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363" r:id="rId6"/>
    <p:sldId id="365" r:id="rId7"/>
    <p:sldId id="259" r:id="rId8"/>
    <p:sldId id="260" r:id="rId9"/>
    <p:sldId id="261" r:id="rId10"/>
    <p:sldId id="262" r:id="rId11"/>
    <p:sldId id="308" r:id="rId12"/>
    <p:sldId id="309" r:id="rId13"/>
    <p:sldId id="310" r:id="rId14"/>
    <p:sldId id="312" r:id="rId15"/>
    <p:sldId id="267" r:id="rId16"/>
    <p:sldId id="313" r:id="rId17"/>
    <p:sldId id="314" r:id="rId18"/>
    <p:sldId id="311" r:id="rId19"/>
    <p:sldId id="258" r:id="rId20"/>
    <p:sldId id="315" r:id="rId21"/>
    <p:sldId id="316" r:id="rId22"/>
    <p:sldId id="317" r:id="rId23"/>
    <p:sldId id="318" r:id="rId24"/>
    <p:sldId id="280" r:id="rId25"/>
    <p:sldId id="319" r:id="rId26"/>
    <p:sldId id="321" r:id="rId27"/>
    <p:sldId id="322" r:id="rId28"/>
    <p:sldId id="323" r:id="rId29"/>
    <p:sldId id="286" r:id="rId30"/>
    <p:sldId id="324" r:id="rId31"/>
    <p:sldId id="325" r:id="rId32"/>
    <p:sldId id="327" r:id="rId33"/>
    <p:sldId id="328" r:id="rId34"/>
    <p:sldId id="329" r:id="rId35"/>
    <p:sldId id="330" r:id="rId36"/>
    <p:sldId id="370" r:id="rId37"/>
    <p:sldId id="371" r:id="rId38"/>
    <p:sldId id="332" r:id="rId39"/>
    <p:sldId id="333" r:id="rId40"/>
    <p:sldId id="331" r:id="rId41"/>
    <p:sldId id="336" r:id="rId42"/>
    <p:sldId id="281" r:id="rId43"/>
    <p:sldId id="282" r:id="rId44"/>
    <p:sldId id="334" r:id="rId45"/>
    <p:sldId id="335" r:id="rId46"/>
    <p:sldId id="367" r:id="rId47"/>
    <p:sldId id="337" r:id="rId48"/>
    <p:sldId id="338" r:id="rId49"/>
    <p:sldId id="339" r:id="rId50"/>
    <p:sldId id="340" r:id="rId51"/>
    <p:sldId id="341" r:id="rId52"/>
    <p:sldId id="342" r:id="rId53"/>
    <p:sldId id="343" r:id="rId54"/>
    <p:sldId id="344" r:id="rId55"/>
    <p:sldId id="374" r:id="rId56"/>
    <p:sldId id="373" r:id="rId57"/>
    <p:sldId id="276" r:id="rId58"/>
    <p:sldId id="345" r:id="rId59"/>
    <p:sldId id="346" r:id="rId60"/>
    <p:sldId id="347" r:id="rId61"/>
    <p:sldId id="372" r:id="rId62"/>
    <p:sldId id="348" r:id="rId63"/>
    <p:sldId id="350" r:id="rId64"/>
    <p:sldId id="349" r:id="rId65"/>
    <p:sldId id="351" r:id="rId66"/>
    <p:sldId id="354" r:id="rId67"/>
    <p:sldId id="355" r:id="rId68"/>
    <p:sldId id="352" r:id="rId69"/>
    <p:sldId id="353" r:id="rId70"/>
    <p:sldId id="360" r:id="rId71"/>
    <p:sldId id="361" r:id="rId72"/>
    <p:sldId id="356" r:id="rId73"/>
    <p:sldId id="357" r:id="rId74"/>
    <p:sldId id="358" r:id="rId75"/>
    <p:sldId id="268" r:id="rId76"/>
    <p:sldId id="269" r:id="rId77"/>
    <p:sldId id="270" r:id="rId78"/>
    <p:sldId id="271" r:id="rId79"/>
    <p:sldId id="272" r:id="rId80"/>
    <p:sldId id="273" r:id="rId81"/>
    <p:sldId id="274" r:id="rId82"/>
    <p:sldId id="275" r:id="rId83"/>
    <p:sldId id="277" r:id="rId84"/>
    <p:sldId id="375" r:id="rId85"/>
    <p:sldId id="278" r:id="rId86"/>
    <p:sldId id="279" r:id="rId87"/>
    <p:sldId id="287" r:id="rId88"/>
    <p:sldId id="288" r:id="rId89"/>
    <p:sldId id="289" r:id="rId90"/>
    <p:sldId id="290" r:id="rId91"/>
    <p:sldId id="291" r:id="rId92"/>
    <p:sldId id="292" r:id="rId93"/>
    <p:sldId id="293" r:id="rId94"/>
    <p:sldId id="295" r:id="rId95"/>
    <p:sldId id="296" r:id="rId96"/>
    <p:sldId id="297" r:id="rId97"/>
    <p:sldId id="298" r:id="rId98"/>
    <p:sldId id="299" r:id="rId99"/>
    <p:sldId id="300" r:id="rId100"/>
    <p:sldId id="301" r:id="rId101"/>
    <p:sldId id="302" r:id="rId102"/>
    <p:sldId id="303" r:id="rId103"/>
    <p:sldId id="305" r:id="rId104"/>
    <p:sldId id="362" r:id="rId105"/>
    <p:sldId id="364" r:id="rId106"/>
    <p:sldId id="263" r:id="rId107"/>
    <p:sldId id="264" r:id="rId108"/>
    <p:sldId id="265" r:id="rId109"/>
    <p:sldId id="266" r:id="rId110"/>
  </p:sldIdLst>
  <p:sldSz cx="12192000" cy="6858000"/>
  <p:notesSz cx="12192000" cy="6858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p:cViewPr varScale="1">
        <p:scale>
          <a:sx n="150" d="100"/>
          <a:sy n="150" d="100"/>
        </p:scale>
        <p:origin x="2886" y="11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viewProps" Target="view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heme" Target="theme/theme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2" name="Holder 2"/>
          <p:cNvSpPr>
            <a:spLocks noGrp="1"/>
          </p:cNvSpPr>
          <p:nvPr>
            <p:ph type="title"/>
          </p:nvPr>
        </p:nvSpPr>
        <p:spPr>
          <a:xfrm>
            <a:off x="1295019" y="2056701"/>
            <a:ext cx="784225" cy="306705"/>
          </a:xfrm>
          <a:prstGeom prst="rect">
            <a:avLst/>
          </a:prstGeom>
        </p:spPr>
        <p:txBody>
          <a:bodyPr lIns="0" tIns="0" rIns="0" bIns="0"/>
          <a:lstStyle>
            <a:lvl1pPr>
              <a:defRPr sz="1850" b="1" i="0">
                <a:solidFill>
                  <a:schemeClr val="tx1"/>
                </a:solidFill>
                <a:latin typeface="Lucida Sans"/>
                <a:cs typeface="Lucida Sans"/>
              </a:defRPr>
            </a:lvl1pPr>
          </a:lstStyle>
          <a:p>
            <a:endParaRPr dirty="0"/>
          </a:p>
        </p:txBody>
      </p:sp>
      <p:sp>
        <p:nvSpPr>
          <p:cNvPr id="3" name="Holder 3"/>
          <p:cNvSpPr>
            <a:spLocks noGrp="1"/>
          </p:cNvSpPr>
          <p:nvPr>
            <p:ph type="body" idx="1"/>
          </p:nvPr>
        </p:nvSpPr>
        <p:spPr>
          <a:xfrm>
            <a:off x="2107310" y="2421572"/>
            <a:ext cx="7977378" cy="2182495"/>
          </a:xfrm>
          <a:prstGeom prst="rect">
            <a:avLst/>
          </a:prstGeom>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593407" y="526033"/>
            <a:ext cx="1403223" cy="549275"/>
          </a:xfrm>
          <a:prstGeom prst="rect">
            <a:avLst/>
          </a:prstGeom>
          <a:blipFill>
            <a:blip r:embed="rId3" cstate="print"/>
            <a:stretch>
              <a:fillRect/>
            </a:stretch>
          </a:blipFill>
        </p:spPr>
        <p:txBody>
          <a:bodyPr wrap="square" lIns="0" tIns="0" rIns="0" bIns="0" rtlCol="0"/>
          <a:lstStyle/>
          <a:p>
            <a:endParaRPr/>
          </a:p>
        </p:txBody>
      </p:sp>
      <p:sp>
        <p:nvSpPr>
          <p:cNvPr id="2" name="Holder 2"/>
          <p:cNvSpPr>
            <a:spLocks noGrp="1"/>
          </p:cNvSpPr>
          <p:nvPr>
            <p:ph type="title"/>
          </p:nvPr>
        </p:nvSpPr>
        <p:spPr>
          <a:xfrm>
            <a:off x="1295019" y="2056701"/>
            <a:ext cx="784225" cy="306705"/>
          </a:xfrm>
          <a:prstGeom prst="rect">
            <a:avLst/>
          </a:prstGeom>
        </p:spPr>
        <p:txBody>
          <a:bodyPr lIns="0" tIns="0" rIns="0" bIns="0"/>
          <a:lstStyle>
            <a:lvl1pPr>
              <a:defRPr sz="1850" b="1" i="0">
                <a:solidFill>
                  <a:schemeClr val="tx1"/>
                </a:solidFill>
                <a:latin typeface="Lucida Sans"/>
                <a:cs typeface="Lucida Sans"/>
              </a:defRPr>
            </a:lvl1pPr>
          </a:lstStyle>
          <a:p>
            <a:endParaRPr dirty="0"/>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a:xfrm>
            <a:off x="4145280" y="6377940"/>
            <a:ext cx="3901440" cy="342900"/>
          </a:xfrm>
          <a:prstGeom prst="rect">
            <a:avLst/>
          </a:prstGeom>
        </p:spPr>
        <p:txBody>
          <a:bodyPr lIns="0" tIns="0" rIns="0" bIns="0"/>
          <a:lstStyle>
            <a:lvl1pPr algn="ctr">
              <a:defRPr>
                <a:solidFill>
                  <a:schemeClr val="tx1">
                    <a:tint val="75000"/>
                  </a:schemeClr>
                </a:solidFill>
              </a:defRPr>
            </a:lvl1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295019" y="2056701"/>
            <a:ext cx="784225" cy="306705"/>
          </a:xfrm>
          <a:prstGeom prst="rect">
            <a:avLst/>
          </a:prstGeom>
        </p:spPr>
        <p:txBody>
          <a:bodyPr lIns="0" tIns="0" rIns="0" bIns="0"/>
          <a:lstStyle>
            <a:lvl1pPr>
              <a:defRPr sz="1850" b="1" i="0">
                <a:solidFill>
                  <a:schemeClr val="tx1"/>
                </a:solidFill>
                <a:latin typeface="Lucida Sans"/>
                <a:cs typeface="Lucida Sans"/>
              </a:defRPr>
            </a:lvl1pPr>
          </a:lstStyle>
          <a:p>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1/4/2023</a:t>
            </a:fld>
            <a:endParaRPr 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8" Type="http://schemas.openxmlformats.org/officeDocument/2006/relationships/image" Target="../media/image375.png"/><Relationship Id="rId13" Type="http://schemas.openxmlformats.org/officeDocument/2006/relationships/image" Target="../media/image380.png"/><Relationship Id="rId18" Type="http://schemas.openxmlformats.org/officeDocument/2006/relationships/image" Target="../media/image384.jpg"/><Relationship Id="rId3" Type="http://schemas.openxmlformats.org/officeDocument/2006/relationships/image" Target="../media/image370.jpg"/><Relationship Id="rId21" Type="http://schemas.openxmlformats.org/officeDocument/2006/relationships/image" Target="../media/image387.png"/><Relationship Id="rId7" Type="http://schemas.openxmlformats.org/officeDocument/2006/relationships/image" Target="../media/image374.png"/><Relationship Id="rId12" Type="http://schemas.openxmlformats.org/officeDocument/2006/relationships/image" Target="../media/image379.png"/><Relationship Id="rId17" Type="http://schemas.openxmlformats.org/officeDocument/2006/relationships/image" Target="../media/image383.png"/><Relationship Id="rId2" Type="http://schemas.openxmlformats.org/officeDocument/2006/relationships/image" Target="../media/image1.png"/><Relationship Id="rId16" Type="http://schemas.openxmlformats.org/officeDocument/2006/relationships/image" Target="../media/image382.png"/><Relationship Id="rId20" Type="http://schemas.openxmlformats.org/officeDocument/2006/relationships/image" Target="../media/image386.png"/><Relationship Id="rId1" Type="http://schemas.openxmlformats.org/officeDocument/2006/relationships/slideLayout" Target="../slideLayouts/slideLayout4.xml"/><Relationship Id="rId6" Type="http://schemas.openxmlformats.org/officeDocument/2006/relationships/image" Target="../media/image373.png"/><Relationship Id="rId11" Type="http://schemas.openxmlformats.org/officeDocument/2006/relationships/image" Target="../media/image378.png"/><Relationship Id="rId5" Type="http://schemas.openxmlformats.org/officeDocument/2006/relationships/image" Target="../media/image372.png"/><Relationship Id="rId15" Type="http://schemas.openxmlformats.org/officeDocument/2006/relationships/image" Target="../media/image51.png"/><Relationship Id="rId10" Type="http://schemas.openxmlformats.org/officeDocument/2006/relationships/image" Target="../media/image377.png"/><Relationship Id="rId19" Type="http://schemas.openxmlformats.org/officeDocument/2006/relationships/image" Target="../media/image385.png"/><Relationship Id="rId4" Type="http://schemas.openxmlformats.org/officeDocument/2006/relationships/image" Target="../media/image371.png"/><Relationship Id="rId9" Type="http://schemas.openxmlformats.org/officeDocument/2006/relationships/image" Target="../media/image376.png"/><Relationship Id="rId14" Type="http://schemas.openxmlformats.org/officeDocument/2006/relationships/image" Target="../media/image381.png"/></Relationships>
</file>

<file path=ppt/slides/_rels/slide101.xml.rels><?xml version="1.0" encoding="UTF-8" standalone="yes"?>
<Relationships xmlns="http://schemas.openxmlformats.org/package/2006/relationships"><Relationship Id="rId3" Type="http://schemas.openxmlformats.org/officeDocument/2006/relationships/image" Target="../media/image389.png"/><Relationship Id="rId2" Type="http://schemas.openxmlformats.org/officeDocument/2006/relationships/image" Target="../media/image388.png"/><Relationship Id="rId1" Type="http://schemas.openxmlformats.org/officeDocument/2006/relationships/slideLayout" Target="../slideLayouts/slideLayout4.xml"/><Relationship Id="rId4" Type="http://schemas.openxmlformats.org/officeDocument/2006/relationships/image" Target="../media/image390.png"/></Relationships>
</file>

<file path=ppt/slides/_rels/slide102.xml.rels><?xml version="1.0" encoding="UTF-8" standalone="yes"?>
<Relationships xmlns="http://schemas.openxmlformats.org/package/2006/relationships"><Relationship Id="rId2" Type="http://schemas.openxmlformats.org/officeDocument/2006/relationships/image" Target="../media/image391.png"/><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94.png"/><Relationship Id="rId5" Type="http://schemas.openxmlformats.org/officeDocument/2006/relationships/image" Target="../media/image393.jpg"/><Relationship Id="rId4" Type="http://schemas.openxmlformats.org/officeDocument/2006/relationships/image" Target="../media/image392.png"/></Relationships>
</file>

<file path=ppt/slides/_rels/slide104.xml.rels><?xml version="1.0" encoding="UTF-8" standalone="yes"?>
<Relationships xmlns="http://schemas.openxmlformats.org/package/2006/relationships"><Relationship Id="rId3" Type="http://schemas.openxmlformats.org/officeDocument/2006/relationships/image" Target="../media/image395.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397.png"/><Relationship Id="rId4" Type="http://schemas.openxmlformats.org/officeDocument/2006/relationships/image" Target="../media/image396.jpg"/></Relationships>
</file>

<file path=ppt/slides/_rels/slide105.xml.rels><?xml version="1.0" encoding="UTF-8" standalone="yes"?>
<Relationships xmlns="http://schemas.openxmlformats.org/package/2006/relationships"><Relationship Id="rId8" Type="http://schemas.openxmlformats.org/officeDocument/2006/relationships/image" Target="../media/image404.png"/><Relationship Id="rId13" Type="http://schemas.openxmlformats.org/officeDocument/2006/relationships/image" Target="../media/image409.png"/><Relationship Id="rId18" Type="http://schemas.openxmlformats.org/officeDocument/2006/relationships/image" Target="../media/image414.png"/><Relationship Id="rId3" Type="http://schemas.openxmlformats.org/officeDocument/2006/relationships/image" Target="../media/image399.png"/><Relationship Id="rId21" Type="http://schemas.openxmlformats.org/officeDocument/2006/relationships/image" Target="../media/image417.png"/><Relationship Id="rId7" Type="http://schemas.openxmlformats.org/officeDocument/2006/relationships/image" Target="../media/image403.png"/><Relationship Id="rId12" Type="http://schemas.openxmlformats.org/officeDocument/2006/relationships/image" Target="../media/image408.png"/><Relationship Id="rId17" Type="http://schemas.openxmlformats.org/officeDocument/2006/relationships/image" Target="../media/image413.png"/><Relationship Id="rId2" Type="http://schemas.openxmlformats.org/officeDocument/2006/relationships/image" Target="../media/image398.jpg"/><Relationship Id="rId16" Type="http://schemas.openxmlformats.org/officeDocument/2006/relationships/image" Target="../media/image412.png"/><Relationship Id="rId20" Type="http://schemas.openxmlformats.org/officeDocument/2006/relationships/image" Target="../media/image416.png"/><Relationship Id="rId1" Type="http://schemas.openxmlformats.org/officeDocument/2006/relationships/slideLayout" Target="../slideLayouts/slideLayout4.xml"/><Relationship Id="rId6" Type="http://schemas.openxmlformats.org/officeDocument/2006/relationships/image" Target="../media/image402.png"/><Relationship Id="rId11" Type="http://schemas.openxmlformats.org/officeDocument/2006/relationships/image" Target="../media/image407.png"/><Relationship Id="rId5" Type="http://schemas.openxmlformats.org/officeDocument/2006/relationships/image" Target="../media/image401.png"/><Relationship Id="rId15" Type="http://schemas.openxmlformats.org/officeDocument/2006/relationships/image" Target="../media/image411.png"/><Relationship Id="rId10" Type="http://schemas.openxmlformats.org/officeDocument/2006/relationships/image" Target="../media/image406.png"/><Relationship Id="rId19" Type="http://schemas.openxmlformats.org/officeDocument/2006/relationships/image" Target="../media/image415.png"/><Relationship Id="rId4" Type="http://schemas.openxmlformats.org/officeDocument/2006/relationships/image" Target="../media/image400.png"/><Relationship Id="rId9" Type="http://schemas.openxmlformats.org/officeDocument/2006/relationships/image" Target="../media/image405.png"/><Relationship Id="rId14" Type="http://schemas.openxmlformats.org/officeDocument/2006/relationships/image" Target="../media/image410.png"/></Relationships>
</file>

<file path=ppt/slides/_rels/slide106.xml.rels><?xml version="1.0" encoding="UTF-8" standalone="yes"?>
<Relationships xmlns="http://schemas.openxmlformats.org/package/2006/relationships"><Relationship Id="rId8" Type="http://schemas.openxmlformats.org/officeDocument/2006/relationships/image" Target="../media/image404.png"/><Relationship Id="rId13" Type="http://schemas.openxmlformats.org/officeDocument/2006/relationships/image" Target="../media/image409.png"/><Relationship Id="rId18" Type="http://schemas.openxmlformats.org/officeDocument/2006/relationships/image" Target="../media/image414.png"/><Relationship Id="rId3" Type="http://schemas.openxmlformats.org/officeDocument/2006/relationships/image" Target="../media/image399.png"/><Relationship Id="rId21" Type="http://schemas.openxmlformats.org/officeDocument/2006/relationships/image" Target="../media/image418.jpg"/><Relationship Id="rId7" Type="http://schemas.openxmlformats.org/officeDocument/2006/relationships/image" Target="../media/image403.png"/><Relationship Id="rId12" Type="http://schemas.openxmlformats.org/officeDocument/2006/relationships/image" Target="../media/image408.png"/><Relationship Id="rId17" Type="http://schemas.openxmlformats.org/officeDocument/2006/relationships/image" Target="../media/image413.png"/><Relationship Id="rId2" Type="http://schemas.openxmlformats.org/officeDocument/2006/relationships/image" Target="../media/image398.jpg"/><Relationship Id="rId16" Type="http://schemas.openxmlformats.org/officeDocument/2006/relationships/image" Target="../media/image412.png"/><Relationship Id="rId20" Type="http://schemas.openxmlformats.org/officeDocument/2006/relationships/image" Target="../media/image416.png"/><Relationship Id="rId1" Type="http://schemas.openxmlformats.org/officeDocument/2006/relationships/slideLayout" Target="../slideLayouts/slideLayout4.xml"/><Relationship Id="rId6" Type="http://schemas.openxmlformats.org/officeDocument/2006/relationships/image" Target="../media/image402.png"/><Relationship Id="rId11" Type="http://schemas.openxmlformats.org/officeDocument/2006/relationships/image" Target="../media/image407.png"/><Relationship Id="rId5" Type="http://schemas.openxmlformats.org/officeDocument/2006/relationships/image" Target="../media/image401.png"/><Relationship Id="rId15" Type="http://schemas.openxmlformats.org/officeDocument/2006/relationships/image" Target="../media/image411.png"/><Relationship Id="rId10" Type="http://schemas.openxmlformats.org/officeDocument/2006/relationships/image" Target="../media/image406.png"/><Relationship Id="rId19" Type="http://schemas.openxmlformats.org/officeDocument/2006/relationships/image" Target="../media/image415.png"/><Relationship Id="rId4" Type="http://schemas.openxmlformats.org/officeDocument/2006/relationships/image" Target="../media/image400.png"/><Relationship Id="rId9" Type="http://schemas.openxmlformats.org/officeDocument/2006/relationships/image" Target="../media/image405.png"/><Relationship Id="rId14" Type="http://schemas.openxmlformats.org/officeDocument/2006/relationships/image" Target="../media/image410.png"/></Relationships>
</file>

<file path=ppt/slides/_rels/slide1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2.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76.png"/><Relationship Id="rId9" Type="http://schemas.openxmlformats.org/officeDocument/2006/relationships/image" Target="../media/image81.png"/></Relationships>
</file>

<file path=ppt/slides/_rels/slide12.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4.xml"/><Relationship Id="rId5" Type="http://schemas.openxmlformats.org/officeDocument/2006/relationships/image" Target="../media/image88.png"/><Relationship Id="rId4" Type="http://schemas.openxmlformats.org/officeDocument/2006/relationships/image" Target="../media/image87.jpg"/></Relationships>
</file>

<file path=ppt/slides/_rels/slide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14.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98.png"/><Relationship Id="rId3"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97.pn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94.png"/><Relationship Id="rId11" Type="http://schemas.openxmlformats.org/officeDocument/2006/relationships/image" Target="../media/image96.png"/><Relationship Id="rId5" Type="http://schemas.openxmlformats.org/officeDocument/2006/relationships/image" Target="../media/image93.png"/><Relationship Id="rId10" Type="http://schemas.openxmlformats.org/officeDocument/2006/relationships/image" Target="../media/image95.png"/><Relationship Id="rId4" Type="http://schemas.openxmlformats.org/officeDocument/2006/relationships/image" Target="../media/image92.png"/><Relationship Id="rId9" Type="http://schemas.openxmlformats.org/officeDocument/2006/relationships/image" Target="../media/image79.png"/><Relationship Id="rId14" Type="http://schemas.openxmlformats.org/officeDocument/2006/relationships/image" Target="../media/image99.png"/></Relationships>
</file>

<file path=ppt/slides/_rels/slide1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8" Type="http://schemas.openxmlformats.org/officeDocument/2006/relationships/image" Target="../media/image106.png"/><Relationship Id="rId13" Type="http://schemas.openxmlformats.org/officeDocument/2006/relationships/image" Target="../media/image111.png"/><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115.png"/><Relationship Id="rId2" Type="http://schemas.openxmlformats.org/officeDocument/2006/relationships/image" Target="../media/image1.png"/><Relationship Id="rId16" Type="http://schemas.openxmlformats.org/officeDocument/2006/relationships/image" Target="../media/image114.png"/><Relationship Id="rId1" Type="http://schemas.openxmlformats.org/officeDocument/2006/relationships/slideLayout" Target="../slideLayouts/slideLayout4.xml"/><Relationship Id="rId6" Type="http://schemas.openxmlformats.org/officeDocument/2006/relationships/image" Target="../media/image104.png"/><Relationship Id="rId11" Type="http://schemas.openxmlformats.org/officeDocument/2006/relationships/image" Target="../media/image109.png"/><Relationship Id="rId5" Type="http://schemas.openxmlformats.org/officeDocument/2006/relationships/image" Target="../media/image103.png"/><Relationship Id="rId15" Type="http://schemas.openxmlformats.org/officeDocument/2006/relationships/image" Target="../media/image11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2.png"/></Relationships>
</file>

<file path=ppt/slides/_rels/slide1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16.png"/></Relationships>
</file>

<file path=ppt/slides/_rels/slide18.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121.jp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20.png"/><Relationship Id="rId5" Type="http://schemas.openxmlformats.org/officeDocument/2006/relationships/image" Target="../media/image119.jpg"/><Relationship Id="rId4" Type="http://schemas.openxmlformats.org/officeDocument/2006/relationships/image" Target="../media/image118.jpg"/></Relationships>
</file>

<file path=ppt/slides/_rels/slide19.xml.rels><?xml version="1.0" encoding="UTF-8" standalone="yes"?>
<Relationships xmlns="http://schemas.openxmlformats.org/package/2006/relationships"><Relationship Id="rId8" Type="http://schemas.openxmlformats.org/officeDocument/2006/relationships/image" Target="../media/image127.jpg"/><Relationship Id="rId3" Type="http://schemas.openxmlformats.org/officeDocument/2006/relationships/image" Target="../media/image122.png"/><Relationship Id="rId7" Type="http://schemas.openxmlformats.org/officeDocument/2006/relationships/image" Target="../media/image126.jp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25.jpg"/><Relationship Id="rId5" Type="http://schemas.openxmlformats.org/officeDocument/2006/relationships/image" Target="../media/image124.jpg"/><Relationship Id="rId4" Type="http://schemas.openxmlformats.org/officeDocument/2006/relationships/image" Target="../media/image123.jpg"/></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133.jpg"/><Relationship Id="rId5" Type="http://schemas.openxmlformats.org/officeDocument/2006/relationships/image" Target="../media/image132.png"/><Relationship Id="rId4" Type="http://schemas.openxmlformats.org/officeDocument/2006/relationships/image" Target="../media/image131.png"/></Relationships>
</file>

<file path=ppt/slides/_rels/slide2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134.jpg"/><Relationship Id="rId5" Type="http://schemas.openxmlformats.org/officeDocument/2006/relationships/image" Target="../media/image132.png"/><Relationship Id="rId4" Type="http://schemas.openxmlformats.org/officeDocument/2006/relationships/image" Target="../media/image131.png"/></Relationships>
</file>

<file path=ppt/slides/_rels/slide2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24.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135.png"/><Relationship Id="rId7" Type="http://schemas.openxmlformats.org/officeDocument/2006/relationships/image" Target="../media/image139.png"/><Relationship Id="rId12" Type="http://schemas.openxmlformats.org/officeDocument/2006/relationships/image" Target="../media/image144.pn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138.png"/><Relationship Id="rId11" Type="http://schemas.openxmlformats.org/officeDocument/2006/relationships/image" Target="../media/image143.png"/><Relationship Id="rId5" Type="http://schemas.openxmlformats.org/officeDocument/2006/relationships/image" Target="../media/image137.png"/><Relationship Id="rId10" Type="http://schemas.openxmlformats.org/officeDocument/2006/relationships/image" Target="../media/image142.png"/><Relationship Id="rId4" Type="http://schemas.openxmlformats.org/officeDocument/2006/relationships/image" Target="../media/image136.png"/><Relationship Id="rId9" Type="http://schemas.openxmlformats.org/officeDocument/2006/relationships/image" Target="../media/image141.png"/></Relationships>
</file>

<file path=ppt/slides/_rels/slide2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48.jpg"/><Relationship Id="rId1" Type="http://schemas.openxmlformats.org/officeDocument/2006/relationships/slideLayout" Target="../slideLayouts/slideLayout4.xml"/><Relationship Id="rId5" Type="http://schemas.openxmlformats.org/officeDocument/2006/relationships/image" Target="../media/image148.jpg"/><Relationship Id="rId4" Type="http://schemas.openxmlformats.org/officeDocument/2006/relationships/image" Target="../media/image147.png"/></Relationships>
</file>

<file path=ppt/slides/_rels/slide2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48.jpg"/><Relationship Id="rId1" Type="http://schemas.openxmlformats.org/officeDocument/2006/relationships/slideLayout" Target="../slideLayouts/slideLayout4.xml"/><Relationship Id="rId5" Type="http://schemas.openxmlformats.org/officeDocument/2006/relationships/image" Target="../media/image151.jpg"/><Relationship Id="rId4" Type="http://schemas.openxmlformats.org/officeDocument/2006/relationships/image" Target="../media/image150.png"/></Relationships>
</file>

<file path=ppt/slides/_rels/slide2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2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8.png"/><Relationship Id="rId1" Type="http://schemas.openxmlformats.org/officeDocument/2006/relationships/slideLayout" Target="../slideLayouts/slideLayout1.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4.png"/></Relationships>
</file>

<file path=ppt/slides/_rels/slide29.xml.rels><?xml version="1.0" encoding="UTF-8" standalone="yes"?>
<Relationships xmlns="http://schemas.openxmlformats.org/package/2006/relationships"><Relationship Id="rId3" Type="http://schemas.openxmlformats.org/officeDocument/2006/relationships/image" Target="../media/image161.png"/><Relationship Id="rId7" Type="http://schemas.openxmlformats.org/officeDocument/2006/relationships/image" Target="../media/image164.jp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53.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48.jpg"/><Relationship Id="rId1" Type="http://schemas.openxmlformats.org/officeDocument/2006/relationships/slideLayout" Target="../slideLayouts/slideLayout3.xml"/><Relationship Id="rId5" Type="http://schemas.openxmlformats.org/officeDocument/2006/relationships/image" Target="../media/image167.jpg"/><Relationship Id="rId4" Type="http://schemas.openxmlformats.org/officeDocument/2006/relationships/image" Target="../media/image166.png"/></Relationships>
</file>

<file path=ppt/slides/_rels/slide3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48.jpg"/><Relationship Id="rId1" Type="http://schemas.openxmlformats.org/officeDocument/2006/relationships/slideLayout" Target="../slideLayouts/slideLayout4.xml"/><Relationship Id="rId5" Type="http://schemas.openxmlformats.org/officeDocument/2006/relationships/image" Target="../media/image168.jpg"/><Relationship Id="rId4" Type="http://schemas.openxmlformats.org/officeDocument/2006/relationships/image" Target="../media/image166.png"/></Relationships>
</file>

<file path=ppt/slides/_rels/slide32.xml.rels><?xml version="1.0" encoding="UTF-8" standalone="yes"?>
<Relationships xmlns="http://schemas.openxmlformats.org/package/2006/relationships"><Relationship Id="rId8" Type="http://schemas.openxmlformats.org/officeDocument/2006/relationships/image" Target="../media/image173.jpg"/><Relationship Id="rId3" Type="http://schemas.openxmlformats.org/officeDocument/2006/relationships/image" Target="../media/image169.png"/><Relationship Id="rId7" Type="http://schemas.openxmlformats.org/officeDocument/2006/relationships/image" Target="../media/image172.pn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171.png"/><Relationship Id="rId5" Type="http://schemas.openxmlformats.org/officeDocument/2006/relationships/image" Target="../media/image153.png"/><Relationship Id="rId4" Type="http://schemas.openxmlformats.org/officeDocument/2006/relationships/image" Target="../media/image170.png"/></Relationships>
</file>

<file path=ppt/slides/_rels/slide33.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image" Target="../media/image181.png"/><Relationship Id="rId13" Type="http://schemas.openxmlformats.org/officeDocument/2006/relationships/image" Target="../media/image186.png"/><Relationship Id="rId3" Type="http://schemas.openxmlformats.org/officeDocument/2006/relationships/image" Target="../media/image176.png"/><Relationship Id="rId7" Type="http://schemas.openxmlformats.org/officeDocument/2006/relationships/image" Target="../media/image180.png"/><Relationship Id="rId12" Type="http://schemas.openxmlformats.org/officeDocument/2006/relationships/image" Target="../media/image185.pn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s>
</file>

<file path=ppt/slides/_rels/slide36.xml.rels><?xml version="1.0" encoding="UTF-8" standalone="yes"?>
<Relationships xmlns="http://schemas.openxmlformats.org/package/2006/relationships"><Relationship Id="rId8" Type="http://schemas.openxmlformats.org/officeDocument/2006/relationships/image" Target="../media/image191.jpg"/><Relationship Id="rId3" Type="http://schemas.openxmlformats.org/officeDocument/2006/relationships/image" Target="../media/image187.png"/><Relationship Id="rId7" Type="http://schemas.openxmlformats.org/officeDocument/2006/relationships/image" Target="../media/image190.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9.jpg"/><Relationship Id="rId5" Type="http://schemas.openxmlformats.org/officeDocument/2006/relationships/hyperlink" Target="https://eu1.lightning.force.com/one/one.app%23/setup/object/manager" TargetMode="External"/><Relationship Id="rId4" Type="http://schemas.openxmlformats.org/officeDocument/2006/relationships/image" Target="../media/image188.png"/></Relationships>
</file>

<file path=ppt/slides/_rels/slide37.xml.rels><?xml version="1.0" encoding="UTF-8" standalone="yes"?>
<Relationships xmlns="http://schemas.openxmlformats.org/package/2006/relationships"><Relationship Id="rId3" Type="http://schemas.openxmlformats.org/officeDocument/2006/relationships/image" Target="../media/image187.png"/><Relationship Id="rId7" Type="http://schemas.openxmlformats.org/officeDocument/2006/relationships/image" Target="../media/image194.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193.jpg"/><Relationship Id="rId5" Type="http://schemas.openxmlformats.org/officeDocument/2006/relationships/hyperlink" Target="https://eu1.lightning.force.com/one/one.app%23/setup/object/manager" TargetMode="External"/><Relationship Id="rId4" Type="http://schemas.openxmlformats.org/officeDocument/2006/relationships/image" Target="../media/image192.png"/></Relationships>
</file>

<file path=ppt/slides/_rels/slide38.xml.rels><?xml version="1.0" encoding="UTF-8" standalone="yes"?>
<Relationships xmlns="http://schemas.openxmlformats.org/package/2006/relationships"><Relationship Id="rId3" Type="http://schemas.openxmlformats.org/officeDocument/2006/relationships/image" Target="../media/image195.jpg"/><Relationship Id="rId7" Type="http://schemas.openxmlformats.org/officeDocument/2006/relationships/hyperlink" Target="https://eu1.lightning.force.com/_ui/platform/schema/ui/schemabuilder/SchemaBuilderUi"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87.png"/></Relationships>
</file>

<file path=ppt/slides/_rels/slide3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199.png"/></Relationships>
</file>

<file path=ppt/slides/_rels/slide4.xml.rels><?xml version="1.0" encoding="UTF-8" standalone="yes"?>
<Relationships xmlns="http://schemas.openxmlformats.org/package/2006/relationships"><Relationship Id="rId13" Type="http://schemas.openxmlformats.org/officeDocument/2006/relationships/image" Target="../media/image18.png"/><Relationship Id="rId18" Type="http://schemas.openxmlformats.org/officeDocument/2006/relationships/image" Target="../media/image23.png"/><Relationship Id="rId26" Type="http://schemas.openxmlformats.org/officeDocument/2006/relationships/image" Target="../media/image31.png"/><Relationship Id="rId39" Type="http://schemas.openxmlformats.org/officeDocument/2006/relationships/image" Target="../media/image44.png"/><Relationship Id="rId21" Type="http://schemas.openxmlformats.org/officeDocument/2006/relationships/image" Target="../media/image26.png"/><Relationship Id="rId34" Type="http://schemas.openxmlformats.org/officeDocument/2006/relationships/image" Target="../media/image39.png"/><Relationship Id="rId42" Type="http://schemas.openxmlformats.org/officeDocument/2006/relationships/image" Target="../media/image47.png"/><Relationship Id="rId7" Type="http://schemas.openxmlformats.org/officeDocument/2006/relationships/image" Target="../media/image12.png"/><Relationship Id="rId2" Type="http://schemas.openxmlformats.org/officeDocument/2006/relationships/image" Target="../media/image7.jpg"/><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4.png"/><Relationship Id="rId41" Type="http://schemas.openxmlformats.org/officeDocument/2006/relationships/image" Target="../media/image46.png"/><Relationship Id="rId1" Type="http://schemas.openxmlformats.org/officeDocument/2006/relationships/slideLayout" Target="../slideLayouts/slideLayout4.xml"/><Relationship Id="rId6" Type="http://schemas.openxmlformats.org/officeDocument/2006/relationships/image" Target="../media/image11.png"/><Relationship Id="rId11" Type="http://schemas.openxmlformats.org/officeDocument/2006/relationships/image" Target="../media/image16.png"/><Relationship Id="rId24" Type="http://schemas.openxmlformats.org/officeDocument/2006/relationships/image" Target="../media/image29.png"/><Relationship Id="rId32" Type="http://schemas.openxmlformats.org/officeDocument/2006/relationships/image" Target="../media/image37.png"/><Relationship Id="rId37" Type="http://schemas.openxmlformats.org/officeDocument/2006/relationships/image" Target="../media/image42.png"/><Relationship Id="rId40" Type="http://schemas.openxmlformats.org/officeDocument/2006/relationships/image" Target="../media/image45.png"/><Relationship Id="rId5" Type="http://schemas.openxmlformats.org/officeDocument/2006/relationships/image" Target="../media/image10.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3.png"/><Relationship Id="rId36" Type="http://schemas.openxmlformats.org/officeDocument/2006/relationships/image" Target="../media/image41.png"/><Relationship Id="rId10" Type="http://schemas.openxmlformats.org/officeDocument/2006/relationships/image" Target="../media/image15.png"/><Relationship Id="rId19" Type="http://schemas.openxmlformats.org/officeDocument/2006/relationships/image" Target="../media/image24.png"/><Relationship Id="rId31" Type="http://schemas.openxmlformats.org/officeDocument/2006/relationships/image" Target="../media/image36.png"/><Relationship Id="rId4" Type="http://schemas.openxmlformats.org/officeDocument/2006/relationships/image" Target="../media/image9.png"/><Relationship Id="rId9" Type="http://schemas.openxmlformats.org/officeDocument/2006/relationships/image" Target="../media/image14.png"/><Relationship Id="rId14" Type="http://schemas.openxmlformats.org/officeDocument/2006/relationships/image" Target="../media/image19.png"/><Relationship Id="rId22" Type="http://schemas.openxmlformats.org/officeDocument/2006/relationships/image" Target="../media/image27.png"/><Relationship Id="rId27" Type="http://schemas.openxmlformats.org/officeDocument/2006/relationships/image" Target="../media/image32.png"/><Relationship Id="rId30" Type="http://schemas.openxmlformats.org/officeDocument/2006/relationships/image" Target="../media/image35.png"/><Relationship Id="rId35" Type="http://schemas.openxmlformats.org/officeDocument/2006/relationships/image" Target="../media/image40.png"/><Relationship Id="rId8" Type="http://schemas.openxmlformats.org/officeDocument/2006/relationships/image" Target="../media/image13.png"/><Relationship Id="rId3" Type="http://schemas.openxmlformats.org/officeDocument/2006/relationships/image" Target="../media/image8.png"/><Relationship Id="rId12" Type="http://schemas.openxmlformats.org/officeDocument/2006/relationships/image" Target="../media/image17.png"/><Relationship Id="rId17" Type="http://schemas.openxmlformats.org/officeDocument/2006/relationships/image" Target="../media/image22.png"/><Relationship Id="rId25" Type="http://schemas.openxmlformats.org/officeDocument/2006/relationships/image" Target="../media/image30.png"/><Relationship Id="rId33" Type="http://schemas.openxmlformats.org/officeDocument/2006/relationships/image" Target="../media/image38.png"/><Relationship Id="rId38" Type="http://schemas.openxmlformats.org/officeDocument/2006/relationships/image" Target="../media/image43.png"/></Relationships>
</file>

<file path=ppt/slides/_rels/slide4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198.png"/><Relationship Id="rId7" Type="http://schemas.openxmlformats.org/officeDocument/2006/relationships/image" Target="../media/image203.pn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202.png"/><Relationship Id="rId11" Type="http://schemas.openxmlformats.org/officeDocument/2006/relationships/image" Target="../media/image206.png"/><Relationship Id="rId5" Type="http://schemas.openxmlformats.org/officeDocument/2006/relationships/image" Target="../media/image201.png"/><Relationship Id="rId10" Type="http://schemas.openxmlformats.org/officeDocument/2006/relationships/image" Target="../media/image205.png"/><Relationship Id="rId4" Type="http://schemas.openxmlformats.org/officeDocument/2006/relationships/image" Target="../media/image200.png"/><Relationship Id="rId9" Type="http://schemas.openxmlformats.org/officeDocument/2006/relationships/image" Target="../media/image204.png"/></Relationships>
</file>

<file path=ppt/slides/_rels/slide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eu1.lightning.force.com/one/one.app%23/setup/object/manager" TargetMode="External"/><Relationship Id="rId5" Type="http://schemas.openxmlformats.org/officeDocument/2006/relationships/image" Target="../media/image187.png"/><Relationship Id="rId4" Type="http://schemas.openxmlformats.org/officeDocument/2006/relationships/image" Target="../media/image208.png"/></Relationships>
</file>

<file path=ppt/slides/_rels/slide42.xml.rels><?xml version="1.0" encoding="UTF-8" standalone="yes"?>
<Relationships xmlns="http://schemas.openxmlformats.org/package/2006/relationships"><Relationship Id="rId8" Type="http://schemas.openxmlformats.org/officeDocument/2006/relationships/image" Target="../media/image212.jpg"/><Relationship Id="rId3" Type="http://schemas.openxmlformats.org/officeDocument/2006/relationships/image" Target="../media/image187.png"/><Relationship Id="rId7" Type="http://schemas.openxmlformats.org/officeDocument/2006/relationships/image" Target="../media/image211.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10.jpg"/><Relationship Id="rId5" Type="http://schemas.openxmlformats.org/officeDocument/2006/relationships/hyperlink" Target="https://eu1.lightning.force.com/one/one.app%23/setup/object/manager" TargetMode="External"/><Relationship Id="rId4" Type="http://schemas.openxmlformats.org/officeDocument/2006/relationships/image" Target="../media/image209.png"/></Relationships>
</file>

<file path=ppt/slides/_rels/slide43.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eu1.lightning.force.com/one/one.app%23/setup/ManageUsers/home" TargetMode="External"/><Relationship Id="rId5" Type="http://schemas.openxmlformats.org/officeDocument/2006/relationships/image" Target="../media/image187.png"/><Relationship Id="rId4" Type="http://schemas.openxmlformats.org/officeDocument/2006/relationships/image" Target="../media/image215.png"/></Relationships>
</file>

<file path=ppt/slides/_rels/slide45.xml.rels><?xml version="1.0" encoding="UTF-8" standalone="yes"?>
<Relationships xmlns="http://schemas.openxmlformats.org/package/2006/relationships"><Relationship Id="rId8" Type="http://schemas.openxmlformats.org/officeDocument/2006/relationships/image" Target="../media/image221.png"/><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219.png"/><Relationship Id="rId5" Type="http://schemas.openxmlformats.org/officeDocument/2006/relationships/image" Target="../media/image218.png"/><Relationship Id="rId10" Type="http://schemas.openxmlformats.org/officeDocument/2006/relationships/hyperlink" Target="https://eu1.lightning.force.com/one/one.app%23/setup/EnhancedProfiles/home" TargetMode="External"/><Relationship Id="rId4" Type="http://schemas.openxmlformats.org/officeDocument/2006/relationships/image" Target="../media/image217.png"/><Relationship Id="rId9" Type="http://schemas.openxmlformats.org/officeDocument/2006/relationships/image" Target="../media/image187.png"/></Relationships>
</file>

<file path=ppt/slides/_rels/slide46.xml.rels><?xml version="1.0" encoding="UTF-8" standalone="yes"?>
<Relationships xmlns="http://schemas.openxmlformats.org/package/2006/relationships"><Relationship Id="rId8" Type="http://schemas.openxmlformats.org/officeDocument/2006/relationships/hyperlink" Target="https://eu1.lightning.force.com/one/one.app%23/setup/EnhancedProfiles/home" TargetMode="External"/><Relationship Id="rId3" Type="http://schemas.openxmlformats.org/officeDocument/2006/relationships/image" Target="../media/image216.png"/><Relationship Id="rId7" Type="http://schemas.openxmlformats.org/officeDocument/2006/relationships/image" Target="../media/image18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24.jpg"/><Relationship Id="rId5" Type="http://schemas.openxmlformats.org/officeDocument/2006/relationships/image" Target="../media/image223.jpg"/><Relationship Id="rId4" Type="http://schemas.openxmlformats.org/officeDocument/2006/relationships/image" Target="../media/image222.jpg"/></Relationships>
</file>

<file path=ppt/slides/_rels/slide4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 Id="rId9" Type="http://schemas.openxmlformats.org/officeDocument/2006/relationships/hyperlink" Target="https://eu1.lightning.force.com/one/one.app%23/setup/Roles/home" TargetMode="External"/></Relationships>
</file>

<file path=ppt/slides/_rels/slide48.xml.rels><?xml version="1.0" encoding="UTF-8" standalone="yes"?>
<Relationships xmlns="http://schemas.openxmlformats.org/package/2006/relationships"><Relationship Id="rId8" Type="http://schemas.openxmlformats.org/officeDocument/2006/relationships/hyperlink" Target="https://eu1.lightning.force.com/one/one.app%23/setup/PermSets/home" TargetMode="External"/><Relationship Id="rId3" Type="http://schemas.openxmlformats.org/officeDocument/2006/relationships/image" Target="../media/image230.png"/><Relationship Id="rId7" Type="http://schemas.openxmlformats.org/officeDocument/2006/relationships/image" Target="../media/image18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33.jpg"/><Relationship Id="rId5" Type="http://schemas.openxmlformats.org/officeDocument/2006/relationships/image" Target="../media/image232.jpg"/><Relationship Id="rId4" Type="http://schemas.openxmlformats.org/officeDocument/2006/relationships/image" Target="../media/image231.png"/></Relationships>
</file>

<file path=ppt/slides/_rels/slide49.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image" Target="../media/image243.png"/><Relationship Id="rId3" Type="http://schemas.openxmlformats.org/officeDocument/2006/relationships/image" Target="../media/image234.png"/><Relationship Id="rId7" Type="http://schemas.openxmlformats.org/officeDocument/2006/relationships/image" Target="../media/image238.png"/><Relationship Id="rId12" Type="http://schemas.openxmlformats.org/officeDocument/2006/relationships/hyperlink" Target="http://salesforce.vidyard.com/watch/B1bQnMFg2VyZq7V6zXQjPg" TargetMode="External"/><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237.png"/><Relationship Id="rId11" Type="http://schemas.openxmlformats.org/officeDocument/2006/relationships/image" Target="../media/image242.png"/><Relationship Id="rId5" Type="http://schemas.openxmlformats.org/officeDocument/2006/relationships/image" Target="../media/image236.png"/><Relationship Id="rId10" Type="http://schemas.openxmlformats.org/officeDocument/2006/relationships/image" Target="../media/image241.png"/><Relationship Id="rId4" Type="http://schemas.openxmlformats.org/officeDocument/2006/relationships/image" Target="../media/image235.png"/><Relationship Id="rId9" Type="http://schemas.openxmlformats.org/officeDocument/2006/relationships/image" Target="../media/image240.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44.png"/><Relationship Id="rId7" Type="http://schemas.openxmlformats.org/officeDocument/2006/relationships/image" Target="../media/image248.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47.jpg"/><Relationship Id="rId5" Type="http://schemas.openxmlformats.org/officeDocument/2006/relationships/image" Target="../media/image246.png"/><Relationship Id="rId4" Type="http://schemas.openxmlformats.org/officeDocument/2006/relationships/image" Target="../media/image245.png"/><Relationship Id="rId9" Type="http://schemas.openxmlformats.org/officeDocument/2006/relationships/hyperlink" Target="https://eu1.lightning.force.com/one/one.app%23/setup/SecuritySharing/home" TargetMode="Externa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9.png"/><Relationship Id="rId1" Type="http://schemas.openxmlformats.org/officeDocument/2006/relationships/slideLayout" Target="../slideLayouts/slideLayout1.xml"/><Relationship Id="rId6" Type="http://schemas.openxmlformats.org/officeDocument/2006/relationships/image" Target="../media/image250.png"/><Relationship Id="rId5" Type="http://schemas.openxmlformats.org/officeDocument/2006/relationships/hyperlink" Target="https://eu1.lightning.force.com/one/one.app%23/setup/SecuritySharing/home" TargetMode="External"/><Relationship Id="rId4" Type="http://schemas.openxmlformats.org/officeDocument/2006/relationships/image" Target="../media/image187.png"/></Relationships>
</file>

<file path=ppt/slides/_rels/slide5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hyperlink" Target="https://eu1.lightning.force.com/one/one.app%23/setup/SecuritySharing/home" TargetMode="External"/></Relationships>
</file>

<file path=ppt/slides/_rels/slide53.xml.rels><?xml version="1.0" encoding="UTF-8" standalone="yes"?>
<Relationships xmlns="http://schemas.openxmlformats.org/package/2006/relationships"><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eu1.lightning.force.com/one/one.app%23/setup/NetworkAccess/home" TargetMode="External"/><Relationship Id="rId2" Type="http://schemas.openxmlformats.org/officeDocument/2006/relationships/image" Target="../media/image254.png"/><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256.jpg"/><Relationship Id="rId4" Type="http://schemas.openxmlformats.org/officeDocument/2006/relationships/image" Target="../media/image255.jpg"/></Relationships>
</file>

<file path=ppt/slides/_rels/slide55.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hyperlink" Target="https://eu1.lightning.force.com/one/one.app%23/setup/SecurityPolicies/home" TargetMode="External"/><Relationship Id="rId2" Type="http://schemas.openxmlformats.org/officeDocument/2006/relationships/image" Target="../media/image257.png"/><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259.jpg"/><Relationship Id="rId4" Type="http://schemas.openxmlformats.org/officeDocument/2006/relationships/image" Target="../media/image1.png"/></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hyperlink" Target="https://eu1.lightning.force.com/one/one.app%23/setup/SecuritySession/home" TargetMode="External"/><Relationship Id="rId2" Type="http://schemas.openxmlformats.org/officeDocument/2006/relationships/image" Target="../media/image260.png"/><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262.jpg"/><Relationship Id="rId4" Type="http://schemas.openxmlformats.org/officeDocument/2006/relationships/image" Target="../media/image261.jpg"/></Relationships>
</file>

<file path=ppt/slides/_rels/slide57.xml.rels><?xml version="1.0" encoding="UTF-8" standalone="yes"?>
<Relationships xmlns="http://schemas.openxmlformats.org/package/2006/relationships"><Relationship Id="rId3" Type="http://schemas.openxmlformats.org/officeDocument/2006/relationships/image" Target="../media/image263.png"/><Relationship Id="rId7" Type="http://schemas.openxmlformats.org/officeDocument/2006/relationships/hyperlink" Target="https://eu1.lightning.force.com/one/one.app%23/setup/HealthCheck/home" TargetMode="Externa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87.png"/><Relationship Id="rId5" Type="http://schemas.openxmlformats.org/officeDocument/2006/relationships/image" Target="../media/image265.jpg"/><Relationship Id="rId4" Type="http://schemas.openxmlformats.org/officeDocument/2006/relationships/image" Target="../media/image264.png"/></Relationships>
</file>

<file path=ppt/slides/_rels/slide58.xml.rels><?xml version="1.0" encoding="UTF-8" standalone="yes"?>
<Relationships xmlns="http://schemas.openxmlformats.org/package/2006/relationships"><Relationship Id="rId2" Type="http://schemas.openxmlformats.org/officeDocument/2006/relationships/image" Target="../media/image26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7.png"/><Relationship Id="rId1" Type="http://schemas.openxmlformats.org/officeDocument/2006/relationships/slideLayout" Target="../slideLayouts/slideLayout4.xml"/><Relationship Id="rId5" Type="http://schemas.openxmlformats.org/officeDocument/2006/relationships/image" Target="../media/image269.png"/><Relationship Id="rId4" Type="http://schemas.openxmlformats.org/officeDocument/2006/relationships/image" Target="../media/image268.png"/></Relationships>
</file>

<file path=ppt/slides/_rels/slide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52.png"/><Relationship Id="rId4" Type="http://schemas.openxmlformats.org/officeDocument/2006/relationships/image" Target="../media/image51.png"/></Relationships>
</file>

<file path=ppt/slides/_rels/slide60.xml.rels><?xml version="1.0" encoding="UTF-8" standalone="yes"?>
<Relationships xmlns="http://schemas.openxmlformats.org/package/2006/relationships"><Relationship Id="rId3" Type="http://schemas.openxmlformats.org/officeDocument/2006/relationships/image" Target="../media/image270.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hyperlink" Target="https://eu1.lightning.force.com/one/one.app%23/setup/object/Account/all/ValidationRules" TargetMode="External"/><Relationship Id="rId5" Type="http://schemas.openxmlformats.org/officeDocument/2006/relationships/image" Target="../media/image271.png"/><Relationship Id="rId4" Type="http://schemas.openxmlformats.org/officeDocument/2006/relationships/image" Target="../media/image187.png"/></Relationships>
</file>

<file path=ppt/slides/_rels/slide6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273.png"/><Relationship Id="rId4" Type="http://schemas.openxmlformats.org/officeDocument/2006/relationships/image" Target="../media/image272.png"/></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274.png"/></Relationships>
</file>

<file path=ppt/slides/_rels/slide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5.png"/><Relationship Id="rId1" Type="http://schemas.openxmlformats.org/officeDocument/2006/relationships/slideLayout" Target="../slideLayouts/slideLayout4.xml"/><Relationship Id="rId4" Type="http://schemas.openxmlformats.org/officeDocument/2006/relationships/image" Target="../media/image276.jpg"/></Relationships>
</file>

<file path=ppt/slides/_rels/slide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75.png"/><Relationship Id="rId1" Type="http://schemas.openxmlformats.org/officeDocument/2006/relationships/slideLayout" Target="../slideLayouts/slideLayout4.xml"/><Relationship Id="rId4" Type="http://schemas.openxmlformats.org/officeDocument/2006/relationships/image" Target="../media/image277.png"/></Relationships>
</file>

<file path=ppt/slides/_rels/slide65.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1.xml"/><Relationship Id="rId4" Type="http://schemas.openxmlformats.org/officeDocument/2006/relationships/image" Target="../media/image197.png"/></Relationships>
</file>

<file path=ppt/slides/_rels/slide66.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80.jpg"/><Relationship Id="rId1" Type="http://schemas.openxmlformats.org/officeDocument/2006/relationships/slideLayout" Target="../slideLayouts/slideLayout1.xml"/><Relationship Id="rId4" Type="http://schemas.openxmlformats.org/officeDocument/2006/relationships/image" Target="../media/image197.png"/></Relationships>
</file>

<file path=ppt/slides/_rels/slide67.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281.tiff"/><Relationship Id="rId4" Type="http://schemas.openxmlformats.org/officeDocument/2006/relationships/hyperlink" Target="https://eu1.lightning.force.com/one/one.app%23/setup/ProcessAutomation/home" TargetMode="External"/></Relationships>
</file>

<file path=ppt/slides/_rels/slide68.xml.rels><?xml version="1.0" encoding="UTF-8" standalone="yes"?>
<Relationships xmlns="http://schemas.openxmlformats.org/package/2006/relationships"><Relationship Id="rId2" Type="http://schemas.openxmlformats.org/officeDocument/2006/relationships/image" Target="../media/image282.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67.png"/><Relationship Id="rId1" Type="http://schemas.openxmlformats.org/officeDocument/2006/relationships/slideLayout" Target="../slideLayouts/slideLayout4.xml"/><Relationship Id="rId6" Type="http://schemas.openxmlformats.org/officeDocument/2006/relationships/image" Target="../media/image284.png"/><Relationship Id="rId5" Type="http://schemas.openxmlformats.org/officeDocument/2006/relationships/image" Target="../media/image283.png"/><Relationship Id="rId4" Type="http://schemas.openxmlformats.org/officeDocument/2006/relationships/image" Target="../media/image268.png"/></Relationships>
</file>

<file path=ppt/slides/_rels/slide7.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53.png"/><Relationship Id="rId21" Type="http://schemas.openxmlformats.org/officeDocument/2006/relationships/image" Target="../media/image7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image" Target="../media/image1.png"/><Relationship Id="rId16" Type="http://schemas.openxmlformats.org/officeDocument/2006/relationships/image" Target="../media/image66.png"/><Relationship Id="rId20" Type="http://schemas.openxmlformats.org/officeDocument/2006/relationships/image" Target="../media/image70.png"/><Relationship Id="rId1" Type="http://schemas.openxmlformats.org/officeDocument/2006/relationships/slideLayout" Target="../slideLayouts/slideLayout4.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19" Type="http://schemas.openxmlformats.org/officeDocument/2006/relationships/image" Target="../media/image69.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4.png"/></Relationships>
</file>

<file path=ppt/slides/_rels/slide70.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image" Target="../media/image285.png"/><Relationship Id="rId1" Type="http://schemas.openxmlformats.org/officeDocument/2006/relationships/slideLayout" Target="../slideLayouts/slideLayout4.xml"/><Relationship Id="rId5" Type="http://schemas.openxmlformats.org/officeDocument/2006/relationships/image" Target="../media/image288.jpg"/><Relationship Id="rId4" Type="http://schemas.openxmlformats.org/officeDocument/2006/relationships/image" Target="../media/image287.png"/></Relationships>
</file>

<file path=ppt/slides/_rels/slide71.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4.xml"/><Relationship Id="rId5" Type="http://schemas.openxmlformats.org/officeDocument/2006/relationships/image" Target="../media/image292.png"/><Relationship Id="rId4" Type="http://schemas.openxmlformats.org/officeDocument/2006/relationships/image" Target="../media/image291.png"/></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97.png"/><Relationship Id="rId2" Type="http://schemas.openxmlformats.org/officeDocument/2006/relationships/image" Target="../media/image293.png"/><Relationship Id="rId1" Type="http://schemas.openxmlformats.org/officeDocument/2006/relationships/slideLayout" Target="../slideLayouts/slideLayout1.xml"/><Relationship Id="rId6" Type="http://schemas.openxmlformats.org/officeDocument/2006/relationships/image" Target="../media/image296.png"/><Relationship Id="rId5" Type="http://schemas.openxmlformats.org/officeDocument/2006/relationships/image" Target="../media/image295.jpg"/><Relationship Id="rId4" Type="http://schemas.openxmlformats.org/officeDocument/2006/relationships/image" Target="../media/image294.jpg"/></Relationships>
</file>

<file path=ppt/slides/_rels/slide73.xml.rels><?xml version="1.0" encoding="UTF-8" standalone="yes"?>
<Relationships xmlns="http://schemas.openxmlformats.org/package/2006/relationships"><Relationship Id="rId3" Type="http://schemas.openxmlformats.org/officeDocument/2006/relationships/hyperlink" Target="https://login.salesforce.com/"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298.jpg"/><Relationship Id="rId4" Type="http://schemas.openxmlformats.org/officeDocument/2006/relationships/hyperlink" Target="https://flist.my.salesforce.com/"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image" Target="../media/image301.png"/><Relationship Id="rId1" Type="http://schemas.openxmlformats.org/officeDocument/2006/relationships/slideLayout" Target="../slideLayouts/slideLayout1.xml"/><Relationship Id="rId4" Type="http://schemas.openxmlformats.org/officeDocument/2006/relationships/image" Target="../media/image303.png"/></Relationships>
</file>

<file path=ppt/slides/_rels/slide76.xml.rels><?xml version="1.0" encoding="UTF-8" standalone="yes"?>
<Relationships xmlns="http://schemas.openxmlformats.org/package/2006/relationships"><Relationship Id="rId3" Type="http://schemas.openxmlformats.org/officeDocument/2006/relationships/image" Target="../media/image304.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306.jpg"/><Relationship Id="rId4" Type="http://schemas.openxmlformats.org/officeDocument/2006/relationships/image" Target="../media/image305.png"/></Relationships>
</file>

<file path=ppt/slides/_rels/slide77.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image" Target="../media/image309.png"/><Relationship Id="rId1" Type="http://schemas.openxmlformats.org/officeDocument/2006/relationships/slideLayout" Target="../slideLayouts/slideLayout1.xml"/><Relationship Id="rId4" Type="http://schemas.openxmlformats.org/officeDocument/2006/relationships/image" Target="../media/image311.jpg"/></Relationships>
</file>

<file path=ppt/slides/_rels/slide79.xml.rels><?xml version="1.0" encoding="UTF-8" standalone="yes"?>
<Relationships xmlns="http://schemas.openxmlformats.org/package/2006/relationships"><Relationship Id="rId3" Type="http://schemas.openxmlformats.org/officeDocument/2006/relationships/image" Target="../media/image312.jp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15.png"/><Relationship Id="rId5" Type="http://schemas.openxmlformats.org/officeDocument/2006/relationships/image" Target="../media/image314.png"/><Relationship Id="rId4" Type="http://schemas.openxmlformats.org/officeDocument/2006/relationships/image" Target="../media/image313.png"/></Relationships>
</file>

<file path=ppt/slides/_rels/slide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20.png"/><Relationship Id="rId2" Type="http://schemas.openxmlformats.org/officeDocument/2006/relationships/image" Target="../media/image316.jpg"/><Relationship Id="rId1" Type="http://schemas.openxmlformats.org/officeDocument/2006/relationships/slideLayout" Target="../slideLayouts/slideLayout1.xml"/><Relationship Id="rId6" Type="http://schemas.openxmlformats.org/officeDocument/2006/relationships/image" Target="../media/image319.png"/><Relationship Id="rId5" Type="http://schemas.openxmlformats.org/officeDocument/2006/relationships/image" Target="../media/image318.png"/><Relationship Id="rId4" Type="http://schemas.openxmlformats.org/officeDocument/2006/relationships/image" Target="../media/image317.png"/></Relationships>
</file>

<file path=ppt/slides/_rels/slide81.xml.rels><?xml version="1.0" encoding="UTF-8" standalone="yes"?>
<Relationships xmlns="http://schemas.openxmlformats.org/package/2006/relationships"><Relationship Id="rId3" Type="http://schemas.openxmlformats.org/officeDocument/2006/relationships/image" Target="../media/image317.png"/><Relationship Id="rId7" Type="http://schemas.openxmlformats.org/officeDocument/2006/relationships/image" Target="../media/image321.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20.png"/><Relationship Id="rId5" Type="http://schemas.openxmlformats.org/officeDocument/2006/relationships/image" Target="../media/image319.png"/><Relationship Id="rId4" Type="http://schemas.openxmlformats.org/officeDocument/2006/relationships/image" Target="../media/image318.png"/></Relationships>
</file>

<file path=ppt/slides/_rels/slide82.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19.png"/><Relationship Id="rId1" Type="http://schemas.openxmlformats.org/officeDocument/2006/relationships/slideLayout" Target="../slideLayouts/slideLayout1.xml"/><Relationship Id="rId6" Type="http://schemas.openxmlformats.org/officeDocument/2006/relationships/image" Target="../media/image325.jpg"/><Relationship Id="rId5" Type="http://schemas.openxmlformats.org/officeDocument/2006/relationships/image" Target="../media/image324.png"/><Relationship Id="rId4" Type="http://schemas.openxmlformats.org/officeDocument/2006/relationships/image" Target="../media/image323.png"/></Relationships>
</file>

<file path=ppt/slides/_rels/slide8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jpg"/><Relationship Id="rId1" Type="http://schemas.openxmlformats.org/officeDocument/2006/relationships/slideLayout" Target="../slideLayouts/slideLayout1.xml"/><Relationship Id="rId5" Type="http://schemas.openxmlformats.org/officeDocument/2006/relationships/image" Target="../media/image329.jpg"/><Relationship Id="rId4" Type="http://schemas.openxmlformats.org/officeDocument/2006/relationships/image" Target="../media/image328.png"/></Relationships>
</file>

<file path=ppt/slides/_rels/slide84.xml.rels><?xml version="1.0" encoding="UTF-8" standalone="yes"?>
<Relationships xmlns="http://schemas.openxmlformats.org/package/2006/relationships"><Relationship Id="rId8" Type="http://schemas.openxmlformats.org/officeDocument/2006/relationships/image" Target="../media/image335.png"/><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33.png"/><Relationship Id="rId5" Type="http://schemas.openxmlformats.org/officeDocument/2006/relationships/image" Target="../media/image332.png"/><Relationship Id="rId10" Type="http://schemas.openxmlformats.org/officeDocument/2006/relationships/image" Target="../media/image337.png"/><Relationship Id="rId4" Type="http://schemas.openxmlformats.org/officeDocument/2006/relationships/image" Target="../media/image331.png"/><Relationship Id="rId9" Type="http://schemas.openxmlformats.org/officeDocument/2006/relationships/image" Target="../media/image336.png"/></Relationships>
</file>

<file path=ppt/slides/_rels/slide8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31.png"/><Relationship Id="rId1" Type="http://schemas.openxmlformats.org/officeDocument/2006/relationships/slideLayout" Target="../slideLayouts/slideLayout1.xml"/><Relationship Id="rId4" Type="http://schemas.openxmlformats.org/officeDocument/2006/relationships/image" Target="../media/image338.png"/></Relationships>
</file>

<file path=ppt/slides/_rels/slide86.xml.rels><?xml version="1.0" encoding="UTF-8" standalone="yes"?>
<Relationships xmlns="http://schemas.openxmlformats.org/package/2006/relationships"><Relationship Id="rId3" Type="http://schemas.openxmlformats.org/officeDocument/2006/relationships/image" Target="../media/image331.png"/><Relationship Id="rId7" Type="http://schemas.openxmlformats.org/officeDocument/2006/relationships/image" Target="../media/image343.png"/><Relationship Id="rId2" Type="http://schemas.openxmlformats.org/officeDocument/2006/relationships/image" Target="../media/image339.png"/><Relationship Id="rId1" Type="http://schemas.openxmlformats.org/officeDocument/2006/relationships/slideLayout" Target="../slideLayouts/slideLayout4.xml"/><Relationship Id="rId6" Type="http://schemas.openxmlformats.org/officeDocument/2006/relationships/image" Target="../media/image342.png"/><Relationship Id="rId5" Type="http://schemas.openxmlformats.org/officeDocument/2006/relationships/image" Target="../media/image341.png"/><Relationship Id="rId4" Type="http://schemas.openxmlformats.org/officeDocument/2006/relationships/image" Target="../media/image340.png"/></Relationships>
</file>

<file path=ppt/slides/_rels/slide87.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31.png"/><Relationship Id="rId1" Type="http://schemas.openxmlformats.org/officeDocument/2006/relationships/slideLayout" Target="../slideLayouts/slideLayout1.xml"/><Relationship Id="rId4" Type="http://schemas.openxmlformats.org/officeDocument/2006/relationships/image" Target="../media/image345.png"/></Relationships>
</file>

<file path=ppt/slides/_rels/slide88.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1.png"/><Relationship Id="rId1" Type="http://schemas.openxmlformats.org/officeDocument/2006/relationships/slideLayout" Target="../slideLayouts/slideLayout4.xml"/><Relationship Id="rId6" Type="http://schemas.openxmlformats.org/officeDocument/2006/relationships/image" Target="../media/image348.png"/><Relationship Id="rId5" Type="http://schemas.openxmlformats.org/officeDocument/2006/relationships/image" Target="../media/image347.png"/><Relationship Id="rId4" Type="http://schemas.openxmlformats.org/officeDocument/2006/relationships/image" Target="../media/image346.jpg"/></Relationships>
</file>

<file path=ppt/slides/_rels/slide89.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4.emf"/></Relationships>
</file>

<file path=ppt/slides/_rels/slide90.xml.rels><?xml version="1.0" encoding="UTF-8" standalone="yes"?>
<Relationships xmlns="http://schemas.openxmlformats.org/package/2006/relationships"><Relationship Id="rId3" Type="http://schemas.openxmlformats.org/officeDocument/2006/relationships/image" Target="../media/image331.png"/><Relationship Id="rId2" Type="http://schemas.openxmlformats.org/officeDocument/2006/relationships/image" Target="../media/image48.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3" Type="http://schemas.openxmlformats.org/officeDocument/2006/relationships/image" Target="../media/image349.png"/><Relationship Id="rId7" Type="http://schemas.openxmlformats.org/officeDocument/2006/relationships/image" Target="../media/image353.jpg"/><Relationship Id="rId2" Type="http://schemas.openxmlformats.org/officeDocument/2006/relationships/image" Target="../media/image48.jpg"/><Relationship Id="rId1" Type="http://schemas.openxmlformats.org/officeDocument/2006/relationships/slideLayout" Target="../slideLayouts/slideLayout4.xml"/><Relationship Id="rId6" Type="http://schemas.openxmlformats.org/officeDocument/2006/relationships/image" Target="../media/image352.jpg"/><Relationship Id="rId5" Type="http://schemas.openxmlformats.org/officeDocument/2006/relationships/image" Target="../media/image351.jpg"/><Relationship Id="rId4" Type="http://schemas.openxmlformats.org/officeDocument/2006/relationships/image" Target="../media/image350.jpg"/></Relationships>
</file>

<file path=ppt/slides/_rels/slide92.xml.rels><?xml version="1.0" encoding="UTF-8" standalone="yes"?>
<Relationships xmlns="http://schemas.openxmlformats.org/package/2006/relationships"><Relationship Id="rId3" Type="http://schemas.openxmlformats.org/officeDocument/2006/relationships/image" Target="../media/image354.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3" Type="http://schemas.openxmlformats.org/officeDocument/2006/relationships/image" Target="../media/image355.png"/><Relationship Id="rId2" Type="http://schemas.openxmlformats.org/officeDocument/2006/relationships/image" Target="../media/image354.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4.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357.png"/><Relationship Id="rId2" Type="http://schemas.openxmlformats.org/officeDocument/2006/relationships/image" Target="../media/image35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54.png"/><Relationship Id="rId1" Type="http://schemas.openxmlformats.org/officeDocument/2006/relationships/slideLayout" Target="../slideLayouts/slideLayout1.xml"/><Relationship Id="rId4" Type="http://schemas.openxmlformats.org/officeDocument/2006/relationships/image" Target="../media/image358.png"/></Relationships>
</file>

<file path=ppt/slides/_rels/slide97.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8" Type="http://schemas.openxmlformats.org/officeDocument/2006/relationships/image" Target="../media/image366.jpg"/><Relationship Id="rId3" Type="http://schemas.openxmlformats.org/officeDocument/2006/relationships/image" Target="../media/image361.png"/><Relationship Id="rId7" Type="http://schemas.openxmlformats.org/officeDocument/2006/relationships/image" Target="../media/image365.jpg"/><Relationship Id="rId2" Type="http://schemas.openxmlformats.org/officeDocument/2006/relationships/image" Target="../media/image359.png"/><Relationship Id="rId1" Type="http://schemas.openxmlformats.org/officeDocument/2006/relationships/slideLayout" Target="../slideLayouts/slideLayout4.xml"/><Relationship Id="rId6" Type="http://schemas.openxmlformats.org/officeDocument/2006/relationships/image" Target="../media/image364.jpg"/><Relationship Id="rId5" Type="http://schemas.openxmlformats.org/officeDocument/2006/relationships/image" Target="../media/image363.png"/><Relationship Id="rId10" Type="http://schemas.openxmlformats.org/officeDocument/2006/relationships/image" Target="../media/image368.jpg"/><Relationship Id="rId4" Type="http://schemas.openxmlformats.org/officeDocument/2006/relationships/image" Target="../media/image362.jpg"/><Relationship Id="rId9" Type="http://schemas.openxmlformats.org/officeDocument/2006/relationships/image" Target="../media/image367.png"/></Relationships>
</file>

<file path=ppt/slides/_rels/slide99.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image" Target="../media/image35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object 21"/>
          <p:cNvSpPr txBox="1"/>
          <p:nvPr/>
        </p:nvSpPr>
        <p:spPr>
          <a:xfrm>
            <a:off x="902335" y="5011974"/>
            <a:ext cx="3845560" cy="602729"/>
          </a:xfrm>
          <a:prstGeom prst="rect">
            <a:avLst/>
          </a:prstGeom>
        </p:spPr>
        <p:txBody>
          <a:bodyPr vert="horz" wrap="square" lIns="0" tIns="170180" rIns="0" bIns="0" rtlCol="0">
            <a:spAutoFit/>
          </a:bodyPr>
          <a:lstStyle/>
          <a:p>
            <a:pPr marL="12700">
              <a:lnSpc>
                <a:spcPct val="100000"/>
              </a:lnSpc>
              <a:spcBef>
                <a:spcPts val="1340"/>
              </a:spcBef>
            </a:pPr>
            <a:r>
              <a:rPr sz="2800" b="1" spc="-120" dirty="0">
                <a:latin typeface="Lucida Sans"/>
                <a:cs typeface="Lucida Sans"/>
              </a:rPr>
              <a:t>Salesforce</a:t>
            </a:r>
            <a:r>
              <a:rPr sz="2800" b="1" spc="-575" dirty="0">
                <a:latin typeface="Lucida Sans"/>
                <a:cs typeface="Lucida Sans"/>
              </a:rPr>
              <a:t> </a:t>
            </a:r>
            <a:r>
              <a:rPr lang="en-US" sz="2800" b="1" spc="-180" dirty="0">
                <a:latin typeface="Lucida Sans"/>
                <a:cs typeface="Lucida Sans"/>
              </a:rPr>
              <a:t>101</a:t>
            </a:r>
            <a:endParaRPr sz="2800" dirty="0">
              <a:latin typeface="Lucida Sans"/>
              <a:cs typeface="Lucida Sans"/>
            </a:endParaRPr>
          </a:p>
        </p:txBody>
      </p:sp>
      <p:sp>
        <p:nvSpPr>
          <p:cNvPr id="23" name="object 23"/>
          <p:cNvSpPr/>
          <p:nvPr/>
        </p:nvSpPr>
        <p:spPr>
          <a:xfrm>
            <a:off x="6096000" y="822960"/>
            <a:ext cx="5181600" cy="5181600"/>
          </a:xfrm>
          <a:prstGeom prst="rect">
            <a:avLst/>
          </a:prstGeom>
          <a:blipFill>
            <a:blip r:embed="rId2" cstate="print"/>
            <a:stretch>
              <a:fillRect/>
            </a:stretch>
          </a:blipFill>
        </p:spPr>
        <p:txBody>
          <a:bodyPr wrap="square" lIns="0" tIns="0" rIns="0" bIns="0" rtlCol="0"/>
          <a:lstStyle/>
          <a:p>
            <a:endParaRPr/>
          </a:p>
        </p:txBody>
      </p:sp>
      <p:sp>
        <p:nvSpPr>
          <p:cNvPr id="24" name="object 24"/>
          <p:cNvSpPr/>
          <p:nvPr/>
        </p:nvSpPr>
        <p:spPr>
          <a:xfrm>
            <a:off x="2936239" y="4155440"/>
            <a:ext cx="1209039" cy="90424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2116328"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390650" cy="197490"/>
          </a:xfrm>
          <a:prstGeom prst="rect">
            <a:avLst/>
          </a:prstGeom>
        </p:spPr>
        <p:txBody>
          <a:bodyPr vert="horz" wrap="square" lIns="0" tIns="12700" rIns="0" bIns="0" rtlCol="0">
            <a:spAutoFit/>
          </a:bodyPr>
          <a:lstStyle/>
          <a:p>
            <a:pPr marL="12700">
              <a:lnSpc>
                <a:spcPct val="100000"/>
              </a:lnSpc>
              <a:spcBef>
                <a:spcPts val="100"/>
              </a:spcBef>
            </a:pPr>
            <a:r>
              <a:rPr sz="1200" spc="-130" dirty="0">
                <a:latin typeface="Lucida Sans" panose="020B0602030504020204" pitchFamily="34" charset="77"/>
                <a:cs typeface="Arial Black"/>
              </a:rPr>
              <a:t>Creating </a:t>
            </a:r>
            <a:r>
              <a:rPr sz="1200" spc="-114" dirty="0">
                <a:latin typeface="Lucida Sans" panose="020B0602030504020204" pitchFamily="34" charset="77"/>
                <a:cs typeface="Arial Black"/>
              </a:rPr>
              <a:t>an</a:t>
            </a:r>
            <a:r>
              <a:rPr sz="1200" spc="-295" dirty="0">
                <a:latin typeface="Lucida Sans" panose="020B0602030504020204" pitchFamily="34" charset="77"/>
                <a:cs typeface="Arial Black"/>
              </a:rPr>
              <a:t> </a:t>
            </a:r>
            <a:r>
              <a:rPr sz="1200" spc="-145" dirty="0">
                <a:latin typeface="Lucida Sans" panose="020B0602030504020204" pitchFamily="34" charset="77"/>
                <a:cs typeface="Arial Black"/>
              </a:rPr>
              <a:t>account</a:t>
            </a:r>
            <a:endParaRPr sz="1200">
              <a:latin typeface="Lucida Sans" panose="020B0602030504020204" pitchFamily="34" charset="77"/>
              <a:cs typeface="Arial Black"/>
            </a:endParaRPr>
          </a:p>
        </p:txBody>
      </p:sp>
      <p:sp>
        <p:nvSpPr>
          <p:cNvPr id="4" name="object 4"/>
          <p:cNvSpPr/>
          <p:nvPr/>
        </p:nvSpPr>
        <p:spPr>
          <a:xfrm>
            <a:off x="1056639" y="1676400"/>
            <a:ext cx="9540240" cy="387096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051560" y="1671320"/>
            <a:ext cx="9550400" cy="3881120"/>
          </a:xfrm>
          <a:custGeom>
            <a:avLst/>
            <a:gdLst/>
            <a:ahLst/>
            <a:cxnLst/>
            <a:rect l="l" t="t" r="r" b="b"/>
            <a:pathLst>
              <a:path w="9550400" h="3881120">
                <a:moveTo>
                  <a:pt x="0" y="3881120"/>
                </a:moveTo>
                <a:lnTo>
                  <a:pt x="9550400" y="3881120"/>
                </a:lnTo>
                <a:lnTo>
                  <a:pt x="9550400" y="0"/>
                </a:lnTo>
                <a:lnTo>
                  <a:pt x="0" y="0"/>
                </a:lnTo>
                <a:lnTo>
                  <a:pt x="0" y="3881120"/>
                </a:lnTo>
                <a:close/>
              </a:path>
            </a:pathLst>
          </a:custGeom>
          <a:ln w="10160">
            <a:solidFill>
              <a:srgbClr val="787878"/>
            </a:solidFill>
          </a:ln>
        </p:spPr>
        <p:txBody>
          <a:bodyPr wrap="square" lIns="0" tIns="0" rIns="0" bIns="0" rtlCol="0"/>
          <a:lstStyle/>
          <a:p>
            <a:endParaRPr/>
          </a:p>
        </p:txBody>
      </p:sp>
      <p:sp>
        <p:nvSpPr>
          <p:cNvPr id="6" name="object 6"/>
          <p:cNvSpPr/>
          <p:nvPr/>
        </p:nvSpPr>
        <p:spPr>
          <a:xfrm>
            <a:off x="2799079" y="1681479"/>
            <a:ext cx="782320" cy="274320"/>
          </a:xfrm>
          <a:custGeom>
            <a:avLst/>
            <a:gdLst/>
            <a:ahLst/>
            <a:cxnLst/>
            <a:rect l="l" t="t" r="r" b="b"/>
            <a:pathLst>
              <a:path w="782320" h="274319">
                <a:moveTo>
                  <a:pt x="0" y="45720"/>
                </a:moveTo>
                <a:lnTo>
                  <a:pt x="3589" y="27914"/>
                </a:lnTo>
                <a:lnTo>
                  <a:pt x="13382" y="13382"/>
                </a:lnTo>
                <a:lnTo>
                  <a:pt x="27914" y="3589"/>
                </a:lnTo>
                <a:lnTo>
                  <a:pt x="45719" y="0"/>
                </a:lnTo>
                <a:lnTo>
                  <a:pt x="736599" y="0"/>
                </a:lnTo>
                <a:lnTo>
                  <a:pt x="754405" y="3589"/>
                </a:lnTo>
                <a:lnTo>
                  <a:pt x="768937" y="13382"/>
                </a:lnTo>
                <a:lnTo>
                  <a:pt x="778730" y="27914"/>
                </a:lnTo>
                <a:lnTo>
                  <a:pt x="782319" y="45720"/>
                </a:lnTo>
                <a:lnTo>
                  <a:pt x="782319" y="228600"/>
                </a:lnTo>
                <a:lnTo>
                  <a:pt x="778730" y="246405"/>
                </a:lnTo>
                <a:lnTo>
                  <a:pt x="768937" y="260937"/>
                </a:lnTo>
                <a:lnTo>
                  <a:pt x="754405" y="270730"/>
                </a:lnTo>
                <a:lnTo>
                  <a:pt x="736599" y="274320"/>
                </a:lnTo>
                <a:lnTo>
                  <a:pt x="45719" y="274320"/>
                </a:lnTo>
                <a:lnTo>
                  <a:pt x="27914" y="270730"/>
                </a:lnTo>
                <a:lnTo>
                  <a:pt x="13382" y="260937"/>
                </a:lnTo>
                <a:lnTo>
                  <a:pt x="3589" y="246405"/>
                </a:lnTo>
                <a:lnTo>
                  <a:pt x="0" y="228600"/>
                </a:lnTo>
                <a:lnTo>
                  <a:pt x="0" y="45720"/>
                </a:lnTo>
                <a:close/>
              </a:path>
            </a:pathLst>
          </a:custGeom>
          <a:ln w="30479">
            <a:solidFill>
              <a:srgbClr val="85F100"/>
            </a:solidFill>
          </a:ln>
        </p:spPr>
        <p:txBody>
          <a:bodyPr wrap="square" lIns="0" tIns="0" rIns="0" bIns="0" rtlCol="0"/>
          <a:lstStyle/>
          <a:p>
            <a:endParaRPr/>
          </a:p>
        </p:txBody>
      </p:sp>
      <p:sp>
        <p:nvSpPr>
          <p:cNvPr id="7" name="object 7"/>
          <p:cNvSpPr/>
          <p:nvPr/>
        </p:nvSpPr>
        <p:spPr>
          <a:xfrm>
            <a:off x="9433559" y="2128520"/>
            <a:ext cx="599440" cy="274320"/>
          </a:xfrm>
          <a:custGeom>
            <a:avLst/>
            <a:gdLst/>
            <a:ahLst/>
            <a:cxnLst/>
            <a:rect l="l" t="t" r="r" b="b"/>
            <a:pathLst>
              <a:path w="599440" h="274319">
                <a:moveTo>
                  <a:pt x="0" y="45719"/>
                </a:moveTo>
                <a:lnTo>
                  <a:pt x="3589" y="27914"/>
                </a:lnTo>
                <a:lnTo>
                  <a:pt x="13382" y="13382"/>
                </a:lnTo>
                <a:lnTo>
                  <a:pt x="27914" y="3589"/>
                </a:lnTo>
                <a:lnTo>
                  <a:pt x="45720" y="0"/>
                </a:lnTo>
                <a:lnTo>
                  <a:pt x="553720" y="0"/>
                </a:lnTo>
                <a:lnTo>
                  <a:pt x="571525" y="3589"/>
                </a:lnTo>
                <a:lnTo>
                  <a:pt x="586057" y="13382"/>
                </a:lnTo>
                <a:lnTo>
                  <a:pt x="595850" y="27914"/>
                </a:lnTo>
                <a:lnTo>
                  <a:pt x="599440" y="45719"/>
                </a:lnTo>
                <a:lnTo>
                  <a:pt x="599440" y="228600"/>
                </a:lnTo>
                <a:lnTo>
                  <a:pt x="595850" y="246405"/>
                </a:lnTo>
                <a:lnTo>
                  <a:pt x="586057" y="260937"/>
                </a:lnTo>
                <a:lnTo>
                  <a:pt x="571525" y="270730"/>
                </a:lnTo>
                <a:lnTo>
                  <a:pt x="553720" y="274319"/>
                </a:lnTo>
                <a:lnTo>
                  <a:pt x="45720" y="274319"/>
                </a:lnTo>
                <a:lnTo>
                  <a:pt x="27914" y="270730"/>
                </a:lnTo>
                <a:lnTo>
                  <a:pt x="13382" y="260937"/>
                </a:lnTo>
                <a:lnTo>
                  <a:pt x="3589" y="246405"/>
                </a:lnTo>
                <a:lnTo>
                  <a:pt x="0" y="228600"/>
                </a:lnTo>
                <a:lnTo>
                  <a:pt x="0" y="45719"/>
                </a:lnTo>
                <a:close/>
              </a:path>
            </a:pathLst>
          </a:custGeom>
          <a:ln w="30480">
            <a:solidFill>
              <a:srgbClr val="85F100"/>
            </a:solidFill>
          </a:ln>
        </p:spPr>
        <p:txBody>
          <a:bodyPr wrap="square" lIns="0" tIns="0" rIns="0" bIns="0" rtlCol="0"/>
          <a:lstStyle/>
          <a:p>
            <a:endParaRPr/>
          </a:p>
        </p:txBody>
      </p:sp>
      <p:sp>
        <p:nvSpPr>
          <p:cNvPr id="8" name="object 8"/>
          <p:cNvSpPr/>
          <p:nvPr/>
        </p:nvSpPr>
        <p:spPr>
          <a:xfrm>
            <a:off x="5054600" y="4201159"/>
            <a:ext cx="2844800" cy="447040"/>
          </a:xfrm>
          <a:custGeom>
            <a:avLst/>
            <a:gdLst/>
            <a:ahLst/>
            <a:cxnLst/>
            <a:rect l="l" t="t" r="r" b="b"/>
            <a:pathLst>
              <a:path w="2844800" h="447039">
                <a:moveTo>
                  <a:pt x="0" y="74548"/>
                </a:moveTo>
                <a:lnTo>
                  <a:pt x="5861" y="45541"/>
                </a:lnTo>
                <a:lnTo>
                  <a:pt x="21844" y="21843"/>
                </a:lnTo>
                <a:lnTo>
                  <a:pt x="45541" y="5861"/>
                </a:lnTo>
                <a:lnTo>
                  <a:pt x="74549" y="0"/>
                </a:lnTo>
                <a:lnTo>
                  <a:pt x="2770251" y="0"/>
                </a:lnTo>
                <a:lnTo>
                  <a:pt x="2799258" y="5861"/>
                </a:lnTo>
                <a:lnTo>
                  <a:pt x="2822955" y="21843"/>
                </a:lnTo>
                <a:lnTo>
                  <a:pt x="2838938" y="45541"/>
                </a:lnTo>
                <a:lnTo>
                  <a:pt x="2844800" y="74548"/>
                </a:lnTo>
                <a:lnTo>
                  <a:pt x="2844800" y="372490"/>
                </a:lnTo>
                <a:lnTo>
                  <a:pt x="2838938" y="401498"/>
                </a:lnTo>
                <a:lnTo>
                  <a:pt x="2822955" y="425195"/>
                </a:lnTo>
                <a:lnTo>
                  <a:pt x="2799258" y="441178"/>
                </a:lnTo>
                <a:lnTo>
                  <a:pt x="2770251" y="447039"/>
                </a:lnTo>
                <a:lnTo>
                  <a:pt x="74549" y="447039"/>
                </a:lnTo>
                <a:lnTo>
                  <a:pt x="45541" y="441178"/>
                </a:lnTo>
                <a:lnTo>
                  <a:pt x="21844" y="425195"/>
                </a:lnTo>
                <a:lnTo>
                  <a:pt x="5861" y="401498"/>
                </a:lnTo>
                <a:lnTo>
                  <a:pt x="0" y="372490"/>
                </a:lnTo>
                <a:lnTo>
                  <a:pt x="0" y="74548"/>
                </a:lnTo>
                <a:close/>
              </a:path>
            </a:pathLst>
          </a:custGeom>
          <a:ln w="30480">
            <a:solidFill>
              <a:srgbClr val="85F100"/>
            </a:solidFill>
          </a:ln>
        </p:spPr>
        <p:txBody>
          <a:bodyPr wrap="square" lIns="0" tIns="0" rIns="0" bIns="0" rtlCol="0"/>
          <a:lstStyle/>
          <a:p>
            <a:endParaRPr/>
          </a:p>
        </p:txBody>
      </p:sp>
      <p:sp>
        <p:nvSpPr>
          <p:cNvPr id="9" name="object 9"/>
          <p:cNvSpPr txBox="1"/>
          <p:nvPr/>
        </p:nvSpPr>
        <p:spPr>
          <a:xfrm>
            <a:off x="4361815" y="5788786"/>
            <a:ext cx="7214234" cy="557845"/>
          </a:xfrm>
          <a:prstGeom prst="rect">
            <a:avLst/>
          </a:prstGeom>
        </p:spPr>
        <p:txBody>
          <a:bodyPr vert="horz" wrap="square" lIns="0" tIns="12700" rIns="0" bIns="0" rtlCol="0">
            <a:spAutoFit/>
          </a:bodyPr>
          <a:lstStyle/>
          <a:p>
            <a:pPr marL="12700" marR="5080">
              <a:lnSpc>
                <a:spcPct val="128899"/>
              </a:lnSpc>
              <a:spcBef>
                <a:spcPts val="100"/>
              </a:spcBef>
            </a:pPr>
            <a:r>
              <a:rPr sz="1450" spc="-110" dirty="0">
                <a:latin typeface="Lucida Sans" panose="020B0602030504020204" pitchFamily="34" charset="77"/>
                <a:cs typeface="Arial Black"/>
              </a:rPr>
              <a:t>When</a:t>
            </a:r>
            <a:r>
              <a:rPr sz="1450" spc="-250" dirty="0">
                <a:latin typeface="Lucida Sans" panose="020B0602030504020204" pitchFamily="34" charset="77"/>
                <a:cs typeface="Arial Black"/>
              </a:rPr>
              <a:t> </a:t>
            </a:r>
            <a:r>
              <a:rPr sz="1450" spc="-180" dirty="0">
                <a:latin typeface="Lucida Sans" panose="020B0602030504020204" pitchFamily="34" charset="77"/>
                <a:cs typeface="Arial Black"/>
              </a:rPr>
              <a:t>creating</a:t>
            </a:r>
            <a:r>
              <a:rPr sz="1450" spc="-315" dirty="0">
                <a:latin typeface="Lucida Sans" panose="020B0602030504020204" pitchFamily="34" charset="77"/>
                <a:cs typeface="Arial Black"/>
              </a:rPr>
              <a:t> </a:t>
            </a:r>
            <a:r>
              <a:rPr sz="1450" spc="-130" dirty="0">
                <a:latin typeface="Lucida Sans" panose="020B0602030504020204" pitchFamily="34" charset="77"/>
                <a:cs typeface="Arial Black"/>
              </a:rPr>
              <a:t>an</a:t>
            </a:r>
            <a:r>
              <a:rPr sz="1450" spc="-250" dirty="0">
                <a:latin typeface="Lucida Sans" panose="020B0602030504020204" pitchFamily="34" charset="77"/>
                <a:cs typeface="Arial Black"/>
              </a:rPr>
              <a:t> </a:t>
            </a:r>
            <a:r>
              <a:rPr sz="1450" spc="-195" dirty="0">
                <a:latin typeface="Lucida Sans" panose="020B0602030504020204" pitchFamily="34" charset="77"/>
                <a:cs typeface="Arial Black"/>
              </a:rPr>
              <a:t>account,</a:t>
            </a:r>
            <a:r>
              <a:rPr sz="1450" spc="-280" dirty="0">
                <a:latin typeface="Lucida Sans" panose="020B0602030504020204" pitchFamily="34" charset="77"/>
                <a:cs typeface="Arial Black"/>
              </a:rPr>
              <a:t> </a:t>
            </a:r>
            <a:r>
              <a:rPr sz="1450" spc="-200" dirty="0">
                <a:latin typeface="Lucida Sans" panose="020B0602030504020204" pitchFamily="34" charset="77"/>
                <a:cs typeface="Arial Black"/>
              </a:rPr>
              <a:t>Salesforce</a:t>
            </a:r>
            <a:r>
              <a:rPr sz="1450" spc="-330" dirty="0">
                <a:latin typeface="Lucida Sans" panose="020B0602030504020204" pitchFamily="34" charset="77"/>
                <a:cs typeface="Arial Black"/>
              </a:rPr>
              <a:t> </a:t>
            </a:r>
            <a:r>
              <a:rPr lang="en-US" sz="1450" spc="-330" dirty="0">
                <a:latin typeface="Lucida Sans" panose="020B0602030504020204" pitchFamily="34" charset="77"/>
                <a:cs typeface="Arial Black"/>
              </a:rPr>
              <a:t> </a:t>
            </a:r>
            <a:r>
              <a:rPr sz="1450" spc="-200" dirty="0">
                <a:latin typeface="Lucida Sans" panose="020B0602030504020204" pitchFamily="34" charset="77"/>
                <a:cs typeface="Arial Black"/>
              </a:rPr>
              <a:t>asks</a:t>
            </a:r>
            <a:r>
              <a:rPr sz="1450" spc="-295" dirty="0">
                <a:latin typeface="Lucida Sans" panose="020B0602030504020204" pitchFamily="34" charset="77"/>
                <a:cs typeface="Arial Black"/>
              </a:rPr>
              <a:t> </a:t>
            </a:r>
            <a:r>
              <a:rPr sz="1450" spc="-200" dirty="0">
                <a:latin typeface="Lucida Sans" panose="020B0602030504020204" pitchFamily="34" charset="77"/>
                <a:cs typeface="Arial Black"/>
              </a:rPr>
              <a:t>which</a:t>
            </a:r>
            <a:r>
              <a:rPr sz="1450" spc="-245" dirty="0">
                <a:latin typeface="Lucida Sans" panose="020B0602030504020204" pitchFamily="34" charset="77"/>
                <a:cs typeface="Arial Black"/>
              </a:rPr>
              <a:t> </a:t>
            </a:r>
            <a:r>
              <a:rPr sz="1450" spc="-145" dirty="0">
                <a:latin typeface="Lucida Sans" panose="020B0602030504020204" pitchFamily="34" charset="77"/>
                <a:cs typeface="Arial Black"/>
              </a:rPr>
              <a:t>type</a:t>
            </a:r>
            <a:r>
              <a:rPr sz="1450" spc="-340" dirty="0">
                <a:latin typeface="Lucida Sans" panose="020B0602030504020204" pitchFamily="34" charset="77"/>
                <a:cs typeface="Arial Black"/>
              </a:rPr>
              <a:t> </a:t>
            </a:r>
            <a:r>
              <a:rPr lang="en-US" sz="1450" spc="-340"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240" dirty="0">
                <a:latin typeface="Lucida Sans" panose="020B0602030504020204" pitchFamily="34" charset="77"/>
                <a:cs typeface="Arial Black"/>
              </a:rPr>
              <a:t> </a:t>
            </a:r>
            <a:r>
              <a:rPr sz="1450" spc="-185" dirty="0">
                <a:latin typeface="Lucida Sans" panose="020B0602030504020204" pitchFamily="34" charset="77"/>
                <a:cs typeface="Arial Black"/>
              </a:rPr>
              <a:t>create.</a:t>
            </a:r>
            <a:r>
              <a:rPr sz="1450" spc="-305" dirty="0">
                <a:latin typeface="Lucida Sans" panose="020B0602030504020204" pitchFamily="34" charset="77"/>
                <a:cs typeface="Arial Black"/>
              </a:rPr>
              <a:t> </a:t>
            </a:r>
            <a:r>
              <a:rPr sz="1450" spc="-130" dirty="0">
                <a:latin typeface="Lucida Sans" panose="020B0602030504020204" pitchFamily="34" charset="77"/>
                <a:cs typeface="Arial Black"/>
              </a:rPr>
              <a:t>We</a:t>
            </a:r>
            <a:r>
              <a:rPr sz="1450" spc="-290" dirty="0">
                <a:latin typeface="Lucida Sans" panose="020B0602030504020204" pitchFamily="34" charset="77"/>
                <a:cs typeface="Arial Black"/>
              </a:rPr>
              <a:t> </a:t>
            </a:r>
            <a:r>
              <a:rPr sz="1450" spc="-5" dirty="0">
                <a:latin typeface="Lucida Sans" panose="020B0602030504020204" pitchFamily="34" charset="77"/>
                <a:cs typeface="Arial Black"/>
              </a:rPr>
              <a:t>–</a:t>
            </a:r>
            <a:r>
              <a:rPr sz="1450" spc="-240" dirty="0">
                <a:latin typeface="Lucida Sans" panose="020B0602030504020204" pitchFamily="34" charset="77"/>
                <a:cs typeface="Arial Black"/>
              </a:rPr>
              <a:t> </a:t>
            </a:r>
            <a:r>
              <a:rPr sz="1450" spc="-185" dirty="0">
                <a:latin typeface="Lucida Sans" panose="020B0602030504020204" pitchFamily="34" charset="77"/>
                <a:cs typeface="Arial Black"/>
              </a:rPr>
              <a:t>as</a:t>
            </a:r>
            <a:r>
              <a:rPr sz="1450" spc="-210" dirty="0">
                <a:latin typeface="Lucida Sans" panose="020B0602030504020204" pitchFamily="34" charset="77"/>
                <a:cs typeface="Arial Black"/>
              </a:rPr>
              <a:t> </a:t>
            </a:r>
            <a:r>
              <a:rPr sz="1450" spc="-200" dirty="0">
                <a:latin typeface="Lucida Sans" panose="020B0602030504020204" pitchFamily="34" charset="77"/>
                <a:cs typeface="Arial Black"/>
              </a:rPr>
              <a:t>Salesforce</a:t>
            </a:r>
            <a:r>
              <a:rPr sz="1450" spc="-245" dirty="0">
                <a:latin typeface="Lucida Sans" panose="020B0602030504020204" pitchFamily="34" charset="77"/>
                <a:cs typeface="Arial Black"/>
              </a:rPr>
              <a:t> </a:t>
            </a:r>
            <a:r>
              <a:rPr sz="1450" spc="-160" dirty="0">
                <a:latin typeface="Lucida Sans" panose="020B0602030504020204" pitchFamily="34" charset="77"/>
                <a:cs typeface="Arial Black"/>
              </a:rPr>
              <a:t>admins  </a:t>
            </a:r>
            <a:r>
              <a:rPr sz="1450" spc="-170" dirty="0">
                <a:latin typeface="Lucida Sans" panose="020B0602030504020204" pitchFamily="34" charset="77"/>
                <a:cs typeface="Arial Black"/>
              </a:rPr>
              <a:t>can</a:t>
            </a:r>
            <a:r>
              <a:rPr sz="1450" spc="-254" dirty="0">
                <a:latin typeface="Lucida Sans" panose="020B0602030504020204" pitchFamily="34" charset="77"/>
                <a:cs typeface="Arial Black"/>
              </a:rPr>
              <a:t> </a:t>
            </a:r>
            <a:r>
              <a:rPr sz="1450" spc="-130" dirty="0">
                <a:latin typeface="Lucida Sans" panose="020B0602030504020204" pitchFamily="34" charset="77"/>
                <a:cs typeface="Arial Black"/>
              </a:rPr>
              <a:t>define</a:t>
            </a:r>
            <a:r>
              <a:rPr sz="1450" spc="-335" dirty="0">
                <a:latin typeface="Lucida Sans" panose="020B0602030504020204" pitchFamily="34" charset="77"/>
                <a:cs typeface="Arial Black"/>
              </a:rPr>
              <a:t> </a:t>
            </a:r>
            <a:r>
              <a:rPr sz="1450" spc="-155" dirty="0">
                <a:latin typeface="Lucida Sans" panose="020B0602030504020204" pitchFamily="34" charset="77"/>
                <a:cs typeface="Arial Black"/>
              </a:rPr>
              <a:t>those</a:t>
            </a:r>
            <a:r>
              <a:rPr sz="1450" spc="-325" dirty="0">
                <a:latin typeface="Lucida Sans" panose="020B0602030504020204" pitchFamily="34" charset="77"/>
                <a:cs typeface="Arial Black"/>
              </a:rPr>
              <a:t> </a:t>
            </a:r>
            <a:r>
              <a:rPr sz="1450" b="1" spc="-55" dirty="0">
                <a:latin typeface="Lucida Sans" panose="020B0602030504020204" pitchFamily="34" charset="77"/>
                <a:cs typeface="Lucida Sans"/>
              </a:rPr>
              <a:t>record</a:t>
            </a:r>
            <a:r>
              <a:rPr sz="1450" b="1" spc="-260" dirty="0">
                <a:latin typeface="Lucida Sans" panose="020B0602030504020204" pitchFamily="34" charset="77"/>
                <a:cs typeface="Lucida Sans"/>
              </a:rPr>
              <a:t> </a:t>
            </a:r>
            <a:r>
              <a:rPr sz="1450" b="1" spc="-65" dirty="0">
                <a:latin typeface="Lucida Sans" panose="020B0602030504020204" pitchFamily="34" charset="77"/>
                <a:cs typeface="Lucida Sans"/>
              </a:rPr>
              <a:t>types</a:t>
            </a:r>
            <a:r>
              <a:rPr sz="1450" b="1" spc="-210" dirty="0">
                <a:latin typeface="Lucida Sans" panose="020B0602030504020204" pitchFamily="34" charset="77"/>
                <a:cs typeface="Lucida Sans"/>
              </a:rPr>
              <a:t> </a:t>
            </a:r>
            <a:r>
              <a:rPr sz="1450" spc="-185" dirty="0">
                <a:latin typeface="Lucida Sans" panose="020B0602030504020204" pitchFamily="34" charset="77"/>
                <a:cs typeface="Arial Black"/>
              </a:rPr>
              <a:t>as</a:t>
            </a:r>
            <a:r>
              <a:rPr sz="1450" spc="-295" dirty="0">
                <a:latin typeface="Lucida Sans" panose="020B0602030504020204" pitchFamily="34" charset="77"/>
                <a:cs typeface="Arial Black"/>
              </a:rPr>
              <a:t> </a:t>
            </a:r>
            <a:r>
              <a:rPr sz="1450" spc="-180" dirty="0">
                <a:latin typeface="Lucida Sans" panose="020B0602030504020204" pitchFamily="34" charset="77"/>
                <a:cs typeface="Arial Black"/>
              </a:rPr>
              <a:t>well</a:t>
            </a:r>
            <a:r>
              <a:rPr sz="1450" spc="-290" dirty="0">
                <a:latin typeface="Lucida Sans" panose="020B0602030504020204" pitchFamily="34" charset="77"/>
                <a:cs typeface="Arial Black"/>
              </a:rPr>
              <a:t> </a:t>
            </a:r>
            <a:r>
              <a:rPr sz="1450" spc="-185" dirty="0">
                <a:latin typeface="Lucida Sans" panose="020B0602030504020204" pitchFamily="34" charset="77"/>
                <a:cs typeface="Arial Black"/>
              </a:rPr>
              <a:t>as</a:t>
            </a:r>
            <a:r>
              <a:rPr sz="1450" spc="-295" dirty="0">
                <a:latin typeface="Lucida Sans" panose="020B0602030504020204" pitchFamily="34" charset="77"/>
                <a:cs typeface="Arial Black"/>
              </a:rPr>
              <a:t> </a:t>
            </a:r>
            <a:r>
              <a:rPr sz="1450" spc="-55" dirty="0">
                <a:latin typeface="Lucida Sans" panose="020B0602030504020204" pitchFamily="34" charset="77"/>
                <a:cs typeface="Arial Black"/>
              </a:rPr>
              <a:t>add/</a:t>
            </a:r>
            <a:r>
              <a:rPr sz="1450" spc="-295" dirty="0">
                <a:latin typeface="Lucida Sans" panose="020B0602030504020204" pitchFamily="34" charset="77"/>
                <a:cs typeface="Arial Black"/>
              </a:rPr>
              <a:t> </a:t>
            </a:r>
            <a:r>
              <a:rPr sz="1450" spc="-140" dirty="0">
                <a:latin typeface="Lucida Sans" panose="020B0602030504020204" pitchFamily="34" charset="77"/>
                <a:cs typeface="Arial Black"/>
              </a:rPr>
              <a:t>modify</a:t>
            </a:r>
            <a:r>
              <a:rPr sz="1450" spc="-335"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254" dirty="0">
                <a:latin typeface="Lucida Sans" panose="020B0602030504020204" pitchFamily="34" charset="77"/>
                <a:cs typeface="Arial Black"/>
              </a:rPr>
              <a:t> </a:t>
            </a:r>
            <a:r>
              <a:rPr sz="1450" spc="-170" dirty="0">
                <a:latin typeface="Lucida Sans" panose="020B0602030504020204" pitchFamily="34" charset="77"/>
                <a:cs typeface="Arial Black"/>
              </a:rPr>
              <a:t>description</a:t>
            </a:r>
            <a:r>
              <a:rPr sz="1450" spc="-250" dirty="0">
                <a:latin typeface="Lucida Sans" panose="020B0602030504020204" pitchFamily="34" charset="77"/>
                <a:cs typeface="Arial Black"/>
              </a:rPr>
              <a:t> </a:t>
            </a:r>
            <a:r>
              <a:rPr sz="1450" spc="-170" dirty="0">
                <a:latin typeface="Lucida Sans" panose="020B0602030504020204" pitchFamily="34" charset="77"/>
                <a:cs typeface="Arial Black"/>
              </a:rPr>
              <a:t>displayed.</a:t>
            </a:r>
            <a:endParaRPr sz="1450" dirty="0">
              <a:latin typeface="Lucida Sans" panose="020B0602030504020204" pitchFamily="34" charset="77"/>
              <a:cs typeface="Arial Black"/>
            </a:endParaRPr>
          </a:p>
        </p:txBody>
      </p:sp>
      <p:sp>
        <p:nvSpPr>
          <p:cNvPr id="10" name="object 10"/>
          <p:cNvSpPr/>
          <p:nvPr/>
        </p:nvSpPr>
        <p:spPr>
          <a:xfrm>
            <a:off x="5141086" y="4790440"/>
            <a:ext cx="180340" cy="962660"/>
          </a:xfrm>
          <a:custGeom>
            <a:avLst/>
            <a:gdLst/>
            <a:ahLst/>
            <a:cxnLst/>
            <a:rect l="l" t="t" r="r" b="b"/>
            <a:pathLst>
              <a:path w="180339" h="962660">
                <a:moveTo>
                  <a:pt x="119469" y="88471"/>
                </a:moveTo>
                <a:lnTo>
                  <a:pt x="0" y="958380"/>
                </a:lnTo>
                <a:lnTo>
                  <a:pt x="30225" y="962533"/>
                </a:lnTo>
                <a:lnTo>
                  <a:pt x="149701" y="92621"/>
                </a:lnTo>
                <a:lnTo>
                  <a:pt x="119469" y="88471"/>
                </a:lnTo>
                <a:close/>
              </a:path>
              <a:path w="180339" h="962660">
                <a:moveTo>
                  <a:pt x="172016" y="73406"/>
                </a:moveTo>
                <a:lnTo>
                  <a:pt x="121538" y="73406"/>
                </a:lnTo>
                <a:lnTo>
                  <a:pt x="151764" y="77597"/>
                </a:lnTo>
                <a:lnTo>
                  <a:pt x="149701" y="92621"/>
                </a:lnTo>
                <a:lnTo>
                  <a:pt x="179959" y="96774"/>
                </a:lnTo>
                <a:lnTo>
                  <a:pt x="172016" y="73406"/>
                </a:lnTo>
                <a:close/>
              </a:path>
              <a:path w="180339" h="962660">
                <a:moveTo>
                  <a:pt x="121538" y="73406"/>
                </a:moveTo>
                <a:lnTo>
                  <a:pt x="119469" y="88471"/>
                </a:lnTo>
                <a:lnTo>
                  <a:pt x="149701" y="92621"/>
                </a:lnTo>
                <a:lnTo>
                  <a:pt x="151764" y="77597"/>
                </a:lnTo>
                <a:lnTo>
                  <a:pt x="121538" y="73406"/>
                </a:lnTo>
                <a:close/>
              </a:path>
              <a:path w="180339" h="962660">
                <a:moveTo>
                  <a:pt x="147065" y="0"/>
                </a:moveTo>
                <a:lnTo>
                  <a:pt x="89280" y="84328"/>
                </a:lnTo>
                <a:lnTo>
                  <a:pt x="119469" y="88471"/>
                </a:lnTo>
                <a:lnTo>
                  <a:pt x="121538" y="73406"/>
                </a:lnTo>
                <a:lnTo>
                  <a:pt x="172016" y="73406"/>
                </a:lnTo>
                <a:lnTo>
                  <a:pt x="147065" y="0"/>
                </a:lnTo>
                <a:close/>
              </a:path>
            </a:pathLst>
          </a:custGeom>
          <a:solidFill>
            <a:srgbClr val="85F100"/>
          </a:solidFill>
        </p:spPr>
        <p:txBody>
          <a:bodyPr wrap="square" lIns="0" tIns="0" rIns="0" bIns="0" rtlCol="0"/>
          <a:lstStyle/>
          <a:p>
            <a:endParaRPr/>
          </a:p>
        </p:txBody>
      </p:sp>
    </p:spTree>
    <p:extLst>
      <p:ext uri="{BB962C8B-B14F-4D97-AF65-F5344CB8AC3E}">
        <p14:creationId xmlns:p14="http://schemas.microsoft.com/office/powerpoint/2010/main" val="304686786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22678" y="1729638"/>
            <a:ext cx="1234643" cy="1234643"/>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023619" y="3135248"/>
            <a:ext cx="325119" cy="54927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186180" y="3135248"/>
            <a:ext cx="1371219" cy="54927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2386076" y="3135248"/>
            <a:ext cx="1801114" cy="549275"/>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738822" y="3582987"/>
            <a:ext cx="3767582" cy="549592"/>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972819" y="4020502"/>
            <a:ext cx="3294506" cy="549592"/>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830262" y="4458017"/>
            <a:ext cx="1773808" cy="549592"/>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2426716" y="4458017"/>
            <a:ext cx="1979930" cy="549592"/>
          </a:xfrm>
          <a:prstGeom prst="rect">
            <a:avLst/>
          </a:prstGeom>
          <a:blipFill>
            <a:blip r:embed="rId10" cstate="print"/>
            <a:stretch>
              <a:fillRect/>
            </a:stretch>
          </a:blipFill>
        </p:spPr>
        <p:txBody>
          <a:bodyPr wrap="square" lIns="0" tIns="0" rIns="0" bIns="0" rtlCol="0"/>
          <a:lstStyle/>
          <a:p>
            <a:endParaRPr/>
          </a:p>
        </p:txBody>
      </p:sp>
      <p:sp>
        <p:nvSpPr>
          <p:cNvPr id="11" name="object 11"/>
          <p:cNvSpPr/>
          <p:nvPr/>
        </p:nvSpPr>
        <p:spPr>
          <a:xfrm>
            <a:off x="1613153" y="4895532"/>
            <a:ext cx="1966087" cy="549592"/>
          </a:xfrm>
          <a:prstGeom prst="rect">
            <a:avLst/>
          </a:prstGeom>
          <a:blipFill>
            <a:blip r:embed="rId11" cstate="print"/>
            <a:stretch>
              <a:fillRect/>
            </a:stretch>
          </a:blipFill>
        </p:spPr>
        <p:txBody>
          <a:bodyPr wrap="square" lIns="0" tIns="0" rIns="0" bIns="0" rtlCol="0"/>
          <a:lstStyle/>
          <a:p>
            <a:endParaRPr/>
          </a:p>
        </p:txBody>
      </p:sp>
      <p:sp>
        <p:nvSpPr>
          <p:cNvPr id="12" name="object 12"/>
          <p:cNvSpPr/>
          <p:nvPr/>
        </p:nvSpPr>
        <p:spPr>
          <a:xfrm>
            <a:off x="4673600" y="1584960"/>
            <a:ext cx="3972559" cy="3962400"/>
          </a:xfrm>
          <a:prstGeom prst="rect">
            <a:avLst/>
          </a:prstGeom>
          <a:blipFill>
            <a:blip r:embed="rId12" cstate="print"/>
            <a:stretch>
              <a:fillRect/>
            </a:stretch>
          </a:blipFill>
        </p:spPr>
        <p:txBody>
          <a:bodyPr wrap="square" lIns="0" tIns="0" rIns="0" bIns="0" rtlCol="0"/>
          <a:lstStyle/>
          <a:p>
            <a:endParaRPr/>
          </a:p>
        </p:txBody>
      </p:sp>
      <p:sp>
        <p:nvSpPr>
          <p:cNvPr id="13" name="object 13"/>
          <p:cNvSpPr/>
          <p:nvPr/>
        </p:nvSpPr>
        <p:spPr>
          <a:xfrm>
            <a:off x="9723119" y="4632959"/>
            <a:ext cx="1229359" cy="365760"/>
          </a:xfrm>
          <a:prstGeom prst="rect">
            <a:avLst/>
          </a:prstGeom>
          <a:blipFill>
            <a:blip r:embed="rId13" cstate="print"/>
            <a:stretch>
              <a:fillRect/>
            </a:stretch>
          </a:blipFill>
        </p:spPr>
        <p:txBody>
          <a:bodyPr wrap="square" lIns="0" tIns="0" rIns="0" bIns="0" rtlCol="0"/>
          <a:lstStyle/>
          <a:p>
            <a:endParaRPr/>
          </a:p>
        </p:txBody>
      </p:sp>
      <p:sp>
        <p:nvSpPr>
          <p:cNvPr id="14" name="object 14"/>
          <p:cNvSpPr/>
          <p:nvPr/>
        </p:nvSpPr>
        <p:spPr>
          <a:xfrm>
            <a:off x="9621519" y="4998720"/>
            <a:ext cx="1432559" cy="548640"/>
          </a:xfrm>
          <a:prstGeom prst="rect">
            <a:avLst/>
          </a:prstGeom>
          <a:blipFill>
            <a:blip r:embed="rId14" cstate="print"/>
            <a:stretch>
              <a:fillRect/>
            </a:stretch>
          </a:blipFill>
        </p:spPr>
        <p:txBody>
          <a:bodyPr wrap="square" lIns="0" tIns="0" rIns="0" bIns="0" rtlCol="0"/>
          <a:lstStyle/>
          <a:p>
            <a:endParaRPr/>
          </a:p>
        </p:txBody>
      </p:sp>
      <p:sp>
        <p:nvSpPr>
          <p:cNvPr id="15" name="object 15"/>
          <p:cNvSpPr/>
          <p:nvPr/>
        </p:nvSpPr>
        <p:spPr>
          <a:xfrm>
            <a:off x="593407" y="526033"/>
            <a:ext cx="2304034" cy="549275"/>
          </a:xfrm>
          <a:prstGeom prst="rect">
            <a:avLst/>
          </a:prstGeom>
          <a:blipFill>
            <a:blip r:embed="rId15" cstate="print"/>
            <a:stretch>
              <a:fillRect/>
            </a:stretch>
          </a:blipFill>
        </p:spPr>
        <p:txBody>
          <a:bodyPr wrap="square" lIns="0" tIns="0" rIns="0" bIns="0" rtlCol="0"/>
          <a:lstStyle/>
          <a:p>
            <a:endParaRPr/>
          </a:p>
        </p:txBody>
      </p:sp>
      <p:sp>
        <p:nvSpPr>
          <p:cNvPr id="16" name="object 16"/>
          <p:cNvSpPr/>
          <p:nvPr/>
        </p:nvSpPr>
        <p:spPr>
          <a:xfrm>
            <a:off x="2779776" y="526033"/>
            <a:ext cx="989749" cy="549275"/>
          </a:xfrm>
          <a:prstGeom prst="rect">
            <a:avLst/>
          </a:prstGeom>
          <a:blipFill>
            <a:blip r:embed="rId16" cstate="print"/>
            <a:stretch>
              <a:fillRect/>
            </a:stretch>
          </a:blipFill>
        </p:spPr>
        <p:txBody>
          <a:bodyPr wrap="square" lIns="0" tIns="0" rIns="0" bIns="0" rtlCol="0"/>
          <a:lstStyle/>
          <a:p>
            <a:endParaRPr/>
          </a:p>
        </p:txBody>
      </p:sp>
      <p:sp>
        <p:nvSpPr>
          <p:cNvPr id="17" name="object 17"/>
          <p:cNvSpPr txBox="1"/>
          <p:nvPr/>
        </p:nvSpPr>
        <p:spPr>
          <a:xfrm>
            <a:off x="580707" y="1054417"/>
            <a:ext cx="1910714" cy="197490"/>
          </a:xfrm>
          <a:prstGeom prst="rect">
            <a:avLst/>
          </a:prstGeom>
        </p:spPr>
        <p:txBody>
          <a:bodyPr vert="horz" wrap="square" lIns="0" tIns="12700" rIns="0" bIns="0" rtlCol="0">
            <a:spAutoFit/>
          </a:bodyPr>
          <a:lstStyle/>
          <a:p>
            <a:pPr marL="12700">
              <a:lnSpc>
                <a:spcPct val="100000"/>
              </a:lnSpc>
              <a:spcBef>
                <a:spcPts val="100"/>
              </a:spcBef>
            </a:pPr>
            <a:r>
              <a:rPr sz="1200" spc="-85" dirty="0">
                <a:latin typeface="Lucida Sans" panose="020B0602030504020204" pitchFamily="34" charset="77"/>
                <a:cs typeface="Arial Black"/>
              </a:rPr>
              <a:t>Mobile</a:t>
            </a:r>
            <a:r>
              <a:rPr sz="1200" spc="-204" dirty="0">
                <a:latin typeface="Lucida Sans" panose="020B0602030504020204" pitchFamily="34" charset="77"/>
                <a:cs typeface="Arial Black"/>
              </a:rPr>
              <a:t> </a:t>
            </a:r>
            <a:r>
              <a:rPr sz="1200" spc="-105" dirty="0">
                <a:latin typeface="Lucida Sans" panose="020B0602030504020204" pitchFamily="34" charset="77"/>
                <a:cs typeface="Arial Black"/>
              </a:rPr>
              <a:t>app</a:t>
            </a:r>
            <a:r>
              <a:rPr sz="1200" spc="-195" dirty="0">
                <a:latin typeface="Lucida Sans" panose="020B0602030504020204" pitchFamily="34" charset="77"/>
                <a:cs typeface="Arial Black"/>
              </a:rPr>
              <a:t> </a:t>
            </a:r>
            <a:r>
              <a:rPr sz="1200" spc="-75" dirty="0">
                <a:latin typeface="Lucida Sans" panose="020B0602030504020204" pitchFamily="34" charset="77"/>
                <a:cs typeface="Arial Black"/>
              </a:rPr>
              <a:t>from</a:t>
            </a:r>
            <a:r>
              <a:rPr sz="1200" spc="-175" dirty="0">
                <a:latin typeface="Lucida Sans" panose="020B0602030504020204" pitchFamily="34" charset="77"/>
                <a:cs typeface="Arial Black"/>
              </a:rPr>
              <a:t> </a:t>
            </a:r>
            <a:r>
              <a:rPr sz="1200" spc="-155" dirty="0">
                <a:latin typeface="Lucida Sans" panose="020B0602030504020204" pitchFamily="34" charset="77"/>
                <a:cs typeface="Arial Black"/>
              </a:rPr>
              <a:t>Salesforce</a:t>
            </a:r>
            <a:endParaRPr sz="1200">
              <a:latin typeface="Lucida Sans" panose="020B0602030504020204" pitchFamily="34" charset="77"/>
              <a:cs typeface="Arial Black"/>
            </a:endParaRPr>
          </a:p>
        </p:txBody>
      </p:sp>
      <p:sp>
        <p:nvSpPr>
          <p:cNvPr id="18" name="object 18"/>
          <p:cNvSpPr/>
          <p:nvPr/>
        </p:nvSpPr>
        <p:spPr>
          <a:xfrm>
            <a:off x="9804400" y="2377439"/>
            <a:ext cx="1056640" cy="1899919"/>
          </a:xfrm>
          <a:prstGeom prst="rect">
            <a:avLst/>
          </a:prstGeom>
          <a:blipFill>
            <a:blip r:embed="rId17" cstate="print"/>
            <a:stretch>
              <a:fillRect/>
            </a:stretch>
          </a:blipFill>
        </p:spPr>
        <p:txBody>
          <a:bodyPr wrap="square" lIns="0" tIns="0" rIns="0" bIns="0" rtlCol="0"/>
          <a:lstStyle/>
          <a:p>
            <a:endParaRPr/>
          </a:p>
        </p:txBody>
      </p:sp>
      <p:sp>
        <p:nvSpPr>
          <p:cNvPr id="19" name="object 19"/>
          <p:cNvSpPr/>
          <p:nvPr/>
        </p:nvSpPr>
        <p:spPr>
          <a:xfrm>
            <a:off x="9814559" y="2387600"/>
            <a:ext cx="1036320" cy="680720"/>
          </a:xfrm>
          <a:prstGeom prst="rect">
            <a:avLst/>
          </a:prstGeom>
          <a:blipFill>
            <a:blip r:embed="rId18" cstate="print"/>
            <a:stretch>
              <a:fillRect/>
            </a:stretch>
          </a:blipFill>
        </p:spPr>
        <p:txBody>
          <a:bodyPr wrap="square" lIns="0" tIns="0" rIns="0" bIns="0" rtlCol="0"/>
          <a:lstStyle/>
          <a:p>
            <a:endParaRPr/>
          </a:p>
        </p:txBody>
      </p:sp>
      <p:sp>
        <p:nvSpPr>
          <p:cNvPr id="20" name="object 20"/>
          <p:cNvSpPr/>
          <p:nvPr/>
        </p:nvSpPr>
        <p:spPr>
          <a:xfrm>
            <a:off x="9489440" y="4307840"/>
            <a:ext cx="1696720" cy="335280"/>
          </a:xfrm>
          <a:prstGeom prst="rect">
            <a:avLst/>
          </a:prstGeom>
          <a:blipFill>
            <a:blip r:embed="rId19" cstate="print"/>
            <a:stretch>
              <a:fillRect/>
            </a:stretch>
          </a:blipFill>
        </p:spPr>
        <p:txBody>
          <a:bodyPr wrap="square" lIns="0" tIns="0" rIns="0" bIns="0" rtlCol="0"/>
          <a:lstStyle/>
          <a:p>
            <a:endParaRPr/>
          </a:p>
        </p:txBody>
      </p:sp>
      <p:sp>
        <p:nvSpPr>
          <p:cNvPr id="21" name="object 21"/>
          <p:cNvSpPr/>
          <p:nvPr/>
        </p:nvSpPr>
        <p:spPr>
          <a:xfrm>
            <a:off x="9418319" y="4287520"/>
            <a:ext cx="1838960" cy="365760"/>
          </a:xfrm>
          <a:prstGeom prst="rect">
            <a:avLst/>
          </a:prstGeom>
          <a:blipFill>
            <a:blip r:embed="rId20" cstate="print"/>
            <a:stretch>
              <a:fillRect/>
            </a:stretch>
          </a:blipFill>
        </p:spPr>
        <p:txBody>
          <a:bodyPr wrap="square" lIns="0" tIns="0" rIns="0" bIns="0" rtlCol="0"/>
          <a:lstStyle/>
          <a:p>
            <a:endParaRPr/>
          </a:p>
        </p:txBody>
      </p:sp>
      <p:sp>
        <p:nvSpPr>
          <p:cNvPr id="22" name="object 22"/>
          <p:cNvSpPr/>
          <p:nvPr/>
        </p:nvSpPr>
        <p:spPr>
          <a:xfrm>
            <a:off x="9682480" y="2052320"/>
            <a:ext cx="1310640" cy="2499360"/>
          </a:xfrm>
          <a:prstGeom prst="rect">
            <a:avLst/>
          </a:prstGeom>
          <a:blipFill>
            <a:blip r:embed="rId21" cstate="print"/>
            <a:stretch>
              <a:fillRect/>
            </a:stretch>
          </a:blipFill>
        </p:spPr>
        <p:txBody>
          <a:bodyPr wrap="square" lIns="0" tIns="0" rIns="0" bIns="0" rtlCol="0"/>
          <a:lstStyle/>
          <a:p>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23945431124924410922792">
            <a:extLst>
              <a:ext uri="{FF2B5EF4-FFF2-40B4-BE49-F238E27FC236}">
                <a16:creationId xmlns:a16="http://schemas.microsoft.com/office/drawing/2014/main" id="{DB4D1429-E203-AE4A-9E36-B1EBAC81EB9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25079" y="1978562"/>
            <a:ext cx="2142666" cy="3811089"/>
          </a:xfrm>
          <a:prstGeom prst="rect">
            <a:avLst/>
          </a:prstGeom>
          <a:noFill/>
          <a:ln w="28575">
            <a:solidFill>
              <a:schemeClr val="bg2">
                <a:lumMod val="20000"/>
                <a:lumOff val="8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B15CD70-1783-5045-BCB7-E2DB7C732BB1}"/>
              </a:ext>
            </a:extLst>
          </p:cNvPr>
          <p:cNvSpPr txBox="1">
            <a:spLocks/>
          </p:cNvSpPr>
          <p:nvPr/>
        </p:nvSpPr>
        <p:spPr>
          <a:xfrm>
            <a:off x="605383" y="257984"/>
            <a:ext cx="10591800" cy="78951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r>
              <a:rPr lang="en-US" kern="0" dirty="0">
                <a:solidFill>
                  <a:sysClr val="windowText" lastClr="000000"/>
                </a:solidFill>
              </a:rPr>
              <a:t>The menu provides access to other sections in the mobile app. This is similar to the Navigation Bar tabs in the browser view. By clicking on a section, you can view records and update them if needed.</a:t>
            </a:r>
          </a:p>
          <a:p>
            <a:endParaRPr lang="en-US" kern="0" dirty="0">
              <a:solidFill>
                <a:sysClr val="windowText" lastClr="000000"/>
              </a:solidFill>
            </a:endParaRPr>
          </a:p>
          <a:p>
            <a:endParaRPr lang="en-US" kern="0" dirty="0">
              <a:solidFill>
                <a:sysClr val="windowText" lastClr="000000"/>
              </a:solidFill>
            </a:endParaRPr>
          </a:p>
          <a:p>
            <a:endParaRPr lang="en-US" kern="0" dirty="0">
              <a:solidFill>
                <a:sysClr val="windowText" lastClr="000000"/>
              </a:solidFill>
            </a:endParaRPr>
          </a:p>
        </p:txBody>
      </p:sp>
      <p:pic>
        <p:nvPicPr>
          <p:cNvPr id="4" name="Picture 3">
            <a:extLst>
              <a:ext uri="{FF2B5EF4-FFF2-40B4-BE49-F238E27FC236}">
                <a16:creationId xmlns:a16="http://schemas.microsoft.com/office/drawing/2014/main" id="{31DE5058-1BDC-174C-8B47-D948037D90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10002" y="1962018"/>
            <a:ext cx="2116556" cy="3764647"/>
          </a:xfrm>
          <a:prstGeom prst="rect">
            <a:avLst/>
          </a:prstGeom>
          <a:ln w="28575">
            <a:solidFill>
              <a:schemeClr val="bg2">
                <a:lumMod val="20000"/>
                <a:lumOff val="80000"/>
              </a:schemeClr>
            </a:solidFill>
          </a:ln>
        </p:spPr>
      </p:pic>
      <p:sp>
        <p:nvSpPr>
          <p:cNvPr id="5" name="Rectangle 4">
            <a:extLst>
              <a:ext uri="{FF2B5EF4-FFF2-40B4-BE49-F238E27FC236}">
                <a16:creationId xmlns:a16="http://schemas.microsoft.com/office/drawing/2014/main" id="{AC4D6B7D-F317-2644-93FE-7FA6120C24D9}"/>
              </a:ext>
            </a:extLst>
          </p:cNvPr>
          <p:cNvSpPr/>
          <p:nvPr/>
        </p:nvSpPr>
        <p:spPr>
          <a:xfrm>
            <a:off x="1343922" y="1978562"/>
            <a:ext cx="288697" cy="349430"/>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4283ADCF-05FE-AA40-B15C-5F7940CF2FD5}"/>
              </a:ext>
            </a:extLst>
          </p:cNvPr>
          <p:cNvSpPr/>
          <p:nvPr/>
        </p:nvSpPr>
        <p:spPr>
          <a:xfrm>
            <a:off x="1189802" y="1881177"/>
            <a:ext cx="274320" cy="274320"/>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Trebuchet MS" panose="020B0603020202020204" pitchFamily="34" charset="0"/>
              </a:rPr>
              <a:t>1</a:t>
            </a:r>
          </a:p>
        </p:txBody>
      </p:sp>
      <p:sp>
        <p:nvSpPr>
          <p:cNvPr id="7" name="Rounded Rectangular Callout 6">
            <a:extLst>
              <a:ext uri="{FF2B5EF4-FFF2-40B4-BE49-F238E27FC236}">
                <a16:creationId xmlns:a16="http://schemas.microsoft.com/office/drawing/2014/main" id="{63F13FF8-CC7A-5B47-935B-4A81E1E36631}"/>
              </a:ext>
            </a:extLst>
          </p:cNvPr>
          <p:cNvSpPr/>
          <p:nvPr/>
        </p:nvSpPr>
        <p:spPr>
          <a:xfrm>
            <a:off x="88437" y="2743350"/>
            <a:ext cx="1074989" cy="654056"/>
          </a:xfrm>
          <a:prstGeom prst="wedgeRoundRectCallout">
            <a:avLst>
              <a:gd name="adj1" fmla="val 63577"/>
              <a:gd name="adj2" fmla="val -113963"/>
              <a:gd name="adj3" fmla="val 16667"/>
            </a:avLst>
          </a:prstGeom>
          <a:solidFill>
            <a:srgbClr val="555555"/>
          </a:solidFill>
          <a:ln w="19050">
            <a:solidFill>
              <a:srgbClr val="55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Click to access the full menu.</a:t>
            </a:r>
          </a:p>
        </p:txBody>
      </p:sp>
      <p:pic>
        <p:nvPicPr>
          <p:cNvPr id="8" name="Picture 7">
            <a:extLst>
              <a:ext uri="{FF2B5EF4-FFF2-40B4-BE49-F238E27FC236}">
                <a16:creationId xmlns:a16="http://schemas.microsoft.com/office/drawing/2014/main" id="{73075218-7A08-7646-80CC-09C08EB336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16629" y="1978562"/>
            <a:ext cx="2162006" cy="3845488"/>
          </a:xfrm>
          <a:prstGeom prst="rect">
            <a:avLst/>
          </a:prstGeom>
          <a:ln w="28575">
            <a:solidFill>
              <a:schemeClr val="bg2">
                <a:lumMod val="20000"/>
                <a:lumOff val="80000"/>
              </a:schemeClr>
            </a:solidFill>
          </a:ln>
        </p:spPr>
      </p:pic>
      <p:sp>
        <p:nvSpPr>
          <p:cNvPr id="9" name="Oval 8">
            <a:extLst>
              <a:ext uri="{FF2B5EF4-FFF2-40B4-BE49-F238E27FC236}">
                <a16:creationId xmlns:a16="http://schemas.microsoft.com/office/drawing/2014/main" id="{21B381EB-EC34-3546-9E7B-C5037909650D}"/>
              </a:ext>
            </a:extLst>
          </p:cNvPr>
          <p:cNvSpPr/>
          <p:nvPr/>
        </p:nvSpPr>
        <p:spPr>
          <a:xfrm>
            <a:off x="4512675" y="1878957"/>
            <a:ext cx="274320" cy="274320"/>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Trebuchet MS" panose="020B0603020202020204" pitchFamily="34" charset="0"/>
              </a:rPr>
              <a:t>2</a:t>
            </a:r>
          </a:p>
        </p:txBody>
      </p:sp>
      <p:sp>
        <p:nvSpPr>
          <p:cNvPr id="10" name="Rounded Rectangular Callout 9">
            <a:extLst>
              <a:ext uri="{FF2B5EF4-FFF2-40B4-BE49-F238E27FC236}">
                <a16:creationId xmlns:a16="http://schemas.microsoft.com/office/drawing/2014/main" id="{F0869146-9709-864D-A8EF-19B87EFB521A}"/>
              </a:ext>
            </a:extLst>
          </p:cNvPr>
          <p:cNvSpPr/>
          <p:nvPr/>
        </p:nvSpPr>
        <p:spPr>
          <a:xfrm>
            <a:off x="5666149" y="3277646"/>
            <a:ext cx="1696346" cy="1192217"/>
          </a:xfrm>
          <a:prstGeom prst="wedgeRoundRectCallout">
            <a:avLst>
              <a:gd name="adj1" fmla="val -62255"/>
              <a:gd name="adj2" fmla="val 35146"/>
              <a:gd name="adj3" fmla="val 16667"/>
            </a:avLst>
          </a:prstGeom>
          <a:solidFill>
            <a:srgbClr val="555555"/>
          </a:solidFill>
          <a:ln w="19050">
            <a:solidFill>
              <a:srgbClr val="55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The menu contains frequently used items, recently used items, apps, and more. Scroll to view additional items.</a:t>
            </a:r>
          </a:p>
        </p:txBody>
      </p:sp>
      <p:sp>
        <p:nvSpPr>
          <p:cNvPr id="11" name="Rounded Rectangular Callout 10">
            <a:extLst>
              <a:ext uri="{FF2B5EF4-FFF2-40B4-BE49-F238E27FC236}">
                <a16:creationId xmlns:a16="http://schemas.microsoft.com/office/drawing/2014/main" id="{350A66F0-2D56-674B-AC64-56D0C6CFFB16}"/>
              </a:ext>
            </a:extLst>
          </p:cNvPr>
          <p:cNvSpPr/>
          <p:nvPr/>
        </p:nvSpPr>
        <p:spPr>
          <a:xfrm>
            <a:off x="5338981" y="1176493"/>
            <a:ext cx="1731584" cy="857440"/>
          </a:xfrm>
          <a:prstGeom prst="wedgeRoundRectCallout">
            <a:avLst>
              <a:gd name="adj1" fmla="val -67660"/>
              <a:gd name="adj2" fmla="val 63695"/>
              <a:gd name="adj3" fmla="val 16667"/>
            </a:avLst>
          </a:prstGeom>
          <a:solidFill>
            <a:srgbClr val="555555"/>
          </a:solidFill>
          <a:ln w="19050">
            <a:solidFill>
              <a:srgbClr val="55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Click the profile icon from anywhere in the app to return to the home page.</a:t>
            </a:r>
          </a:p>
        </p:txBody>
      </p:sp>
      <p:sp>
        <p:nvSpPr>
          <p:cNvPr id="12" name="Rectangle 11">
            <a:extLst>
              <a:ext uri="{FF2B5EF4-FFF2-40B4-BE49-F238E27FC236}">
                <a16:creationId xmlns:a16="http://schemas.microsoft.com/office/drawing/2014/main" id="{4267D999-DA9A-2746-9BB0-E69C2AF373AC}"/>
              </a:ext>
            </a:extLst>
          </p:cNvPr>
          <p:cNvSpPr/>
          <p:nvPr/>
        </p:nvSpPr>
        <p:spPr>
          <a:xfrm>
            <a:off x="4657061" y="2186980"/>
            <a:ext cx="332698" cy="247222"/>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C4725BD-1984-514F-9DA8-D2FE44383296}"/>
              </a:ext>
            </a:extLst>
          </p:cNvPr>
          <p:cNvSpPr/>
          <p:nvPr/>
        </p:nvSpPr>
        <p:spPr>
          <a:xfrm>
            <a:off x="8618920" y="1875040"/>
            <a:ext cx="274320" cy="274320"/>
          </a:xfrm>
          <a:prstGeom prst="ellipse">
            <a:avLst/>
          </a:prstGeom>
          <a:solidFill>
            <a:schemeClr val="accent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latin typeface="Trebuchet MS" panose="020B0603020202020204" pitchFamily="34" charset="0"/>
              </a:rPr>
              <a:t>3</a:t>
            </a:r>
          </a:p>
        </p:txBody>
      </p:sp>
      <p:sp>
        <p:nvSpPr>
          <p:cNvPr id="14" name="Rounded Rectangular Callout 13">
            <a:extLst>
              <a:ext uri="{FF2B5EF4-FFF2-40B4-BE49-F238E27FC236}">
                <a16:creationId xmlns:a16="http://schemas.microsoft.com/office/drawing/2014/main" id="{7A7A80B5-96ED-F74A-B831-77A68B66EECE}"/>
              </a:ext>
            </a:extLst>
          </p:cNvPr>
          <p:cNvSpPr/>
          <p:nvPr/>
        </p:nvSpPr>
        <p:spPr>
          <a:xfrm>
            <a:off x="10194338" y="4845895"/>
            <a:ext cx="1611087" cy="410321"/>
          </a:xfrm>
          <a:prstGeom prst="wedgeRoundRectCallout">
            <a:avLst>
              <a:gd name="adj1" fmla="val 4895"/>
              <a:gd name="adj2" fmla="val 122260"/>
              <a:gd name="adj3" fmla="val 16667"/>
            </a:avLst>
          </a:prstGeom>
          <a:solidFill>
            <a:srgbClr val="555555"/>
          </a:solidFill>
          <a:ln w="19050">
            <a:solidFill>
              <a:srgbClr val="55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Click Show More to edit the record.</a:t>
            </a:r>
          </a:p>
        </p:txBody>
      </p:sp>
      <p:sp>
        <p:nvSpPr>
          <p:cNvPr id="15" name="Rounded Rectangular Callout 14">
            <a:extLst>
              <a:ext uri="{FF2B5EF4-FFF2-40B4-BE49-F238E27FC236}">
                <a16:creationId xmlns:a16="http://schemas.microsoft.com/office/drawing/2014/main" id="{28D892AC-327B-EF4F-BCFE-BAD6A2E986D6}"/>
              </a:ext>
            </a:extLst>
          </p:cNvPr>
          <p:cNvSpPr/>
          <p:nvPr/>
        </p:nvSpPr>
        <p:spPr>
          <a:xfrm>
            <a:off x="7018001" y="4845895"/>
            <a:ext cx="1838672" cy="505863"/>
          </a:xfrm>
          <a:prstGeom prst="wedgeRoundRectCallout">
            <a:avLst>
              <a:gd name="adj1" fmla="val 48993"/>
              <a:gd name="adj2" fmla="val 90494"/>
              <a:gd name="adj3" fmla="val 16667"/>
            </a:avLst>
          </a:prstGeom>
          <a:solidFill>
            <a:srgbClr val="555555"/>
          </a:solidFill>
          <a:ln w="19050">
            <a:solidFill>
              <a:srgbClr val="55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Take actions relevant to the record.</a:t>
            </a:r>
          </a:p>
        </p:txBody>
      </p:sp>
      <p:sp>
        <p:nvSpPr>
          <p:cNvPr id="16" name="Rectangle 15">
            <a:extLst>
              <a:ext uri="{FF2B5EF4-FFF2-40B4-BE49-F238E27FC236}">
                <a16:creationId xmlns:a16="http://schemas.microsoft.com/office/drawing/2014/main" id="{FFD19219-F044-E34A-A69C-8009F5FE808A}"/>
              </a:ext>
            </a:extLst>
          </p:cNvPr>
          <p:cNvSpPr/>
          <p:nvPr/>
        </p:nvSpPr>
        <p:spPr>
          <a:xfrm>
            <a:off x="8893239" y="5462818"/>
            <a:ext cx="1517037" cy="344688"/>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90272E0-DFB7-704C-998C-4D0E7D87DA42}"/>
              </a:ext>
            </a:extLst>
          </p:cNvPr>
          <p:cNvSpPr/>
          <p:nvPr/>
        </p:nvSpPr>
        <p:spPr>
          <a:xfrm>
            <a:off x="10471002" y="5462818"/>
            <a:ext cx="528678" cy="326833"/>
          </a:xfrm>
          <a:prstGeom prst="rect">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ounded Rectangular Callout 17">
            <a:extLst>
              <a:ext uri="{FF2B5EF4-FFF2-40B4-BE49-F238E27FC236}">
                <a16:creationId xmlns:a16="http://schemas.microsoft.com/office/drawing/2014/main" id="{48202576-198B-1C4E-9F2A-38C380EFC0EE}"/>
              </a:ext>
            </a:extLst>
          </p:cNvPr>
          <p:cNvSpPr/>
          <p:nvPr/>
        </p:nvSpPr>
        <p:spPr>
          <a:xfrm>
            <a:off x="10505261" y="3490985"/>
            <a:ext cx="1611087" cy="410321"/>
          </a:xfrm>
          <a:prstGeom prst="wedgeRoundRectCallout">
            <a:avLst>
              <a:gd name="adj1" fmla="val -67437"/>
              <a:gd name="adj2" fmla="val 100914"/>
              <a:gd name="adj3" fmla="val 16667"/>
            </a:avLst>
          </a:prstGeom>
          <a:solidFill>
            <a:srgbClr val="555555"/>
          </a:solidFill>
          <a:ln w="19050">
            <a:solidFill>
              <a:srgbClr val="55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Scroll to see more information.</a:t>
            </a:r>
          </a:p>
        </p:txBody>
      </p:sp>
      <p:sp>
        <p:nvSpPr>
          <p:cNvPr id="19" name="Rounded Rectangular Callout 18">
            <a:extLst>
              <a:ext uri="{FF2B5EF4-FFF2-40B4-BE49-F238E27FC236}">
                <a16:creationId xmlns:a16="http://schemas.microsoft.com/office/drawing/2014/main" id="{FC5D9959-4C7B-154B-BEF6-182A755EBE6A}"/>
              </a:ext>
            </a:extLst>
          </p:cNvPr>
          <p:cNvSpPr/>
          <p:nvPr/>
        </p:nvSpPr>
        <p:spPr>
          <a:xfrm>
            <a:off x="10505261" y="1981200"/>
            <a:ext cx="1779947" cy="670773"/>
          </a:xfrm>
          <a:prstGeom prst="wedgeRoundRectCallout">
            <a:avLst>
              <a:gd name="adj1" fmla="val -31047"/>
              <a:gd name="adj2" fmla="val 85120"/>
              <a:gd name="adj3" fmla="val 16667"/>
            </a:avLst>
          </a:prstGeom>
          <a:solidFill>
            <a:srgbClr val="555555"/>
          </a:solidFill>
          <a:ln w="19050">
            <a:solidFill>
              <a:srgbClr val="55555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Click Related to see the objects the record is associated to.</a:t>
            </a:r>
          </a:p>
        </p:txBody>
      </p:sp>
    </p:spTree>
    <p:extLst>
      <p:ext uri="{BB962C8B-B14F-4D97-AF65-F5344CB8AC3E}">
        <p14:creationId xmlns:p14="http://schemas.microsoft.com/office/powerpoint/2010/main" val="971988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0" grpId="0" animBg="1"/>
      <p:bldP spid="11" grpId="0" animBg="1"/>
      <p:bldP spid="14" grpId="0" animBg="1"/>
      <p:bldP spid="15" grpId="0" animBg="1"/>
      <p:bldP spid="18" grpId="0" animBg="1"/>
      <p:bldP spid="19"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4646B6-1EDD-4F42-9FAB-AC725549A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4685"/>
            <a:ext cx="12192000" cy="6228629"/>
          </a:xfrm>
          <a:prstGeom prst="rect">
            <a:avLst/>
          </a:prstGeom>
        </p:spPr>
      </p:pic>
    </p:spTree>
    <p:extLst>
      <p:ext uri="{BB962C8B-B14F-4D97-AF65-F5344CB8AC3E}">
        <p14:creationId xmlns:p14="http://schemas.microsoft.com/office/powerpoint/2010/main" val="147931118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2304034" cy="54927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779776" y="526033"/>
            <a:ext cx="3438398" cy="54927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632252" y="2957104"/>
            <a:ext cx="2518686" cy="2785835"/>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580707" y="1091565"/>
            <a:ext cx="6358255" cy="1384300"/>
          </a:xfrm>
          <a:prstGeom prst="rect">
            <a:avLst/>
          </a:prstGeom>
        </p:spPr>
        <p:txBody>
          <a:bodyPr vert="horz" wrap="square" lIns="0" tIns="12700" rIns="0" bIns="0" rtlCol="0">
            <a:spAutoFit/>
          </a:bodyPr>
          <a:lstStyle/>
          <a:p>
            <a:pPr marL="12700">
              <a:lnSpc>
                <a:spcPct val="100000"/>
              </a:lnSpc>
              <a:spcBef>
                <a:spcPts val="100"/>
              </a:spcBef>
            </a:pPr>
            <a:r>
              <a:rPr sz="1200" spc="-204" dirty="0">
                <a:latin typeface="Lucida Sans" panose="020B0602030504020204" pitchFamily="34" charset="77"/>
                <a:cs typeface="Arial Black"/>
              </a:rPr>
              <a:t>Access </a:t>
            </a:r>
            <a:r>
              <a:rPr sz="1200" spc="-140" dirty="0">
                <a:latin typeface="Lucida Sans" panose="020B0602030504020204" pitchFamily="34" charset="77"/>
                <a:cs typeface="Arial Black"/>
              </a:rPr>
              <a:t>Salesforce </a:t>
            </a:r>
            <a:r>
              <a:rPr sz="1200" spc="-110" dirty="0">
                <a:latin typeface="Lucida Sans" panose="020B0602030504020204" pitchFamily="34" charset="77"/>
                <a:cs typeface="Arial Black"/>
              </a:rPr>
              <a:t>Help </a:t>
            </a:r>
            <a:r>
              <a:rPr sz="1200" spc="-135" dirty="0">
                <a:latin typeface="Lucida Sans" panose="020B0602030504020204" pitchFamily="34" charset="77"/>
                <a:cs typeface="Arial Black"/>
              </a:rPr>
              <a:t>page:</a:t>
            </a:r>
            <a:r>
              <a:rPr sz="1200" spc="-180" dirty="0">
                <a:latin typeface="Lucida Sans" panose="020B0602030504020204" pitchFamily="34" charset="77"/>
                <a:cs typeface="Arial Black"/>
              </a:rPr>
              <a:t> </a:t>
            </a:r>
            <a:r>
              <a:rPr sz="1200" b="1" spc="-25" dirty="0">
                <a:latin typeface="Lucida Sans"/>
                <a:cs typeface="Lucida Sans"/>
              </a:rPr>
              <a:t>https://help.salesforce.com/home</a:t>
            </a:r>
            <a:endParaRPr sz="1200">
              <a:latin typeface="Lucida Sans"/>
              <a:cs typeface="Lucida Sans"/>
            </a:endParaRPr>
          </a:p>
          <a:p>
            <a:pPr>
              <a:lnSpc>
                <a:spcPct val="100000"/>
              </a:lnSpc>
            </a:pPr>
            <a:endParaRPr sz="1600" dirty="0">
              <a:latin typeface="Times New Roman"/>
              <a:cs typeface="Times New Roman"/>
            </a:endParaRPr>
          </a:p>
          <a:p>
            <a:pPr>
              <a:lnSpc>
                <a:spcPct val="100000"/>
              </a:lnSpc>
              <a:spcBef>
                <a:spcPts val="40"/>
              </a:spcBef>
            </a:pPr>
            <a:endParaRPr sz="1400" dirty="0">
              <a:latin typeface="Times New Roman"/>
              <a:cs typeface="Times New Roman"/>
            </a:endParaRPr>
          </a:p>
          <a:p>
            <a:pPr marL="260985" marR="5080" indent="-233679">
              <a:lnSpc>
                <a:spcPct val="100000"/>
              </a:lnSpc>
            </a:pPr>
            <a:r>
              <a:rPr sz="1600" spc="-150" dirty="0">
                <a:latin typeface="Lucida Sans" panose="020B0602030504020204" pitchFamily="34" charset="77"/>
                <a:cs typeface="Arial Black"/>
              </a:rPr>
              <a:t>1. </a:t>
            </a:r>
            <a:r>
              <a:rPr sz="1600" spc="-165" dirty="0">
                <a:latin typeface="Lucida Sans" panose="020B0602030504020204" pitchFamily="34" charset="77"/>
                <a:cs typeface="Arial Black"/>
              </a:rPr>
              <a:t>Use </a:t>
            </a:r>
            <a:r>
              <a:rPr sz="1600" b="1" spc="-30" dirty="0">
                <a:latin typeface="Lucida Sans"/>
                <a:cs typeface="Lucida Sans"/>
              </a:rPr>
              <a:t>Salesforce </a:t>
            </a:r>
            <a:r>
              <a:rPr sz="1600" b="1" spc="-10" dirty="0">
                <a:latin typeface="Lucida Sans"/>
                <a:cs typeface="Lucida Sans"/>
              </a:rPr>
              <a:t>Documentation </a:t>
            </a:r>
            <a:r>
              <a:rPr sz="1600" spc="-80" dirty="0">
                <a:latin typeface="Lucida Sans" panose="020B0602030504020204" pitchFamily="34" charset="77"/>
                <a:cs typeface="Arial Black"/>
              </a:rPr>
              <a:t>for </a:t>
            </a:r>
            <a:r>
              <a:rPr sz="1600" spc="-120" dirty="0">
                <a:latin typeface="Lucida Sans" panose="020B0602030504020204" pitchFamily="34" charset="77"/>
                <a:cs typeface="Arial Black"/>
              </a:rPr>
              <a:t>finding </a:t>
            </a:r>
            <a:r>
              <a:rPr sz="1600" spc="-165" dirty="0">
                <a:latin typeface="Lucida Sans" panose="020B0602030504020204" pitchFamily="34" charset="77"/>
                <a:cs typeface="Arial Black"/>
              </a:rPr>
              <a:t>latest </a:t>
            </a:r>
            <a:r>
              <a:rPr sz="1600" spc="-150" dirty="0">
                <a:latin typeface="Lucida Sans" panose="020B0602030504020204" pitchFamily="34" charset="77"/>
                <a:cs typeface="Arial Black"/>
              </a:rPr>
              <a:t>detailed  </a:t>
            </a:r>
            <a:r>
              <a:rPr sz="1600" spc="-114" dirty="0">
                <a:latin typeface="Lucida Sans" panose="020B0602030504020204" pitchFamily="34" charset="77"/>
                <a:cs typeface="Arial Black"/>
              </a:rPr>
              <a:t>information </a:t>
            </a:r>
            <a:r>
              <a:rPr sz="1600" spc="-95" dirty="0">
                <a:latin typeface="Lucida Sans" panose="020B0602030504020204" pitchFamily="34" charset="77"/>
                <a:cs typeface="Arial Black"/>
              </a:rPr>
              <a:t>on </a:t>
            </a:r>
            <a:r>
              <a:rPr sz="1600" spc="-160" dirty="0">
                <a:latin typeface="Lucida Sans" panose="020B0602030504020204" pitchFamily="34" charset="77"/>
                <a:cs typeface="Arial Black"/>
              </a:rPr>
              <a:t>any </a:t>
            </a:r>
            <a:r>
              <a:rPr sz="1600" spc="-170" dirty="0">
                <a:latin typeface="Lucida Sans" panose="020B0602030504020204" pitchFamily="34" charset="77"/>
                <a:cs typeface="Arial Black"/>
              </a:rPr>
              <a:t>Salesforce </a:t>
            </a:r>
            <a:r>
              <a:rPr sz="1600" spc="-145" dirty="0">
                <a:latin typeface="Lucida Sans" panose="020B0602030504020204" pitchFamily="34" charset="77"/>
                <a:cs typeface="Arial Black"/>
              </a:rPr>
              <a:t>cloud, </a:t>
            </a:r>
            <a:r>
              <a:rPr sz="1600" spc="-140" dirty="0">
                <a:latin typeface="Lucida Sans" panose="020B0602030504020204" pitchFamily="34" charset="77"/>
                <a:cs typeface="Arial Black"/>
              </a:rPr>
              <a:t>feature, </a:t>
            </a:r>
            <a:r>
              <a:rPr sz="1600" spc="-135" dirty="0">
                <a:latin typeface="Lucida Sans" panose="020B0602030504020204" pitchFamily="34" charset="77"/>
                <a:cs typeface="Arial Black"/>
              </a:rPr>
              <a:t>user </a:t>
            </a:r>
            <a:r>
              <a:rPr sz="1600" spc="-145" dirty="0">
                <a:latin typeface="Lucida Sans" panose="020B0602030504020204" pitchFamily="34" charset="77"/>
                <a:cs typeface="Arial Black"/>
              </a:rPr>
              <a:t>guide, </a:t>
            </a:r>
            <a:r>
              <a:rPr sz="1600" spc="-160" dirty="0">
                <a:latin typeface="Lucida Sans" panose="020B0602030504020204" pitchFamily="34" charset="77"/>
                <a:cs typeface="Arial Black"/>
              </a:rPr>
              <a:t>release  </a:t>
            </a:r>
            <a:r>
              <a:rPr sz="1600" spc="-155" dirty="0">
                <a:latin typeface="Lucida Sans" panose="020B0602030504020204" pitchFamily="34" charset="77"/>
                <a:cs typeface="Arial Black"/>
              </a:rPr>
              <a:t>notes </a:t>
            </a:r>
            <a:r>
              <a:rPr sz="1600" spc="-85" dirty="0">
                <a:latin typeface="Lucida Sans" panose="020B0602030504020204" pitchFamily="34" charset="77"/>
                <a:cs typeface="Arial Black"/>
              </a:rPr>
              <a:t>or </a:t>
            </a:r>
            <a:r>
              <a:rPr sz="1600" spc="-170" dirty="0">
                <a:latin typeface="Lucida Sans" panose="020B0602030504020204" pitchFamily="34" charset="77"/>
                <a:cs typeface="Arial Black"/>
              </a:rPr>
              <a:t>Security </a:t>
            </a:r>
            <a:r>
              <a:rPr sz="1600" spc="-160" dirty="0">
                <a:latin typeface="Lucida Sans" panose="020B0602030504020204" pitchFamily="34" charset="77"/>
                <a:cs typeface="Arial Black"/>
              </a:rPr>
              <a:t>compliance </a:t>
            </a:r>
            <a:r>
              <a:rPr sz="1600" spc="-145" dirty="0">
                <a:latin typeface="Lucida Sans" panose="020B0602030504020204" pitchFamily="34" charset="77"/>
                <a:cs typeface="Arial Black"/>
              </a:rPr>
              <a:t>related</a:t>
            </a:r>
            <a:r>
              <a:rPr sz="1600" spc="20" dirty="0">
                <a:latin typeface="Lucida Sans" panose="020B0602030504020204" pitchFamily="34" charset="77"/>
                <a:cs typeface="Arial Black"/>
              </a:rPr>
              <a:t> </a:t>
            </a:r>
            <a:r>
              <a:rPr sz="1600" spc="-170" dirty="0">
                <a:latin typeface="Lucida Sans" panose="020B0602030504020204" pitchFamily="34" charset="77"/>
                <a:cs typeface="Arial Black"/>
              </a:rPr>
              <a:t>issues</a:t>
            </a:r>
            <a:endParaRPr sz="1600">
              <a:latin typeface="Lucida Sans" panose="020B0602030504020204" pitchFamily="34" charset="77"/>
              <a:cs typeface="Arial Black"/>
            </a:endParaRPr>
          </a:p>
        </p:txBody>
      </p:sp>
      <p:sp>
        <p:nvSpPr>
          <p:cNvPr id="7" name="object 7"/>
          <p:cNvSpPr/>
          <p:nvPr/>
        </p:nvSpPr>
        <p:spPr>
          <a:xfrm>
            <a:off x="7010400" y="1076960"/>
            <a:ext cx="4978400" cy="5415280"/>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152652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3459861" cy="54927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80707" y="1054417"/>
            <a:ext cx="7553959" cy="197490"/>
          </a:xfrm>
          <a:prstGeom prst="rect">
            <a:avLst/>
          </a:prstGeom>
        </p:spPr>
        <p:txBody>
          <a:bodyPr vert="horz" wrap="square" lIns="0" tIns="12700" rIns="0" bIns="0" rtlCol="0">
            <a:spAutoFit/>
          </a:bodyPr>
          <a:lstStyle/>
          <a:p>
            <a:pPr marL="12700">
              <a:lnSpc>
                <a:spcPct val="100000"/>
              </a:lnSpc>
              <a:spcBef>
                <a:spcPts val="100"/>
              </a:spcBef>
            </a:pPr>
            <a:r>
              <a:rPr sz="1200" spc="-200" dirty="0">
                <a:latin typeface="Lucida Sans" panose="020B0602030504020204" pitchFamily="34" charset="77"/>
                <a:cs typeface="Arial Black"/>
              </a:rPr>
              <a:t>Access </a:t>
            </a:r>
            <a:r>
              <a:rPr sz="1200" spc="-110" dirty="0">
                <a:latin typeface="Lucida Sans" panose="020B0602030504020204" pitchFamily="34" charset="77"/>
                <a:cs typeface="Arial Black"/>
              </a:rPr>
              <a:t>Help </a:t>
            </a:r>
            <a:r>
              <a:rPr sz="1200" spc="-190" dirty="0">
                <a:latin typeface="Lucida Sans" panose="020B0602030504020204" pitchFamily="34" charset="77"/>
                <a:cs typeface="Arial Black"/>
              </a:rPr>
              <a:t>&amp; </a:t>
            </a:r>
            <a:r>
              <a:rPr sz="1200" spc="-130" dirty="0">
                <a:latin typeface="Lucida Sans" panose="020B0602030504020204" pitchFamily="34" charset="77"/>
                <a:cs typeface="Arial Black"/>
              </a:rPr>
              <a:t>Training </a:t>
            </a:r>
            <a:r>
              <a:rPr sz="1200" spc="-110" dirty="0">
                <a:latin typeface="Lucida Sans" panose="020B0602030504020204" pitchFamily="34" charset="77"/>
                <a:cs typeface="Arial Black"/>
              </a:rPr>
              <a:t>by </a:t>
            </a:r>
            <a:r>
              <a:rPr sz="1200" spc="-145" dirty="0">
                <a:latin typeface="Lucida Sans" panose="020B0602030504020204" pitchFamily="34" charset="77"/>
                <a:cs typeface="Arial Black"/>
              </a:rPr>
              <a:t>clicking </a:t>
            </a:r>
            <a:r>
              <a:rPr sz="1200" spc="-75" dirty="0">
                <a:latin typeface="Lucida Sans" panose="020B0602030504020204" pitchFamily="34" charset="77"/>
                <a:cs typeface="Arial Black"/>
              </a:rPr>
              <a:t>on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question </a:t>
            </a:r>
            <a:r>
              <a:rPr sz="1200" spc="-120" dirty="0">
                <a:latin typeface="Lucida Sans" panose="020B0602030504020204" pitchFamily="34" charset="77"/>
                <a:cs typeface="Arial Black"/>
              </a:rPr>
              <a:t>mark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upper </a:t>
            </a:r>
            <a:r>
              <a:rPr sz="1200" spc="-100" dirty="0">
                <a:latin typeface="Lucida Sans" panose="020B0602030504020204" pitchFamily="34" charset="77"/>
                <a:cs typeface="Arial Black"/>
              </a:rPr>
              <a:t>right </a:t>
            </a:r>
            <a:r>
              <a:rPr sz="1200" spc="-114" dirty="0">
                <a:latin typeface="Lucida Sans" panose="020B0602030504020204" pitchFamily="34" charset="77"/>
                <a:cs typeface="Arial Black"/>
              </a:rPr>
              <a:t>corner </a:t>
            </a:r>
            <a:r>
              <a:rPr sz="1200" spc="-75" dirty="0">
                <a:latin typeface="Lucida Sans" panose="020B0602030504020204" pitchFamily="34" charset="77"/>
                <a:cs typeface="Arial Black"/>
              </a:rPr>
              <a:t>of </a:t>
            </a:r>
            <a:r>
              <a:rPr sz="1200" spc="-125" dirty="0">
                <a:latin typeface="Lucida Sans" panose="020B0602030504020204" pitchFamily="34" charset="77"/>
                <a:cs typeface="Arial Black"/>
              </a:rPr>
              <a:t>any </a:t>
            </a:r>
            <a:r>
              <a:rPr sz="1200" spc="-135" dirty="0">
                <a:latin typeface="Lucida Sans" panose="020B0602030504020204" pitchFamily="34" charset="77"/>
                <a:cs typeface="Arial Black"/>
              </a:rPr>
              <a:t>page </a:t>
            </a:r>
            <a:r>
              <a:rPr sz="1200" spc="-75" dirty="0">
                <a:latin typeface="Lucida Sans" panose="020B0602030504020204" pitchFamily="34" charset="77"/>
                <a:cs typeface="Arial Black"/>
              </a:rPr>
              <a:t>in</a:t>
            </a:r>
            <a:r>
              <a:rPr sz="1200" spc="-5" dirty="0">
                <a:latin typeface="Lucida Sans" panose="020B0602030504020204" pitchFamily="34" charset="77"/>
                <a:cs typeface="Arial Black"/>
              </a:rPr>
              <a:t> </a:t>
            </a:r>
            <a:r>
              <a:rPr sz="1200" spc="-140" dirty="0">
                <a:latin typeface="Lucida Sans" panose="020B0602030504020204" pitchFamily="34" charset="77"/>
                <a:cs typeface="Arial Black"/>
              </a:rPr>
              <a:t>Salesforce</a:t>
            </a:r>
            <a:endParaRPr sz="1200">
              <a:latin typeface="Lucida Sans" panose="020B0602030504020204" pitchFamily="34" charset="77"/>
              <a:cs typeface="Arial Black"/>
            </a:endParaRPr>
          </a:p>
        </p:txBody>
      </p:sp>
      <p:sp>
        <p:nvSpPr>
          <p:cNvPr id="5" name="object 5"/>
          <p:cNvSpPr txBox="1"/>
          <p:nvPr/>
        </p:nvSpPr>
        <p:spPr>
          <a:xfrm>
            <a:off x="1611249" y="2318067"/>
            <a:ext cx="4427855" cy="3243196"/>
          </a:xfrm>
          <a:prstGeom prst="rect">
            <a:avLst/>
          </a:prstGeom>
        </p:spPr>
        <p:txBody>
          <a:bodyPr vert="horz" wrap="square" lIns="0" tIns="11430" rIns="0" bIns="0" rtlCol="0">
            <a:spAutoFit/>
          </a:bodyPr>
          <a:lstStyle/>
          <a:p>
            <a:pPr marL="22860">
              <a:lnSpc>
                <a:spcPct val="100000"/>
              </a:lnSpc>
              <a:spcBef>
                <a:spcPts val="90"/>
              </a:spcBef>
            </a:pPr>
            <a:r>
              <a:rPr sz="1850" b="1" spc="-20" dirty="0">
                <a:latin typeface="Lucida Sans"/>
                <a:cs typeface="Lucida Sans"/>
              </a:rPr>
              <a:t>Help</a:t>
            </a:r>
            <a:endParaRPr sz="1850">
              <a:latin typeface="Lucida Sans"/>
              <a:cs typeface="Lucida Sans"/>
            </a:endParaRPr>
          </a:p>
          <a:p>
            <a:pPr marL="246379" marR="182880" indent="-247015">
              <a:lnSpc>
                <a:spcPct val="100000"/>
              </a:lnSpc>
              <a:spcBef>
                <a:spcPts val="1235"/>
              </a:spcBef>
              <a:buAutoNum type="arabicPeriod"/>
              <a:tabLst>
                <a:tab pos="247015" algn="l"/>
              </a:tabLst>
            </a:pPr>
            <a:r>
              <a:rPr sz="1200" spc="-150" dirty="0">
                <a:latin typeface="Lucida Sans" panose="020B0602030504020204" pitchFamily="34" charset="77"/>
                <a:cs typeface="Arial Black"/>
              </a:rPr>
              <a:t>The </a:t>
            </a:r>
            <a:r>
              <a:rPr sz="1200" spc="-110" dirty="0">
                <a:latin typeface="Lucida Sans" panose="020B0602030504020204" pitchFamily="34" charset="77"/>
                <a:cs typeface="Arial Black"/>
              </a:rPr>
              <a:t>Help </a:t>
            </a:r>
            <a:r>
              <a:rPr sz="1200" spc="-195" dirty="0">
                <a:latin typeface="Lucida Sans" panose="020B0602030504020204" pitchFamily="34" charset="77"/>
                <a:cs typeface="Arial Black"/>
              </a:rPr>
              <a:t>&amp;  </a:t>
            </a:r>
            <a:r>
              <a:rPr sz="1200" spc="-125" dirty="0">
                <a:latin typeface="Lucida Sans" panose="020B0602030504020204" pitchFamily="34" charset="77"/>
                <a:cs typeface="Arial Black"/>
              </a:rPr>
              <a:t>Training </a:t>
            </a:r>
            <a:r>
              <a:rPr sz="1200" spc="-135" dirty="0">
                <a:latin typeface="Lucida Sans" panose="020B0602030504020204" pitchFamily="34" charset="77"/>
                <a:cs typeface="Arial Black"/>
              </a:rPr>
              <a:t>section </a:t>
            </a:r>
            <a:r>
              <a:rPr sz="1200" spc="-100" dirty="0">
                <a:latin typeface="Lucida Sans" panose="020B0602030504020204" pitchFamily="34" charset="77"/>
                <a:cs typeface="Arial Black"/>
              </a:rPr>
              <a:t>offers </a:t>
            </a:r>
            <a:r>
              <a:rPr sz="1200" spc="-125" dirty="0">
                <a:latin typeface="Lucida Sans" panose="020B0602030504020204" pitchFamily="34" charset="77"/>
                <a:cs typeface="Arial Black"/>
              </a:rPr>
              <a:t>context-sensitive </a:t>
            </a:r>
            <a:r>
              <a:rPr sz="1200" spc="5" dirty="0">
                <a:latin typeface="Lucida Sans" panose="020B0602030504020204" pitchFamily="34" charset="77"/>
                <a:cs typeface="Arial Black"/>
              </a:rPr>
              <a:t> </a:t>
            </a:r>
            <a:r>
              <a:rPr sz="1200" spc="-100" dirty="0">
                <a:latin typeface="Lucida Sans" panose="020B0602030504020204" pitchFamily="34" charset="77"/>
                <a:cs typeface="Arial Black"/>
              </a:rPr>
              <a:t>help</a:t>
            </a:r>
            <a:endParaRPr sz="1200">
              <a:latin typeface="Lucida Sans" panose="020B0602030504020204" pitchFamily="34" charset="77"/>
              <a:cs typeface="Arial Black"/>
            </a:endParaRPr>
          </a:p>
          <a:p>
            <a:pPr marR="182880" algn="ctr">
              <a:lnSpc>
                <a:spcPct val="100000"/>
              </a:lnSpc>
            </a:pPr>
            <a:r>
              <a:rPr sz="1200" spc="-70" dirty="0">
                <a:latin typeface="Lucida Sans" panose="020B0602030504020204" pitchFamily="34" charset="77"/>
                <a:cs typeface="Arial Black"/>
              </a:rPr>
              <a:t>for </a:t>
            </a:r>
            <a:r>
              <a:rPr sz="1200" spc="-135" dirty="0">
                <a:latin typeface="Lucida Sans" panose="020B0602030504020204" pitchFamily="34" charset="77"/>
                <a:cs typeface="Arial Black"/>
              </a:rPr>
              <a:t>tabs </a:t>
            </a:r>
            <a:r>
              <a:rPr sz="1200" spc="-65" dirty="0">
                <a:latin typeface="Lucida Sans" panose="020B0602030504020204" pitchFamily="34" charset="77"/>
                <a:cs typeface="Arial Black"/>
              </a:rPr>
              <a:t>or </a:t>
            </a:r>
            <a:r>
              <a:rPr sz="1200" spc="-120" dirty="0">
                <a:latin typeface="Lucida Sans" panose="020B0602030504020204" pitchFamily="34" charset="77"/>
                <a:cs typeface="Arial Black"/>
              </a:rPr>
              <a:t>related </a:t>
            </a:r>
            <a:r>
              <a:rPr sz="1200" spc="-130" dirty="0">
                <a:latin typeface="Lucida Sans" panose="020B0602030504020204" pitchFamily="34" charset="77"/>
                <a:cs typeface="Arial Black"/>
              </a:rPr>
              <a:t>lists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are currently working</a:t>
            </a:r>
            <a:r>
              <a:rPr sz="1200" spc="-295" dirty="0">
                <a:latin typeface="Lucida Sans" panose="020B0602030504020204" pitchFamily="34" charset="77"/>
                <a:cs typeface="Arial Black"/>
              </a:rPr>
              <a:t> </a:t>
            </a:r>
            <a:r>
              <a:rPr sz="1200" spc="-80" dirty="0">
                <a:latin typeface="Lucida Sans" panose="020B0602030504020204" pitchFamily="34" charset="77"/>
                <a:cs typeface="Arial Black"/>
              </a:rPr>
              <a:t>on</a:t>
            </a:r>
            <a:endParaRPr sz="1200">
              <a:latin typeface="Lucida Sans" panose="020B0602030504020204" pitchFamily="34" charset="77"/>
              <a:cs typeface="Arial Black"/>
            </a:endParaRPr>
          </a:p>
          <a:p>
            <a:pPr>
              <a:lnSpc>
                <a:spcPct val="100000"/>
              </a:lnSpc>
              <a:spcBef>
                <a:spcPts val="10"/>
              </a:spcBef>
            </a:pPr>
            <a:endParaRPr sz="1250" dirty="0">
              <a:latin typeface="Times New Roman"/>
              <a:cs typeface="Times New Roman"/>
            </a:endParaRPr>
          </a:p>
          <a:p>
            <a:pPr marL="246379" marR="114935" indent="-234315">
              <a:lnSpc>
                <a:spcPct val="100000"/>
              </a:lnSpc>
              <a:buAutoNum type="arabicPeriod" startAt="2"/>
              <a:tabLst>
                <a:tab pos="247015" algn="l"/>
              </a:tabLst>
            </a:pPr>
            <a:r>
              <a:rPr sz="1200" spc="-110" dirty="0">
                <a:latin typeface="Lucida Sans" panose="020B0602030504020204" pitchFamily="34" charset="77"/>
                <a:cs typeface="Arial Black"/>
              </a:rPr>
              <a:t>If </a:t>
            </a:r>
            <a:r>
              <a:rPr sz="1200" spc="-80" dirty="0">
                <a:latin typeface="Lucida Sans" panose="020B0602030504020204" pitchFamily="34" charset="77"/>
                <a:cs typeface="Arial Black"/>
              </a:rPr>
              <a:t>no </a:t>
            </a:r>
            <a:r>
              <a:rPr sz="1200" spc="-114" dirty="0">
                <a:latin typeface="Lucida Sans" panose="020B0602030504020204" pitchFamily="34" charset="77"/>
                <a:cs typeface="Arial Black"/>
              </a:rPr>
              <a:t>useful </a:t>
            </a:r>
            <a:r>
              <a:rPr sz="1200" spc="-100" dirty="0">
                <a:latin typeface="Lucida Sans" panose="020B0602030504020204" pitchFamily="34" charset="77"/>
                <a:cs typeface="Arial Black"/>
              </a:rPr>
              <a:t>help </a:t>
            </a:r>
            <a:r>
              <a:rPr sz="1200" spc="-120" dirty="0">
                <a:latin typeface="Lucida Sans" panose="020B0602030504020204" pitchFamily="34" charset="77"/>
                <a:cs typeface="Arial Black"/>
              </a:rPr>
              <a:t>is listed, </a:t>
            </a:r>
            <a:r>
              <a:rPr sz="1200" spc="-85" dirty="0">
                <a:latin typeface="Lucida Sans" panose="020B0602030504020204" pitchFamily="34" charset="77"/>
                <a:cs typeface="Arial Black"/>
              </a:rPr>
              <a:t>you </a:t>
            </a:r>
            <a:r>
              <a:rPr sz="1200" spc="-155" dirty="0">
                <a:latin typeface="Lucida Sans" panose="020B0602030504020204" pitchFamily="34" charset="77"/>
                <a:cs typeface="Arial Black"/>
              </a:rPr>
              <a:t>can </a:t>
            </a:r>
            <a:r>
              <a:rPr sz="1200" spc="-145" dirty="0">
                <a:latin typeface="Lucida Sans" panose="020B0602030504020204" pitchFamily="34" charset="77"/>
                <a:cs typeface="Arial Black"/>
              </a:rPr>
              <a:t>search </a:t>
            </a:r>
            <a:r>
              <a:rPr sz="1200" spc="-70" dirty="0">
                <a:latin typeface="Lucida Sans" panose="020B0602030504020204" pitchFamily="34" charset="77"/>
                <a:cs typeface="Arial Black"/>
              </a:rPr>
              <a:t>for </a:t>
            </a:r>
            <a:r>
              <a:rPr sz="1200" spc="-140" dirty="0">
                <a:latin typeface="Lucida Sans" panose="020B0602030504020204" pitchFamily="34" charset="77"/>
                <a:cs typeface="Arial Black"/>
              </a:rPr>
              <a:t>articles </a:t>
            </a:r>
            <a:r>
              <a:rPr sz="1200" spc="-120" dirty="0">
                <a:latin typeface="Lucida Sans" panose="020B0602030504020204" pitchFamily="34" charset="77"/>
                <a:cs typeface="Arial Black"/>
              </a:rPr>
              <a:t>by  </a:t>
            </a:r>
            <a:r>
              <a:rPr sz="1200" spc="-145" dirty="0">
                <a:latin typeface="Lucida Sans" panose="020B0602030504020204" pitchFamily="34" charset="77"/>
                <a:cs typeface="Arial Black"/>
              </a:rPr>
              <a:t>clicking </a:t>
            </a:r>
            <a:r>
              <a:rPr sz="1200" spc="-75" dirty="0">
                <a:latin typeface="Lucida Sans" panose="020B0602030504020204" pitchFamily="34" charset="77"/>
                <a:cs typeface="Arial Black"/>
              </a:rPr>
              <a:t>on </a:t>
            </a:r>
            <a:r>
              <a:rPr sz="1200" spc="-155" dirty="0">
                <a:latin typeface="Lucida Sans" panose="020B0602030504020204" pitchFamily="34" charset="77"/>
                <a:cs typeface="Arial Black"/>
              </a:rPr>
              <a:t>Search </a:t>
            </a:r>
            <a:r>
              <a:rPr sz="1200" spc="-110" dirty="0">
                <a:latin typeface="Lucida Sans" panose="020B0602030504020204" pitchFamily="34" charset="77"/>
                <a:cs typeface="Arial Black"/>
              </a:rPr>
              <a:t>Help </a:t>
            </a:r>
            <a:r>
              <a:rPr sz="1200" spc="-190" dirty="0">
                <a:latin typeface="Lucida Sans" panose="020B0602030504020204" pitchFamily="34" charset="77"/>
                <a:cs typeface="Arial Black"/>
              </a:rPr>
              <a:t>&amp; </a:t>
            </a:r>
            <a:r>
              <a:rPr sz="1200" spc="-125" dirty="0">
                <a:latin typeface="Lucida Sans" panose="020B0602030504020204" pitchFamily="34" charset="77"/>
                <a:cs typeface="Arial Black"/>
              </a:rPr>
              <a:t>Training. </a:t>
            </a:r>
            <a:r>
              <a:rPr sz="1200" spc="-110" dirty="0">
                <a:latin typeface="Lucida Sans" panose="020B0602030504020204" pitchFamily="34" charset="77"/>
                <a:cs typeface="Arial Black"/>
              </a:rPr>
              <a:t>If </a:t>
            </a:r>
            <a:r>
              <a:rPr sz="1200" spc="-114" dirty="0">
                <a:latin typeface="Lucida Sans" panose="020B0602030504020204" pitchFamily="34" charset="77"/>
                <a:cs typeface="Arial Black"/>
              </a:rPr>
              <a:t>the </a:t>
            </a:r>
            <a:r>
              <a:rPr sz="1200" spc="-100" dirty="0">
                <a:latin typeface="Lucida Sans" panose="020B0602030504020204" pitchFamily="34" charset="77"/>
                <a:cs typeface="Arial Black"/>
              </a:rPr>
              <a:t>right </a:t>
            </a:r>
            <a:r>
              <a:rPr sz="1200" spc="-125" dirty="0">
                <a:latin typeface="Lucida Sans" panose="020B0602030504020204" pitchFamily="34" charset="77"/>
                <a:cs typeface="Arial Black"/>
              </a:rPr>
              <a:t>article </a:t>
            </a:r>
            <a:r>
              <a:rPr sz="1200" spc="-114" dirty="0">
                <a:latin typeface="Lucida Sans" panose="020B0602030504020204" pitchFamily="34" charset="77"/>
                <a:cs typeface="Arial Black"/>
              </a:rPr>
              <a:t>is  </a:t>
            </a:r>
            <a:r>
              <a:rPr sz="1200" spc="-85" dirty="0">
                <a:latin typeface="Lucida Sans" panose="020B0602030504020204" pitchFamily="34" charset="77"/>
                <a:cs typeface="Arial Black"/>
              </a:rPr>
              <a:t>found, </a:t>
            </a:r>
            <a:r>
              <a:rPr sz="1200" spc="-95" dirty="0">
                <a:latin typeface="Lucida Sans" panose="020B0602030504020204" pitchFamily="34" charset="77"/>
                <a:cs typeface="Arial Black"/>
              </a:rPr>
              <a:t>it </a:t>
            </a:r>
            <a:r>
              <a:rPr sz="1200" spc="-114" dirty="0">
                <a:latin typeface="Lucida Sans" panose="020B0602030504020204" pitchFamily="34" charset="77"/>
                <a:cs typeface="Arial Black"/>
              </a:rPr>
              <a:t>will </a:t>
            </a:r>
            <a:r>
              <a:rPr sz="1200" spc="-120" dirty="0">
                <a:latin typeface="Lucida Sans" panose="020B0602030504020204" pitchFamily="34" charset="77"/>
                <a:cs typeface="Arial Black"/>
              </a:rPr>
              <a:t>tell </a:t>
            </a:r>
            <a:r>
              <a:rPr sz="1200" spc="-85" dirty="0">
                <a:latin typeface="Lucida Sans" panose="020B0602030504020204" pitchFamily="34" charset="77"/>
                <a:cs typeface="Arial Black"/>
              </a:rPr>
              <a:t>you </a:t>
            </a:r>
            <a:r>
              <a:rPr sz="1200" spc="-125" dirty="0">
                <a:latin typeface="Lucida Sans" panose="020B0602030504020204" pitchFamily="34" charset="77"/>
                <a:cs typeface="Arial Black"/>
              </a:rPr>
              <a:t>how </a:t>
            </a:r>
            <a:r>
              <a:rPr sz="1200" spc="-105" dirty="0">
                <a:latin typeface="Lucida Sans" panose="020B0602030504020204" pitchFamily="34" charset="77"/>
                <a:cs typeface="Arial Black"/>
              </a:rPr>
              <a:t>to </a:t>
            </a:r>
            <a:r>
              <a:rPr sz="1200" spc="-130" dirty="0">
                <a:latin typeface="Lucida Sans" panose="020B0602030504020204" pitchFamily="34" charset="77"/>
                <a:cs typeface="Arial Black"/>
              </a:rPr>
              <a:t>use </a:t>
            </a:r>
            <a:r>
              <a:rPr sz="1200" spc="-114" dirty="0">
                <a:latin typeface="Lucida Sans" panose="020B0602030504020204" pitchFamily="34" charset="77"/>
                <a:cs typeface="Arial Black"/>
              </a:rPr>
              <a:t>the </a:t>
            </a:r>
            <a:r>
              <a:rPr sz="1200" spc="-130" dirty="0">
                <a:latin typeface="Lucida Sans" panose="020B0602030504020204" pitchFamily="34" charset="77"/>
                <a:cs typeface="Arial Black"/>
              </a:rPr>
              <a:t>elements </a:t>
            </a:r>
            <a:r>
              <a:rPr sz="1200" spc="-105" dirty="0">
                <a:latin typeface="Lucida Sans" panose="020B0602030504020204" pitchFamily="34" charset="77"/>
                <a:cs typeface="Arial Black"/>
              </a:rPr>
              <a:t>within </a:t>
            </a:r>
            <a:r>
              <a:rPr sz="1200" spc="-80" dirty="0">
                <a:latin typeface="Lucida Sans" panose="020B0602030504020204" pitchFamily="34" charset="77"/>
                <a:cs typeface="Arial Black"/>
              </a:rPr>
              <a:t>your  </a:t>
            </a:r>
            <a:r>
              <a:rPr sz="1200" spc="-140" dirty="0">
                <a:latin typeface="Lucida Sans" panose="020B0602030504020204" pitchFamily="34" charset="77"/>
                <a:cs typeface="Arial Black"/>
              </a:rPr>
              <a:t>Salesforce</a:t>
            </a:r>
            <a:r>
              <a:rPr sz="1200" spc="-35" dirty="0">
                <a:latin typeface="Lucida Sans" panose="020B0602030504020204" pitchFamily="34" charset="77"/>
                <a:cs typeface="Arial Black"/>
              </a:rPr>
              <a:t> </a:t>
            </a:r>
            <a:r>
              <a:rPr sz="1200" spc="-114" dirty="0">
                <a:latin typeface="Lucida Sans" panose="020B0602030504020204" pitchFamily="34" charset="77"/>
                <a:cs typeface="Arial Black"/>
              </a:rPr>
              <a:t>application</a:t>
            </a:r>
            <a:endParaRPr sz="1200">
              <a:latin typeface="Lucida Sans" panose="020B0602030504020204" pitchFamily="34" charset="77"/>
              <a:cs typeface="Arial Black"/>
            </a:endParaRPr>
          </a:p>
          <a:p>
            <a:pPr>
              <a:lnSpc>
                <a:spcPct val="100000"/>
              </a:lnSpc>
              <a:spcBef>
                <a:spcPts val="10"/>
              </a:spcBef>
              <a:buFont typeface="Arial Black"/>
              <a:buAutoNum type="arabicPeriod" startAt="2"/>
            </a:pPr>
            <a:endParaRPr sz="1250" dirty="0">
              <a:latin typeface="Times New Roman"/>
              <a:cs typeface="Times New Roman"/>
            </a:endParaRPr>
          </a:p>
          <a:p>
            <a:pPr marL="246379" marR="5080" indent="-234315">
              <a:lnSpc>
                <a:spcPct val="100000"/>
              </a:lnSpc>
              <a:buAutoNum type="arabicPeriod" startAt="2"/>
              <a:tabLst>
                <a:tab pos="247015" algn="l"/>
              </a:tabLst>
            </a:pPr>
            <a:r>
              <a:rPr sz="1200" spc="-125" dirty="0">
                <a:latin typeface="Lucida Sans" panose="020B0602030504020204" pitchFamily="34" charset="77"/>
                <a:cs typeface="Arial Black"/>
              </a:rPr>
              <a:t>Learn </a:t>
            </a:r>
            <a:r>
              <a:rPr sz="1200" spc="-135" dirty="0">
                <a:latin typeface="Lucida Sans" panose="020B0602030504020204" pitchFamily="34" charset="77"/>
                <a:cs typeface="Arial Black"/>
              </a:rPr>
              <a:t>best </a:t>
            </a:r>
            <a:r>
              <a:rPr sz="1200" spc="-150" dirty="0">
                <a:latin typeface="Lucida Sans" panose="020B0602030504020204" pitchFamily="34" charset="77"/>
                <a:cs typeface="Arial Black"/>
              </a:rPr>
              <a:t>practices </a:t>
            </a:r>
            <a:r>
              <a:rPr sz="1200" spc="-110" dirty="0">
                <a:latin typeface="Lucida Sans" panose="020B0602030504020204" pitchFamily="34" charset="77"/>
                <a:cs typeface="Arial Black"/>
              </a:rPr>
              <a:t>by </a:t>
            </a:r>
            <a:r>
              <a:rPr sz="1200" spc="-95" dirty="0">
                <a:latin typeface="Lucida Sans" panose="020B0602030504020204" pitchFamily="34" charset="77"/>
                <a:cs typeface="Arial Black"/>
              </a:rPr>
              <a:t>jumping </a:t>
            </a:r>
            <a:r>
              <a:rPr sz="1200" spc="-125" dirty="0">
                <a:latin typeface="Lucida Sans" panose="020B0602030504020204" pitchFamily="34" charset="77"/>
                <a:cs typeface="Arial Black"/>
              </a:rPr>
              <a:t>directly </a:t>
            </a:r>
            <a:r>
              <a:rPr sz="1200" spc="-95" dirty="0">
                <a:latin typeface="Lucida Sans" panose="020B0602030504020204" pitchFamily="34" charset="77"/>
                <a:cs typeface="Arial Black"/>
              </a:rPr>
              <a:t>into </a:t>
            </a:r>
            <a:r>
              <a:rPr sz="1200" spc="-130" dirty="0">
                <a:latin typeface="Lucida Sans" panose="020B0602030504020204" pitchFamily="34" charset="77"/>
                <a:cs typeface="Arial Black"/>
              </a:rPr>
              <a:t>Trailhead.  </a:t>
            </a:r>
            <a:r>
              <a:rPr sz="1200" spc="-140" dirty="0">
                <a:latin typeface="Lucida Sans" panose="020B0602030504020204" pitchFamily="34" charset="77"/>
                <a:cs typeface="Arial Black"/>
              </a:rPr>
              <a:t>Salesforce </a:t>
            </a:r>
            <a:r>
              <a:rPr sz="1200" spc="-100" dirty="0">
                <a:latin typeface="Lucida Sans" panose="020B0602030504020204" pitchFamily="34" charset="77"/>
                <a:cs typeface="Arial Black"/>
              </a:rPr>
              <a:t>offers </a:t>
            </a:r>
            <a:r>
              <a:rPr sz="1200" spc="-120" dirty="0">
                <a:latin typeface="Lucida Sans" panose="020B0602030504020204" pitchFamily="34" charset="77"/>
                <a:cs typeface="Arial Black"/>
              </a:rPr>
              <a:t>some </a:t>
            </a:r>
            <a:r>
              <a:rPr sz="1200" spc="-110" dirty="0">
                <a:latin typeface="Lucida Sans" panose="020B0602030504020204" pitchFamily="34" charset="77"/>
                <a:cs typeface="Arial Black"/>
              </a:rPr>
              <a:t>modules </a:t>
            </a:r>
            <a:r>
              <a:rPr sz="1200" spc="-125" dirty="0">
                <a:latin typeface="Lucida Sans" panose="020B0602030504020204" pitchFamily="34" charset="77"/>
                <a:cs typeface="Arial Black"/>
              </a:rPr>
              <a:t>that </a:t>
            </a:r>
            <a:r>
              <a:rPr sz="1200" spc="-105" dirty="0">
                <a:latin typeface="Lucida Sans" panose="020B0602030504020204" pitchFamily="34" charset="77"/>
                <a:cs typeface="Arial Black"/>
              </a:rPr>
              <a:t>might </a:t>
            </a:r>
            <a:r>
              <a:rPr sz="1200" spc="-90" dirty="0">
                <a:latin typeface="Lucida Sans" panose="020B0602030504020204" pitchFamily="34" charset="77"/>
                <a:cs typeface="Arial Black"/>
              </a:rPr>
              <a:t>fit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need. </a:t>
            </a:r>
            <a:r>
              <a:rPr sz="1200" spc="-120" dirty="0">
                <a:latin typeface="Lucida Sans" panose="020B0602030504020204" pitchFamily="34" charset="77"/>
                <a:cs typeface="Arial Black"/>
              </a:rPr>
              <a:t>If  </a:t>
            </a:r>
            <a:r>
              <a:rPr sz="1200" spc="-80" dirty="0">
                <a:latin typeface="Lucida Sans" panose="020B0602030504020204" pitchFamily="34" charset="77"/>
                <a:cs typeface="Arial Black"/>
              </a:rPr>
              <a:t>no </a:t>
            </a:r>
            <a:r>
              <a:rPr sz="1200" spc="-114" dirty="0">
                <a:latin typeface="Lucida Sans" panose="020B0602030504020204" pitchFamily="34" charset="77"/>
                <a:cs typeface="Arial Black"/>
              </a:rPr>
              <a:t>useful </a:t>
            </a:r>
            <a:r>
              <a:rPr sz="1200" spc="-95" dirty="0">
                <a:latin typeface="Lucida Sans" panose="020B0602030504020204" pitchFamily="34" charset="77"/>
                <a:cs typeface="Arial Black"/>
              </a:rPr>
              <a:t>module </a:t>
            </a:r>
            <a:r>
              <a:rPr sz="1200" spc="-120" dirty="0">
                <a:latin typeface="Lucida Sans" panose="020B0602030504020204" pitchFamily="34" charset="77"/>
                <a:cs typeface="Arial Black"/>
              </a:rPr>
              <a:t>is listed, </a:t>
            </a:r>
            <a:r>
              <a:rPr sz="1200" spc="-114" dirty="0">
                <a:latin typeface="Lucida Sans" panose="020B0602030504020204" pitchFamily="34" charset="77"/>
                <a:cs typeface="Arial Black"/>
              </a:rPr>
              <a:t>just </a:t>
            </a:r>
            <a:r>
              <a:rPr sz="1200" spc="-170"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100" dirty="0">
                <a:latin typeface="Lucida Sans" panose="020B0602030504020204" pitchFamily="34" charset="77"/>
                <a:cs typeface="Arial Black"/>
              </a:rPr>
              <a:t>Go </a:t>
            </a:r>
            <a:r>
              <a:rPr sz="1200" spc="-105" dirty="0">
                <a:latin typeface="Lucida Sans" panose="020B0602030504020204" pitchFamily="34" charset="77"/>
                <a:cs typeface="Arial Black"/>
              </a:rPr>
              <a:t>to </a:t>
            </a:r>
            <a:r>
              <a:rPr sz="1200" spc="-130" dirty="0">
                <a:latin typeface="Lucida Sans" panose="020B0602030504020204" pitchFamily="34" charset="77"/>
                <a:cs typeface="Arial Black"/>
              </a:rPr>
              <a:t>Trailhead </a:t>
            </a:r>
            <a:r>
              <a:rPr sz="1200" spc="-105" dirty="0">
                <a:latin typeface="Lucida Sans" panose="020B0602030504020204" pitchFamily="34" charset="77"/>
                <a:cs typeface="Arial Black"/>
              </a:rPr>
              <a:t>and  </a:t>
            </a:r>
            <a:r>
              <a:rPr sz="1200" spc="-145" dirty="0">
                <a:latin typeface="Lucida Sans" panose="020B0602030504020204" pitchFamily="34" charset="77"/>
                <a:cs typeface="Arial Black"/>
              </a:rPr>
              <a:t>search </a:t>
            </a:r>
            <a:r>
              <a:rPr sz="1200" spc="-95" dirty="0">
                <a:latin typeface="Lucida Sans" panose="020B0602030504020204" pitchFamily="34" charset="77"/>
                <a:cs typeface="Arial Black"/>
              </a:rPr>
              <a:t>through </a:t>
            </a:r>
            <a:r>
              <a:rPr sz="1200" spc="-100" dirty="0">
                <a:latin typeface="Lucida Sans" panose="020B0602030504020204" pitchFamily="34" charset="77"/>
                <a:cs typeface="Arial Black"/>
              </a:rPr>
              <a:t>hundreds </a:t>
            </a:r>
            <a:r>
              <a:rPr sz="1200" spc="-75" dirty="0">
                <a:latin typeface="Lucida Sans" panose="020B0602030504020204" pitchFamily="34" charset="77"/>
                <a:cs typeface="Arial Black"/>
              </a:rPr>
              <a:t>of </a:t>
            </a:r>
            <a:r>
              <a:rPr sz="1200" spc="-110" dirty="0">
                <a:latin typeface="Lucida Sans" panose="020B0602030504020204" pitchFamily="34" charset="77"/>
                <a:cs typeface="Arial Black"/>
              </a:rPr>
              <a:t>modules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find </a:t>
            </a:r>
            <a:r>
              <a:rPr sz="1200" spc="-75" dirty="0">
                <a:latin typeface="Lucida Sans" panose="020B0602030504020204" pitchFamily="34" charset="77"/>
                <a:cs typeface="Arial Black"/>
              </a:rPr>
              <a:t>your</a:t>
            </a:r>
            <a:r>
              <a:rPr sz="1200" spc="-190" dirty="0">
                <a:latin typeface="Lucida Sans" panose="020B0602030504020204" pitchFamily="34" charset="77"/>
                <a:cs typeface="Arial Black"/>
              </a:rPr>
              <a:t> </a:t>
            </a:r>
            <a:r>
              <a:rPr sz="1200" spc="-105" dirty="0">
                <a:latin typeface="Lucida Sans" panose="020B0602030504020204" pitchFamily="34" charset="77"/>
                <a:cs typeface="Arial Black"/>
              </a:rPr>
              <a:t>training</a:t>
            </a:r>
            <a:endParaRPr sz="1200">
              <a:latin typeface="Lucida Sans" panose="020B0602030504020204" pitchFamily="34" charset="77"/>
              <a:cs typeface="Arial Black"/>
            </a:endParaRPr>
          </a:p>
          <a:p>
            <a:pPr>
              <a:lnSpc>
                <a:spcPct val="100000"/>
              </a:lnSpc>
              <a:spcBef>
                <a:spcPts val="15"/>
              </a:spcBef>
              <a:buFont typeface="Arial Black"/>
              <a:buAutoNum type="arabicPeriod" startAt="2"/>
            </a:pPr>
            <a:endParaRPr sz="1250" dirty="0">
              <a:latin typeface="Times New Roman"/>
              <a:cs typeface="Times New Roman"/>
            </a:endParaRPr>
          </a:p>
          <a:p>
            <a:pPr marL="246379" marR="82550" indent="-234315">
              <a:lnSpc>
                <a:spcPct val="100000"/>
              </a:lnSpc>
              <a:buAutoNum type="arabicPeriod" startAt="2"/>
              <a:tabLst>
                <a:tab pos="247015" algn="l"/>
              </a:tabLst>
            </a:pPr>
            <a:r>
              <a:rPr sz="1200" spc="-90" dirty="0">
                <a:latin typeface="Lucida Sans" panose="020B0602030504020204" pitchFamily="34" charset="77"/>
                <a:cs typeface="Arial Black"/>
              </a:rPr>
              <a:t>Open </a:t>
            </a:r>
            <a:r>
              <a:rPr sz="1200" spc="-135" dirty="0">
                <a:latin typeface="Lucida Sans" panose="020B0602030504020204" pitchFamily="34" charset="77"/>
                <a:cs typeface="Arial Black"/>
              </a:rPr>
              <a:t>a </a:t>
            </a:r>
            <a:r>
              <a:rPr sz="1200" spc="-170" dirty="0">
                <a:latin typeface="Lucida Sans" panose="020B0602030504020204" pitchFamily="34" charset="77"/>
                <a:cs typeface="Arial Black"/>
              </a:rPr>
              <a:t>case, </a:t>
            </a:r>
            <a:r>
              <a:rPr sz="1200" spc="-120" dirty="0">
                <a:latin typeface="Lucida Sans" panose="020B0602030504020204" pitchFamily="34" charset="77"/>
                <a:cs typeface="Arial Black"/>
              </a:rPr>
              <a:t>let </a:t>
            </a:r>
            <a:r>
              <a:rPr sz="1200" spc="-125" dirty="0">
                <a:latin typeface="Lucida Sans" panose="020B0602030504020204" pitchFamily="34" charset="77"/>
                <a:cs typeface="Arial Black"/>
              </a:rPr>
              <a:t>features </a:t>
            </a:r>
            <a:r>
              <a:rPr sz="1200" spc="-110" dirty="0">
                <a:latin typeface="Lucida Sans" panose="020B0602030504020204" pitchFamily="34" charset="77"/>
                <a:cs typeface="Arial Black"/>
              </a:rPr>
              <a:t>be </a:t>
            </a:r>
            <a:r>
              <a:rPr sz="1200" spc="-140" dirty="0">
                <a:latin typeface="Lucida Sans" panose="020B0602030504020204" pitchFamily="34" charset="77"/>
                <a:cs typeface="Arial Black"/>
              </a:rPr>
              <a:t>activated </a:t>
            </a:r>
            <a:r>
              <a:rPr sz="1200" spc="-110" dirty="0">
                <a:latin typeface="Lucida Sans" panose="020B0602030504020204" pitchFamily="34" charset="77"/>
                <a:cs typeface="Arial Black"/>
              </a:rPr>
              <a:t>by </a:t>
            </a:r>
            <a:r>
              <a:rPr sz="1200" spc="-114" dirty="0">
                <a:latin typeface="Lucida Sans" panose="020B0602030504020204" pitchFamily="34" charset="77"/>
                <a:cs typeface="Arial Black"/>
              </a:rPr>
              <a:t>an </a:t>
            </a:r>
            <a:r>
              <a:rPr sz="1200" spc="-140" dirty="0">
                <a:latin typeface="Lucida Sans" panose="020B0602030504020204" pitchFamily="34" charset="77"/>
                <a:cs typeface="Arial Black"/>
              </a:rPr>
              <a:t>agent </a:t>
            </a:r>
            <a:r>
              <a:rPr sz="1200" spc="-105" dirty="0">
                <a:latin typeface="Lucida Sans" panose="020B0602030504020204" pitchFamily="34" charset="77"/>
                <a:cs typeface="Arial Black"/>
              </a:rPr>
              <a:t>and </a:t>
            </a:r>
            <a:r>
              <a:rPr sz="1200" spc="-145" dirty="0">
                <a:latin typeface="Lucida Sans" panose="020B0602030504020204" pitchFamily="34" charset="77"/>
                <a:cs typeface="Arial Black"/>
              </a:rPr>
              <a:t>get  </a:t>
            </a:r>
            <a:r>
              <a:rPr sz="1200" spc="-100" dirty="0">
                <a:latin typeface="Lucida Sans" panose="020B0602030504020204" pitchFamily="34" charset="77"/>
                <a:cs typeface="Arial Black"/>
              </a:rPr>
              <a:t>support </a:t>
            </a:r>
            <a:r>
              <a:rPr sz="1200" spc="-110" dirty="0">
                <a:latin typeface="Lucida Sans" panose="020B0602030504020204" pitchFamily="34" charset="77"/>
                <a:cs typeface="Arial Black"/>
              </a:rPr>
              <a:t>here. </a:t>
            </a:r>
            <a:r>
              <a:rPr sz="1200" spc="-175" dirty="0">
                <a:latin typeface="Lucida Sans" panose="020B0602030504020204" pitchFamily="34" charset="77"/>
                <a:cs typeface="Arial Black"/>
              </a:rPr>
              <a:t>You </a:t>
            </a:r>
            <a:r>
              <a:rPr sz="1200" spc="-155" dirty="0">
                <a:latin typeface="Lucida Sans" panose="020B0602030504020204" pitchFamily="34" charset="77"/>
                <a:cs typeface="Arial Black"/>
              </a:rPr>
              <a:t>can </a:t>
            </a:r>
            <a:r>
              <a:rPr sz="1200" spc="-120" dirty="0">
                <a:latin typeface="Lucida Sans" panose="020B0602030504020204" pitchFamily="34" charset="77"/>
                <a:cs typeface="Arial Black"/>
              </a:rPr>
              <a:t>give </a:t>
            </a:r>
            <a:r>
              <a:rPr sz="1200" spc="-145" dirty="0">
                <a:latin typeface="Lucida Sans" panose="020B0602030504020204" pitchFamily="34" charset="77"/>
                <a:cs typeface="Arial Black"/>
              </a:rPr>
              <a:t>feedback </a:t>
            </a:r>
            <a:r>
              <a:rPr sz="1200" spc="-105" dirty="0">
                <a:latin typeface="Lucida Sans" panose="020B0602030504020204" pitchFamily="34" charset="77"/>
                <a:cs typeface="Arial Black"/>
              </a:rPr>
              <a:t>about </a:t>
            </a:r>
            <a:r>
              <a:rPr sz="1200" spc="-140" dirty="0">
                <a:latin typeface="Lucida Sans" panose="020B0602030504020204" pitchFamily="34" charset="77"/>
                <a:cs typeface="Arial Black"/>
              </a:rPr>
              <a:t>Salesforce, </a:t>
            </a:r>
            <a:r>
              <a:rPr sz="1200" spc="-70" dirty="0">
                <a:latin typeface="Lucida Sans" panose="020B0602030504020204" pitchFamily="34" charset="77"/>
                <a:cs typeface="Arial Black"/>
              </a:rPr>
              <a:t>or  </a:t>
            </a:r>
            <a:r>
              <a:rPr sz="1200" spc="-135" dirty="0">
                <a:latin typeface="Lucida Sans" panose="020B0602030504020204" pitchFamily="34" charset="77"/>
                <a:cs typeface="Arial Black"/>
              </a:rPr>
              <a:t>view </a:t>
            </a:r>
            <a:r>
              <a:rPr sz="1200" spc="-110" dirty="0">
                <a:latin typeface="Lucida Sans" panose="020B0602030504020204" pitchFamily="34" charset="77"/>
                <a:cs typeface="Arial Black"/>
              </a:rPr>
              <a:t>keyboard </a:t>
            </a:r>
            <a:r>
              <a:rPr sz="1200" spc="-130" dirty="0">
                <a:latin typeface="Lucida Sans" panose="020B0602030504020204" pitchFamily="34" charset="77"/>
                <a:cs typeface="Arial Black"/>
              </a:rPr>
              <a:t>shortcuts </a:t>
            </a:r>
            <a:r>
              <a:rPr sz="1200" spc="-75" dirty="0">
                <a:latin typeface="Lucida Sans" panose="020B0602030504020204" pitchFamily="34" charset="77"/>
                <a:cs typeface="Arial Black"/>
              </a:rPr>
              <a:t>in </a:t>
            </a:r>
            <a:r>
              <a:rPr sz="1200" spc="-120" dirty="0">
                <a:latin typeface="Lucida Sans" panose="020B0602030504020204" pitchFamily="34" charset="77"/>
                <a:cs typeface="Arial Black"/>
              </a:rPr>
              <a:t>this </a:t>
            </a:r>
            <a:r>
              <a:rPr sz="1200" spc="-135" dirty="0">
                <a:latin typeface="Lucida Sans" panose="020B0602030504020204" pitchFamily="34" charset="77"/>
                <a:cs typeface="Arial Black"/>
              </a:rPr>
              <a:t>section</a:t>
            </a:r>
            <a:r>
              <a:rPr sz="1200" spc="-75" dirty="0">
                <a:latin typeface="Lucida Sans" panose="020B0602030504020204" pitchFamily="34" charset="77"/>
                <a:cs typeface="Arial Black"/>
              </a:rPr>
              <a:t> </a:t>
            </a:r>
            <a:r>
              <a:rPr sz="1200" spc="-100" dirty="0">
                <a:latin typeface="Lucida Sans" panose="020B0602030504020204" pitchFamily="34" charset="77"/>
                <a:cs typeface="Arial Black"/>
              </a:rPr>
              <a:t>too</a:t>
            </a:r>
            <a:endParaRPr sz="1200">
              <a:latin typeface="Lucida Sans" panose="020B0602030504020204" pitchFamily="34" charset="77"/>
              <a:cs typeface="Arial Black"/>
            </a:endParaRPr>
          </a:p>
        </p:txBody>
      </p:sp>
      <p:sp>
        <p:nvSpPr>
          <p:cNvPr id="6" name="object 6"/>
          <p:cNvSpPr/>
          <p:nvPr/>
        </p:nvSpPr>
        <p:spPr>
          <a:xfrm>
            <a:off x="6766559" y="1452880"/>
            <a:ext cx="3556000" cy="4734560"/>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6761480" y="1447800"/>
            <a:ext cx="3566160" cy="4744720"/>
          </a:xfrm>
          <a:custGeom>
            <a:avLst/>
            <a:gdLst/>
            <a:ahLst/>
            <a:cxnLst/>
            <a:rect l="l" t="t" r="r" b="b"/>
            <a:pathLst>
              <a:path w="3566159" h="4744720">
                <a:moveTo>
                  <a:pt x="0" y="4744720"/>
                </a:moveTo>
                <a:lnTo>
                  <a:pt x="3566160" y="4744720"/>
                </a:lnTo>
                <a:lnTo>
                  <a:pt x="3566160" y="0"/>
                </a:lnTo>
                <a:lnTo>
                  <a:pt x="0" y="0"/>
                </a:lnTo>
                <a:lnTo>
                  <a:pt x="0" y="4744720"/>
                </a:lnTo>
                <a:close/>
              </a:path>
            </a:pathLst>
          </a:custGeom>
          <a:ln w="10160">
            <a:solidFill>
              <a:srgbClr val="787878"/>
            </a:solidFill>
          </a:ln>
        </p:spPr>
        <p:txBody>
          <a:bodyPr wrap="square" lIns="0" tIns="0" rIns="0" bIns="0" rtlCol="0"/>
          <a:lstStyle/>
          <a:p>
            <a:endParaRPr/>
          </a:p>
        </p:txBody>
      </p:sp>
      <p:sp>
        <p:nvSpPr>
          <p:cNvPr id="8" name="object 8"/>
          <p:cNvSpPr/>
          <p:nvPr/>
        </p:nvSpPr>
        <p:spPr>
          <a:xfrm>
            <a:off x="6771640" y="1772920"/>
            <a:ext cx="2753360" cy="4419600"/>
          </a:xfrm>
          <a:custGeom>
            <a:avLst/>
            <a:gdLst/>
            <a:ahLst/>
            <a:cxnLst/>
            <a:rect l="l" t="t" r="r" b="b"/>
            <a:pathLst>
              <a:path w="2753359" h="4419600">
                <a:moveTo>
                  <a:pt x="0" y="227456"/>
                </a:moveTo>
                <a:lnTo>
                  <a:pt x="4621" y="181621"/>
                </a:lnTo>
                <a:lnTo>
                  <a:pt x="17877" y="138928"/>
                </a:lnTo>
                <a:lnTo>
                  <a:pt x="38850" y="100291"/>
                </a:lnTo>
                <a:lnTo>
                  <a:pt x="66627" y="66627"/>
                </a:lnTo>
                <a:lnTo>
                  <a:pt x="100291" y="38850"/>
                </a:lnTo>
                <a:lnTo>
                  <a:pt x="138928" y="17877"/>
                </a:lnTo>
                <a:lnTo>
                  <a:pt x="181621" y="4621"/>
                </a:lnTo>
                <a:lnTo>
                  <a:pt x="227456" y="0"/>
                </a:lnTo>
                <a:lnTo>
                  <a:pt x="2525903" y="0"/>
                </a:lnTo>
                <a:lnTo>
                  <a:pt x="2571738" y="4621"/>
                </a:lnTo>
                <a:lnTo>
                  <a:pt x="2614431" y="17877"/>
                </a:lnTo>
                <a:lnTo>
                  <a:pt x="2653068" y="38850"/>
                </a:lnTo>
                <a:lnTo>
                  <a:pt x="2686732" y="66627"/>
                </a:lnTo>
                <a:lnTo>
                  <a:pt x="2714509" y="100291"/>
                </a:lnTo>
                <a:lnTo>
                  <a:pt x="2735482" y="138928"/>
                </a:lnTo>
                <a:lnTo>
                  <a:pt x="2748738" y="181621"/>
                </a:lnTo>
                <a:lnTo>
                  <a:pt x="2753359" y="227456"/>
                </a:lnTo>
                <a:lnTo>
                  <a:pt x="2753359" y="4192142"/>
                </a:lnTo>
                <a:lnTo>
                  <a:pt x="2748738" y="4237981"/>
                </a:lnTo>
                <a:lnTo>
                  <a:pt x="2735482" y="4280677"/>
                </a:lnTo>
                <a:lnTo>
                  <a:pt x="2714509" y="4319314"/>
                </a:lnTo>
                <a:lnTo>
                  <a:pt x="2686732" y="4352977"/>
                </a:lnTo>
                <a:lnTo>
                  <a:pt x="2653068" y="4380752"/>
                </a:lnTo>
                <a:lnTo>
                  <a:pt x="2614431" y="4401724"/>
                </a:lnTo>
                <a:lnTo>
                  <a:pt x="2571738" y="4414978"/>
                </a:lnTo>
                <a:lnTo>
                  <a:pt x="2525903" y="4419600"/>
                </a:lnTo>
                <a:lnTo>
                  <a:pt x="227456" y="4419600"/>
                </a:lnTo>
                <a:lnTo>
                  <a:pt x="181621" y="4414978"/>
                </a:lnTo>
                <a:lnTo>
                  <a:pt x="138928" y="4401724"/>
                </a:lnTo>
                <a:lnTo>
                  <a:pt x="100291" y="4380752"/>
                </a:lnTo>
                <a:lnTo>
                  <a:pt x="66627" y="4352977"/>
                </a:lnTo>
                <a:lnTo>
                  <a:pt x="38850" y="4319314"/>
                </a:lnTo>
                <a:lnTo>
                  <a:pt x="17877" y="4280677"/>
                </a:lnTo>
                <a:lnTo>
                  <a:pt x="4621" y="4237981"/>
                </a:lnTo>
                <a:lnTo>
                  <a:pt x="0" y="4192142"/>
                </a:lnTo>
                <a:lnTo>
                  <a:pt x="0" y="227456"/>
                </a:lnTo>
                <a:close/>
              </a:path>
            </a:pathLst>
          </a:custGeom>
          <a:ln w="30480">
            <a:solidFill>
              <a:srgbClr val="34EFFF"/>
            </a:solidFill>
          </a:ln>
        </p:spPr>
        <p:txBody>
          <a:bodyPr wrap="square" lIns="0" tIns="0" rIns="0" bIns="0" rtlCol="0"/>
          <a:lstStyle/>
          <a:p>
            <a:endParaRPr/>
          </a:p>
        </p:txBody>
      </p:sp>
      <p:sp>
        <p:nvSpPr>
          <p:cNvPr id="9" name="object 9"/>
          <p:cNvSpPr/>
          <p:nvPr/>
        </p:nvSpPr>
        <p:spPr>
          <a:xfrm>
            <a:off x="7721600" y="1717039"/>
            <a:ext cx="355600" cy="365760"/>
          </a:xfrm>
          <a:custGeom>
            <a:avLst/>
            <a:gdLst/>
            <a:ahLst/>
            <a:cxnLst/>
            <a:rect l="l" t="t" r="r" b="b"/>
            <a:pathLst>
              <a:path w="355600" h="365760">
                <a:moveTo>
                  <a:pt x="177800" y="0"/>
                </a:moveTo>
                <a:lnTo>
                  <a:pt x="130542" y="6535"/>
                </a:lnTo>
                <a:lnTo>
                  <a:pt x="88072" y="24976"/>
                </a:lnTo>
                <a:lnTo>
                  <a:pt x="52085" y="53578"/>
                </a:lnTo>
                <a:lnTo>
                  <a:pt x="24280" y="90593"/>
                </a:lnTo>
                <a:lnTo>
                  <a:pt x="6352" y="134276"/>
                </a:lnTo>
                <a:lnTo>
                  <a:pt x="0" y="182880"/>
                </a:lnTo>
                <a:lnTo>
                  <a:pt x="6352" y="231483"/>
                </a:lnTo>
                <a:lnTo>
                  <a:pt x="24280" y="275166"/>
                </a:lnTo>
                <a:lnTo>
                  <a:pt x="52085" y="312181"/>
                </a:lnTo>
                <a:lnTo>
                  <a:pt x="88072" y="340783"/>
                </a:lnTo>
                <a:lnTo>
                  <a:pt x="130542" y="359224"/>
                </a:lnTo>
                <a:lnTo>
                  <a:pt x="177800" y="365760"/>
                </a:lnTo>
                <a:lnTo>
                  <a:pt x="225057" y="359224"/>
                </a:lnTo>
                <a:lnTo>
                  <a:pt x="267527" y="340783"/>
                </a:lnTo>
                <a:lnTo>
                  <a:pt x="303514" y="312181"/>
                </a:lnTo>
                <a:lnTo>
                  <a:pt x="331319" y="275166"/>
                </a:lnTo>
                <a:lnTo>
                  <a:pt x="349247" y="231483"/>
                </a:lnTo>
                <a:lnTo>
                  <a:pt x="355600" y="182880"/>
                </a:lnTo>
                <a:lnTo>
                  <a:pt x="349247" y="134276"/>
                </a:lnTo>
                <a:lnTo>
                  <a:pt x="331319" y="90593"/>
                </a:lnTo>
                <a:lnTo>
                  <a:pt x="303514" y="53578"/>
                </a:lnTo>
                <a:lnTo>
                  <a:pt x="267527" y="24976"/>
                </a:lnTo>
                <a:lnTo>
                  <a:pt x="225057" y="6535"/>
                </a:lnTo>
                <a:lnTo>
                  <a:pt x="177800" y="0"/>
                </a:lnTo>
                <a:close/>
              </a:path>
            </a:pathLst>
          </a:custGeom>
          <a:solidFill>
            <a:srgbClr val="34EFFF"/>
          </a:solidFill>
        </p:spPr>
        <p:txBody>
          <a:bodyPr wrap="square" lIns="0" tIns="0" rIns="0" bIns="0" rtlCol="0"/>
          <a:lstStyle/>
          <a:p>
            <a:endParaRPr/>
          </a:p>
        </p:txBody>
      </p:sp>
      <p:sp>
        <p:nvSpPr>
          <p:cNvPr id="10" name="object 10"/>
          <p:cNvSpPr txBox="1"/>
          <p:nvPr/>
        </p:nvSpPr>
        <p:spPr>
          <a:xfrm>
            <a:off x="7832725" y="1756727"/>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1</a:t>
            </a:r>
            <a:endParaRPr sz="1600">
              <a:latin typeface="Lucida Sans" panose="020B0602030504020204" pitchFamily="34" charset="77"/>
              <a:cs typeface="Arial Black"/>
            </a:endParaRPr>
          </a:p>
        </p:txBody>
      </p:sp>
      <p:sp>
        <p:nvSpPr>
          <p:cNvPr id="11" name="object 11"/>
          <p:cNvSpPr/>
          <p:nvPr/>
        </p:nvSpPr>
        <p:spPr>
          <a:xfrm>
            <a:off x="6451600" y="3484879"/>
            <a:ext cx="365760" cy="355600"/>
          </a:xfrm>
          <a:custGeom>
            <a:avLst/>
            <a:gdLst/>
            <a:ahLst/>
            <a:cxnLst/>
            <a:rect l="l" t="t" r="r" b="b"/>
            <a:pathLst>
              <a:path w="365759" h="355600">
                <a:moveTo>
                  <a:pt x="182879" y="0"/>
                </a:moveTo>
                <a:lnTo>
                  <a:pt x="134276" y="6352"/>
                </a:lnTo>
                <a:lnTo>
                  <a:pt x="90593" y="24280"/>
                </a:lnTo>
                <a:lnTo>
                  <a:pt x="53578" y="52085"/>
                </a:lnTo>
                <a:lnTo>
                  <a:pt x="24976" y="88072"/>
                </a:lnTo>
                <a:lnTo>
                  <a:pt x="6535" y="130542"/>
                </a:lnTo>
                <a:lnTo>
                  <a:pt x="0" y="177800"/>
                </a:lnTo>
                <a:lnTo>
                  <a:pt x="6535" y="225057"/>
                </a:lnTo>
                <a:lnTo>
                  <a:pt x="24976" y="267527"/>
                </a:lnTo>
                <a:lnTo>
                  <a:pt x="53578" y="303514"/>
                </a:lnTo>
                <a:lnTo>
                  <a:pt x="90593" y="331319"/>
                </a:lnTo>
                <a:lnTo>
                  <a:pt x="134276" y="349247"/>
                </a:lnTo>
                <a:lnTo>
                  <a:pt x="182879" y="355600"/>
                </a:lnTo>
                <a:lnTo>
                  <a:pt x="231483" y="349247"/>
                </a:lnTo>
                <a:lnTo>
                  <a:pt x="275166" y="331319"/>
                </a:lnTo>
                <a:lnTo>
                  <a:pt x="312181" y="303514"/>
                </a:lnTo>
                <a:lnTo>
                  <a:pt x="340783" y="267527"/>
                </a:lnTo>
                <a:lnTo>
                  <a:pt x="359224" y="225057"/>
                </a:lnTo>
                <a:lnTo>
                  <a:pt x="365759" y="177800"/>
                </a:lnTo>
                <a:lnTo>
                  <a:pt x="359224" y="130542"/>
                </a:lnTo>
                <a:lnTo>
                  <a:pt x="340783" y="88072"/>
                </a:lnTo>
                <a:lnTo>
                  <a:pt x="312181" y="52085"/>
                </a:lnTo>
                <a:lnTo>
                  <a:pt x="275166" y="24280"/>
                </a:lnTo>
                <a:lnTo>
                  <a:pt x="231483" y="6352"/>
                </a:lnTo>
                <a:lnTo>
                  <a:pt x="182879" y="0"/>
                </a:lnTo>
                <a:close/>
              </a:path>
            </a:pathLst>
          </a:custGeom>
          <a:solidFill>
            <a:srgbClr val="34EFFF"/>
          </a:solidFill>
        </p:spPr>
        <p:txBody>
          <a:bodyPr wrap="square" lIns="0" tIns="0" rIns="0" bIns="0" rtlCol="0"/>
          <a:lstStyle/>
          <a:p>
            <a:endParaRPr/>
          </a:p>
        </p:txBody>
      </p:sp>
      <p:sp>
        <p:nvSpPr>
          <p:cNvPr id="12" name="object 12"/>
          <p:cNvSpPr txBox="1"/>
          <p:nvPr/>
        </p:nvSpPr>
        <p:spPr>
          <a:xfrm>
            <a:off x="6570980" y="3523932"/>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2</a:t>
            </a:r>
            <a:endParaRPr sz="1600">
              <a:latin typeface="Lucida Sans" panose="020B0602030504020204" pitchFamily="34" charset="77"/>
              <a:cs typeface="Arial Black"/>
            </a:endParaRPr>
          </a:p>
        </p:txBody>
      </p:sp>
      <p:sp>
        <p:nvSpPr>
          <p:cNvPr id="13" name="object 13"/>
          <p:cNvSpPr/>
          <p:nvPr/>
        </p:nvSpPr>
        <p:spPr>
          <a:xfrm>
            <a:off x="8280400" y="3728720"/>
            <a:ext cx="365760" cy="365760"/>
          </a:xfrm>
          <a:custGeom>
            <a:avLst/>
            <a:gdLst/>
            <a:ahLst/>
            <a:cxnLst/>
            <a:rect l="l" t="t" r="r" b="b"/>
            <a:pathLst>
              <a:path w="365759" h="365760">
                <a:moveTo>
                  <a:pt x="182879" y="0"/>
                </a:moveTo>
                <a:lnTo>
                  <a:pt x="134276" y="6535"/>
                </a:lnTo>
                <a:lnTo>
                  <a:pt x="90593" y="24976"/>
                </a:lnTo>
                <a:lnTo>
                  <a:pt x="53578" y="53578"/>
                </a:lnTo>
                <a:lnTo>
                  <a:pt x="24976" y="90593"/>
                </a:lnTo>
                <a:lnTo>
                  <a:pt x="6535" y="134276"/>
                </a:lnTo>
                <a:lnTo>
                  <a:pt x="0" y="182879"/>
                </a:lnTo>
                <a:lnTo>
                  <a:pt x="6535" y="231483"/>
                </a:lnTo>
                <a:lnTo>
                  <a:pt x="24976" y="275166"/>
                </a:lnTo>
                <a:lnTo>
                  <a:pt x="53578" y="312181"/>
                </a:lnTo>
                <a:lnTo>
                  <a:pt x="90593" y="340783"/>
                </a:lnTo>
                <a:lnTo>
                  <a:pt x="134276" y="359224"/>
                </a:lnTo>
                <a:lnTo>
                  <a:pt x="182879" y="365759"/>
                </a:lnTo>
                <a:lnTo>
                  <a:pt x="231483" y="359224"/>
                </a:lnTo>
                <a:lnTo>
                  <a:pt x="275166" y="340783"/>
                </a:lnTo>
                <a:lnTo>
                  <a:pt x="312181" y="312181"/>
                </a:lnTo>
                <a:lnTo>
                  <a:pt x="340783" y="275166"/>
                </a:lnTo>
                <a:lnTo>
                  <a:pt x="359224" y="231483"/>
                </a:lnTo>
                <a:lnTo>
                  <a:pt x="365759" y="182879"/>
                </a:lnTo>
                <a:lnTo>
                  <a:pt x="359224" y="134276"/>
                </a:lnTo>
                <a:lnTo>
                  <a:pt x="340783" y="90593"/>
                </a:lnTo>
                <a:lnTo>
                  <a:pt x="312181" y="53578"/>
                </a:lnTo>
                <a:lnTo>
                  <a:pt x="275166" y="24976"/>
                </a:lnTo>
                <a:lnTo>
                  <a:pt x="231483" y="6535"/>
                </a:lnTo>
                <a:lnTo>
                  <a:pt x="182879" y="0"/>
                </a:lnTo>
                <a:close/>
              </a:path>
            </a:pathLst>
          </a:custGeom>
          <a:solidFill>
            <a:srgbClr val="34EFFF"/>
          </a:solidFill>
        </p:spPr>
        <p:txBody>
          <a:bodyPr wrap="square" lIns="0" tIns="0" rIns="0" bIns="0" rtlCol="0"/>
          <a:lstStyle/>
          <a:p>
            <a:endParaRPr/>
          </a:p>
        </p:txBody>
      </p:sp>
      <p:sp>
        <p:nvSpPr>
          <p:cNvPr id="14" name="object 14"/>
          <p:cNvSpPr txBox="1"/>
          <p:nvPr/>
        </p:nvSpPr>
        <p:spPr>
          <a:xfrm>
            <a:off x="8401684" y="3771328"/>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3</a:t>
            </a:r>
            <a:endParaRPr sz="1600">
              <a:latin typeface="Lucida Sans" panose="020B0602030504020204" pitchFamily="34" charset="77"/>
              <a:cs typeface="Arial Black"/>
            </a:endParaRPr>
          </a:p>
        </p:txBody>
      </p:sp>
      <p:sp>
        <p:nvSpPr>
          <p:cNvPr id="15" name="object 15"/>
          <p:cNvSpPr/>
          <p:nvPr/>
        </p:nvSpPr>
        <p:spPr>
          <a:xfrm>
            <a:off x="7376159" y="4927600"/>
            <a:ext cx="355600" cy="355600"/>
          </a:xfrm>
          <a:custGeom>
            <a:avLst/>
            <a:gdLst/>
            <a:ahLst/>
            <a:cxnLst/>
            <a:rect l="l" t="t" r="r" b="b"/>
            <a:pathLst>
              <a:path w="355600" h="355600">
                <a:moveTo>
                  <a:pt x="177800" y="0"/>
                </a:moveTo>
                <a:lnTo>
                  <a:pt x="130542" y="6352"/>
                </a:lnTo>
                <a:lnTo>
                  <a:pt x="88072" y="24280"/>
                </a:lnTo>
                <a:lnTo>
                  <a:pt x="52085" y="52085"/>
                </a:lnTo>
                <a:lnTo>
                  <a:pt x="24280" y="88072"/>
                </a:lnTo>
                <a:lnTo>
                  <a:pt x="6352" y="130542"/>
                </a:lnTo>
                <a:lnTo>
                  <a:pt x="0" y="177800"/>
                </a:lnTo>
                <a:lnTo>
                  <a:pt x="6352" y="225057"/>
                </a:lnTo>
                <a:lnTo>
                  <a:pt x="24280" y="267527"/>
                </a:lnTo>
                <a:lnTo>
                  <a:pt x="52085" y="303514"/>
                </a:lnTo>
                <a:lnTo>
                  <a:pt x="88072" y="331319"/>
                </a:lnTo>
                <a:lnTo>
                  <a:pt x="130542" y="349247"/>
                </a:lnTo>
                <a:lnTo>
                  <a:pt x="177800" y="355600"/>
                </a:lnTo>
                <a:lnTo>
                  <a:pt x="225057" y="349247"/>
                </a:lnTo>
                <a:lnTo>
                  <a:pt x="267527" y="331319"/>
                </a:lnTo>
                <a:lnTo>
                  <a:pt x="303514" y="303514"/>
                </a:lnTo>
                <a:lnTo>
                  <a:pt x="331319" y="267527"/>
                </a:lnTo>
                <a:lnTo>
                  <a:pt x="349247" y="225057"/>
                </a:lnTo>
                <a:lnTo>
                  <a:pt x="355600" y="177800"/>
                </a:lnTo>
                <a:lnTo>
                  <a:pt x="349247" y="130542"/>
                </a:lnTo>
                <a:lnTo>
                  <a:pt x="331319" y="88072"/>
                </a:lnTo>
                <a:lnTo>
                  <a:pt x="303514" y="52085"/>
                </a:lnTo>
                <a:lnTo>
                  <a:pt x="267527" y="24280"/>
                </a:lnTo>
                <a:lnTo>
                  <a:pt x="225057" y="6352"/>
                </a:lnTo>
                <a:lnTo>
                  <a:pt x="177800" y="0"/>
                </a:lnTo>
                <a:close/>
              </a:path>
            </a:pathLst>
          </a:custGeom>
          <a:solidFill>
            <a:srgbClr val="34EFFF"/>
          </a:solidFill>
        </p:spPr>
        <p:txBody>
          <a:bodyPr wrap="square" lIns="0" tIns="0" rIns="0" bIns="0" rtlCol="0"/>
          <a:lstStyle/>
          <a:p>
            <a:endParaRPr/>
          </a:p>
        </p:txBody>
      </p:sp>
      <p:sp>
        <p:nvSpPr>
          <p:cNvPr id="16" name="object 16"/>
          <p:cNvSpPr txBox="1"/>
          <p:nvPr/>
        </p:nvSpPr>
        <p:spPr>
          <a:xfrm>
            <a:off x="7491476" y="4969827"/>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4</a:t>
            </a:r>
            <a:endParaRPr sz="1600">
              <a:latin typeface="Lucida Sans" panose="020B0602030504020204" pitchFamily="34" charset="77"/>
              <a:cs typeface="Arial Black"/>
            </a:endParaRPr>
          </a:p>
        </p:txBody>
      </p:sp>
      <p:sp>
        <p:nvSpPr>
          <p:cNvPr id="17" name="object 17"/>
          <p:cNvSpPr/>
          <p:nvPr/>
        </p:nvSpPr>
        <p:spPr>
          <a:xfrm>
            <a:off x="1005839" y="2194560"/>
            <a:ext cx="528320" cy="518159"/>
          </a:xfrm>
          <a:custGeom>
            <a:avLst/>
            <a:gdLst/>
            <a:ahLst/>
            <a:cxnLst/>
            <a:rect l="l" t="t" r="r" b="b"/>
            <a:pathLst>
              <a:path w="528319" h="518160">
                <a:moveTo>
                  <a:pt x="278638" y="0"/>
                </a:moveTo>
                <a:lnTo>
                  <a:pt x="250507" y="0"/>
                </a:lnTo>
                <a:lnTo>
                  <a:pt x="236854" y="762"/>
                </a:lnTo>
                <a:lnTo>
                  <a:pt x="224015" y="3175"/>
                </a:lnTo>
                <a:lnTo>
                  <a:pt x="211162" y="4699"/>
                </a:lnTo>
                <a:lnTo>
                  <a:pt x="198323" y="7112"/>
                </a:lnTo>
                <a:lnTo>
                  <a:pt x="185470" y="11811"/>
                </a:lnTo>
                <a:lnTo>
                  <a:pt x="161391" y="19685"/>
                </a:lnTo>
                <a:lnTo>
                  <a:pt x="116420" y="44195"/>
                </a:lnTo>
                <a:lnTo>
                  <a:pt x="77889" y="75691"/>
                </a:lnTo>
                <a:lnTo>
                  <a:pt x="44957" y="114300"/>
                </a:lnTo>
                <a:lnTo>
                  <a:pt x="21678" y="157734"/>
                </a:lnTo>
                <a:lnTo>
                  <a:pt x="8826" y="194055"/>
                </a:lnTo>
                <a:lnTo>
                  <a:pt x="2412" y="232663"/>
                </a:lnTo>
                <a:lnTo>
                  <a:pt x="800" y="245237"/>
                </a:lnTo>
                <a:lnTo>
                  <a:pt x="0" y="259461"/>
                </a:lnTo>
                <a:lnTo>
                  <a:pt x="800" y="272034"/>
                </a:lnTo>
                <a:lnTo>
                  <a:pt x="2412" y="285495"/>
                </a:lnTo>
                <a:lnTo>
                  <a:pt x="3213" y="298957"/>
                </a:lnTo>
                <a:lnTo>
                  <a:pt x="21678" y="360425"/>
                </a:lnTo>
                <a:lnTo>
                  <a:pt x="44957" y="403860"/>
                </a:lnTo>
                <a:lnTo>
                  <a:pt x="77889" y="442467"/>
                </a:lnTo>
                <a:lnTo>
                  <a:pt x="116420" y="473201"/>
                </a:lnTo>
                <a:lnTo>
                  <a:pt x="161391" y="497713"/>
                </a:lnTo>
                <a:lnTo>
                  <a:pt x="198323" y="510286"/>
                </a:lnTo>
                <a:lnTo>
                  <a:pt x="236854" y="516636"/>
                </a:lnTo>
                <a:lnTo>
                  <a:pt x="250507" y="518160"/>
                </a:lnTo>
                <a:lnTo>
                  <a:pt x="278638" y="518160"/>
                </a:lnTo>
                <a:lnTo>
                  <a:pt x="329946" y="510286"/>
                </a:lnTo>
                <a:lnTo>
                  <a:pt x="366903" y="497713"/>
                </a:lnTo>
                <a:lnTo>
                  <a:pt x="388540" y="488188"/>
                </a:lnTo>
                <a:lnTo>
                  <a:pt x="264159" y="488188"/>
                </a:lnTo>
                <a:lnTo>
                  <a:pt x="240880" y="487425"/>
                </a:lnTo>
                <a:lnTo>
                  <a:pt x="195110" y="478663"/>
                </a:lnTo>
                <a:lnTo>
                  <a:pt x="153352" y="460628"/>
                </a:lnTo>
                <a:lnTo>
                  <a:pt x="115620" y="436117"/>
                </a:lnTo>
                <a:lnTo>
                  <a:pt x="84302" y="404622"/>
                </a:lnTo>
                <a:lnTo>
                  <a:pt x="57810" y="368300"/>
                </a:lnTo>
                <a:lnTo>
                  <a:pt x="40944" y="327278"/>
                </a:lnTo>
                <a:lnTo>
                  <a:pt x="31318" y="282320"/>
                </a:lnTo>
                <a:lnTo>
                  <a:pt x="30505" y="259461"/>
                </a:lnTo>
                <a:lnTo>
                  <a:pt x="31318" y="235076"/>
                </a:lnTo>
                <a:lnTo>
                  <a:pt x="40944" y="190880"/>
                </a:lnTo>
                <a:lnTo>
                  <a:pt x="57810" y="149098"/>
                </a:lnTo>
                <a:lnTo>
                  <a:pt x="84302" y="112775"/>
                </a:lnTo>
                <a:lnTo>
                  <a:pt x="115620" y="81279"/>
                </a:lnTo>
                <a:lnTo>
                  <a:pt x="153352" y="56768"/>
                </a:lnTo>
                <a:lnTo>
                  <a:pt x="195110" y="40259"/>
                </a:lnTo>
                <a:lnTo>
                  <a:pt x="240880" y="30734"/>
                </a:lnTo>
                <a:lnTo>
                  <a:pt x="264159" y="29210"/>
                </a:lnTo>
                <a:lnTo>
                  <a:pt x="387047" y="29210"/>
                </a:lnTo>
                <a:lnTo>
                  <a:pt x="366903" y="19685"/>
                </a:lnTo>
                <a:lnTo>
                  <a:pt x="342900" y="11811"/>
                </a:lnTo>
                <a:lnTo>
                  <a:pt x="329946" y="7112"/>
                </a:lnTo>
                <a:lnTo>
                  <a:pt x="317119" y="4699"/>
                </a:lnTo>
                <a:lnTo>
                  <a:pt x="304291" y="3175"/>
                </a:lnTo>
                <a:lnTo>
                  <a:pt x="291465" y="762"/>
                </a:lnTo>
                <a:lnTo>
                  <a:pt x="278638" y="0"/>
                </a:lnTo>
                <a:close/>
              </a:path>
              <a:path w="528319" h="518160">
                <a:moveTo>
                  <a:pt x="387047" y="29210"/>
                </a:moveTo>
                <a:lnTo>
                  <a:pt x="264159" y="29210"/>
                </a:lnTo>
                <a:lnTo>
                  <a:pt x="288290" y="30734"/>
                </a:lnTo>
                <a:lnTo>
                  <a:pt x="311531" y="33909"/>
                </a:lnTo>
                <a:lnTo>
                  <a:pt x="354838" y="47370"/>
                </a:lnTo>
                <a:lnTo>
                  <a:pt x="395097" y="68579"/>
                </a:lnTo>
                <a:lnTo>
                  <a:pt x="429513" y="96265"/>
                </a:lnTo>
                <a:lnTo>
                  <a:pt x="458469" y="130175"/>
                </a:lnTo>
                <a:lnTo>
                  <a:pt x="480187" y="169544"/>
                </a:lnTo>
                <a:lnTo>
                  <a:pt x="493013" y="212978"/>
                </a:lnTo>
                <a:lnTo>
                  <a:pt x="498601" y="259461"/>
                </a:lnTo>
                <a:lnTo>
                  <a:pt x="496950" y="282320"/>
                </a:lnTo>
                <a:lnTo>
                  <a:pt x="487425" y="327278"/>
                </a:lnTo>
                <a:lnTo>
                  <a:pt x="470534" y="368300"/>
                </a:lnTo>
                <a:lnTo>
                  <a:pt x="443991" y="404622"/>
                </a:lnTo>
                <a:lnTo>
                  <a:pt x="412750" y="436117"/>
                </a:lnTo>
                <a:lnTo>
                  <a:pt x="374903" y="460628"/>
                </a:lnTo>
                <a:lnTo>
                  <a:pt x="333247" y="478663"/>
                </a:lnTo>
                <a:lnTo>
                  <a:pt x="288290" y="487425"/>
                </a:lnTo>
                <a:lnTo>
                  <a:pt x="264159" y="488188"/>
                </a:lnTo>
                <a:lnTo>
                  <a:pt x="388540" y="488188"/>
                </a:lnTo>
                <a:lnTo>
                  <a:pt x="432816" y="458215"/>
                </a:lnTo>
                <a:lnTo>
                  <a:pt x="468122" y="423544"/>
                </a:lnTo>
                <a:lnTo>
                  <a:pt x="496188" y="382524"/>
                </a:lnTo>
                <a:lnTo>
                  <a:pt x="516254" y="335914"/>
                </a:lnTo>
                <a:lnTo>
                  <a:pt x="527557" y="285495"/>
                </a:lnTo>
                <a:lnTo>
                  <a:pt x="527557" y="272034"/>
                </a:lnTo>
                <a:lnTo>
                  <a:pt x="528319" y="259461"/>
                </a:lnTo>
                <a:lnTo>
                  <a:pt x="527557" y="245237"/>
                </a:lnTo>
                <a:lnTo>
                  <a:pt x="527557" y="232663"/>
                </a:lnTo>
                <a:lnTo>
                  <a:pt x="525144" y="219201"/>
                </a:lnTo>
                <a:lnTo>
                  <a:pt x="508253" y="157734"/>
                </a:lnTo>
                <a:lnTo>
                  <a:pt x="483362" y="114300"/>
                </a:lnTo>
                <a:lnTo>
                  <a:pt x="450469" y="75691"/>
                </a:lnTo>
                <a:lnTo>
                  <a:pt x="411860" y="44195"/>
                </a:lnTo>
                <a:lnTo>
                  <a:pt x="390271" y="30734"/>
                </a:lnTo>
                <a:lnTo>
                  <a:pt x="387047" y="29210"/>
                </a:lnTo>
                <a:close/>
              </a:path>
            </a:pathLst>
          </a:custGeom>
          <a:solidFill>
            <a:srgbClr val="34EFFF"/>
          </a:solidFill>
        </p:spPr>
        <p:txBody>
          <a:bodyPr wrap="square" lIns="0" tIns="0" rIns="0" bIns="0" rtlCol="0"/>
          <a:lstStyle/>
          <a:p>
            <a:endParaRPr/>
          </a:p>
        </p:txBody>
      </p:sp>
      <p:sp>
        <p:nvSpPr>
          <p:cNvPr id="18" name="object 18"/>
          <p:cNvSpPr/>
          <p:nvPr/>
        </p:nvSpPr>
        <p:spPr>
          <a:xfrm>
            <a:off x="1249680" y="2550160"/>
            <a:ext cx="40640" cy="40640"/>
          </a:xfrm>
          <a:custGeom>
            <a:avLst/>
            <a:gdLst/>
            <a:ahLst/>
            <a:cxnLst/>
            <a:rect l="l" t="t" r="r" b="b"/>
            <a:pathLst>
              <a:path w="40640" h="40639">
                <a:moveTo>
                  <a:pt x="24637" y="0"/>
                </a:moveTo>
                <a:lnTo>
                  <a:pt x="15963" y="0"/>
                </a:lnTo>
                <a:lnTo>
                  <a:pt x="12331" y="762"/>
                </a:lnTo>
                <a:lnTo>
                  <a:pt x="723" y="16637"/>
                </a:lnTo>
                <a:lnTo>
                  <a:pt x="0" y="20319"/>
                </a:lnTo>
                <a:lnTo>
                  <a:pt x="723" y="24002"/>
                </a:lnTo>
                <a:lnTo>
                  <a:pt x="1447" y="28320"/>
                </a:lnTo>
                <a:lnTo>
                  <a:pt x="3632" y="31876"/>
                </a:lnTo>
                <a:lnTo>
                  <a:pt x="5803" y="34798"/>
                </a:lnTo>
                <a:lnTo>
                  <a:pt x="8712" y="36956"/>
                </a:lnTo>
                <a:lnTo>
                  <a:pt x="12331" y="38480"/>
                </a:lnTo>
                <a:lnTo>
                  <a:pt x="15963" y="40639"/>
                </a:lnTo>
                <a:lnTo>
                  <a:pt x="24637" y="40639"/>
                </a:lnTo>
                <a:lnTo>
                  <a:pt x="28320" y="38480"/>
                </a:lnTo>
                <a:lnTo>
                  <a:pt x="31876" y="36956"/>
                </a:lnTo>
                <a:lnTo>
                  <a:pt x="34797" y="34798"/>
                </a:lnTo>
                <a:lnTo>
                  <a:pt x="37718" y="31876"/>
                </a:lnTo>
                <a:lnTo>
                  <a:pt x="39878" y="28320"/>
                </a:lnTo>
                <a:lnTo>
                  <a:pt x="40639" y="24002"/>
                </a:lnTo>
                <a:lnTo>
                  <a:pt x="40639" y="16637"/>
                </a:lnTo>
                <a:lnTo>
                  <a:pt x="39878" y="12318"/>
                </a:lnTo>
                <a:lnTo>
                  <a:pt x="37718" y="8762"/>
                </a:lnTo>
                <a:lnTo>
                  <a:pt x="31876" y="2920"/>
                </a:lnTo>
                <a:lnTo>
                  <a:pt x="28320" y="762"/>
                </a:lnTo>
                <a:lnTo>
                  <a:pt x="24637" y="0"/>
                </a:lnTo>
                <a:close/>
              </a:path>
            </a:pathLst>
          </a:custGeom>
          <a:solidFill>
            <a:srgbClr val="34EFFF"/>
          </a:solidFill>
        </p:spPr>
        <p:txBody>
          <a:bodyPr wrap="square" lIns="0" tIns="0" rIns="0" bIns="0" rtlCol="0"/>
          <a:lstStyle/>
          <a:p>
            <a:endParaRPr/>
          </a:p>
        </p:txBody>
      </p:sp>
      <p:sp>
        <p:nvSpPr>
          <p:cNvPr id="19" name="object 19"/>
          <p:cNvSpPr/>
          <p:nvPr/>
        </p:nvSpPr>
        <p:spPr>
          <a:xfrm>
            <a:off x="1209039" y="2326639"/>
            <a:ext cx="132079" cy="193039"/>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2341739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5312" y="1053528"/>
            <a:ext cx="2169795" cy="197490"/>
          </a:xfrm>
          <a:prstGeom prst="rect">
            <a:avLst/>
          </a:prstGeom>
        </p:spPr>
        <p:txBody>
          <a:bodyPr vert="horz" wrap="square" lIns="0" tIns="12700" rIns="0" bIns="0" rtlCol="0">
            <a:spAutoFit/>
          </a:bodyPr>
          <a:lstStyle/>
          <a:p>
            <a:pPr marL="12700">
              <a:lnSpc>
                <a:spcPct val="100000"/>
              </a:lnSpc>
              <a:spcBef>
                <a:spcPts val="100"/>
              </a:spcBef>
            </a:pPr>
            <a:r>
              <a:rPr sz="1200" spc="-150" dirty="0">
                <a:latin typeface="Lucida Sans" panose="020B0602030504020204" pitchFamily="34" charset="77"/>
                <a:cs typeface="Arial Black"/>
              </a:rPr>
              <a:t>The</a:t>
            </a:r>
            <a:r>
              <a:rPr sz="1200" spc="-204" dirty="0">
                <a:latin typeface="Lucida Sans" panose="020B0602030504020204" pitchFamily="34" charset="77"/>
                <a:cs typeface="Arial Black"/>
              </a:rPr>
              <a:t> </a:t>
            </a:r>
            <a:r>
              <a:rPr sz="1200" spc="-70" dirty="0">
                <a:latin typeface="Lucida Sans" panose="020B0602030504020204" pitchFamily="34" charset="77"/>
                <a:cs typeface="Arial Black"/>
              </a:rPr>
              <a:t>fun</a:t>
            </a:r>
            <a:r>
              <a:rPr sz="1200" spc="-185" dirty="0">
                <a:latin typeface="Lucida Sans" panose="020B0602030504020204" pitchFamily="34" charset="77"/>
                <a:cs typeface="Arial Black"/>
              </a:rPr>
              <a:t> </a:t>
            </a:r>
            <a:r>
              <a:rPr sz="1200" spc="-155" dirty="0">
                <a:latin typeface="Lucida Sans" panose="020B0602030504020204" pitchFamily="34" charset="77"/>
                <a:cs typeface="Arial Black"/>
              </a:rPr>
              <a:t>way</a:t>
            </a:r>
            <a:r>
              <a:rPr sz="1200" spc="-135" dirty="0">
                <a:latin typeface="Lucida Sans" panose="020B0602030504020204" pitchFamily="34" charset="77"/>
                <a:cs typeface="Arial Black"/>
              </a:rPr>
              <a:t> </a:t>
            </a:r>
            <a:r>
              <a:rPr sz="1200" spc="-105" dirty="0">
                <a:latin typeface="Lucida Sans" panose="020B0602030504020204" pitchFamily="34" charset="77"/>
                <a:cs typeface="Arial Black"/>
              </a:rPr>
              <a:t>to</a:t>
            </a:r>
            <a:r>
              <a:rPr sz="1200" spc="-175" dirty="0">
                <a:latin typeface="Lucida Sans" panose="020B0602030504020204" pitchFamily="34" charset="77"/>
                <a:cs typeface="Arial Black"/>
              </a:rPr>
              <a:t> </a:t>
            </a:r>
            <a:r>
              <a:rPr sz="1200" spc="-105" dirty="0">
                <a:latin typeface="Lucida Sans" panose="020B0602030504020204" pitchFamily="34" charset="77"/>
                <a:cs typeface="Arial Black"/>
              </a:rPr>
              <a:t>learn</a:t>
            </a:r>
            <a:r>
              <a:rPr sz="1200" spc="-190" dirty="0">
                <a:latin typeface="Lucida Sans" panose="020B0602030504020204" pitchFamily="34" charset="77"/>
                <a:cs typeface="Arial Black"/>
              </a:rPr>
              <a:t> </a:t>
            </a:r>
            <a:r>
              <a:rPr sz="1200" spc="-140" dirty="0">
                <a:latin typeface="Lucida Sans" panose="020B0602030504020204" pitchFamily="34" charset="77"/>
                <a:cs typeface="Arial Black"/>
              </a:rPr>
              <a:t>Salesforce</a:t>
            </a:r>
            <a:endParaRPr sz="1200">
              <a:latin typeface="Lucida Sans" panose="020B0602030504020204" pitchFamily="34" charset="77"/>
              <a:cs typeface="Arial Black"/>
            </a:endParaRPr>
          </a:p>
        </p:txBody>
      </p:sp>
      <p:sp>
        <p:nvSpPr>
          <p:cNvPr id="3" name="object 3"/>
          <p:cNvSpPr/>
          <p:nvPr/>
        </p:nvSpPr>
        <p:spPr>
          <a:xfrm>
            <a:off x="10774832" y="487680"/>
            <a:ext cx="995375" cy="863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8012" y="541972"/>
            <a:ext cx="2203069" cy="54959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917680" y="6400800"/>
            <a:ext cx="142240" cy="19304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1684000" y="6441440"/>
            <a:ext cx="101600" cy="14223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588094" y="6573519"/>
            <a:ext cx="1809114" cy="284480"/>
          </a:xfrm>
          <a:custGeom>
            <a:avLst/>
            <a:gdLst/>
            <a:ahLst/>
            <a:cxnLst/>
            <a:rect l="l" t="t" r="r" b="b"/>
            <a:pathLst>
              <a:path w="1809115" h="284479">
                <a:moveTo>
                  <a:pt x="481870" y="45237"/>
                </a:moveTo>
                <a:lnTo>
                  <a:pt x="443389" y="63271"/>
                </a:lnTo>
                <a:lnTo>
                  <a:pt x="0" y="284477"/>
                </a:lnTo>
                <a:lnTo>
                  <a:pt x="1808604" y="284477"/>
                </a:lnTo>
                <a:lnTo>
                  <a:pt x="1544559" y="151726"/>
                </a:lnTo>
                <a:lnTo>
                  <a:pt x="1258729" y="151726"/>
                </a:lnTo>
                <a:lnTo>
                  <a:pt x="1159383" y="105448"/>
                </a:lnTo>
                <a:lnTo>
                  <a:pt x="610648" y="105448"/>
                </a:lnTo>
                <a:lnTo>
                  <a:pt x="481870" y="45237"/>
                </a:lnTo>
                <a:close/>
              </a:path>
              <a:path w="1809115" h="284479">
                <a:moveTo>
                  <a:pt x="1407192" y="82664"/>
                </a:moveTo>
                <a:lnTo>
                  <a:pt x="1258729" y="151726"/>
                </a:lnTo>
                <a:lnTo>
                  <a:pt x="1544559" y="151726"/>
                </a:lnTo>
                <a:lnTo>
                  <a:pt x="1407192" y="82664"/>
                </a:lnTo>
                <a:close/>
              </a:path>
              <a:path w="1809115" h="284479">
                <a:moveTo>
                  <a:pt x="837597" y="0"/>
                </a:moveTo>
                <a:lnTo>
                  <a:pt x="610648" y="105448"/>
                </a:lnTo>
                <a:lnTo>
                  <a:pt x="1159383" y="105448"/>
                </a:lnTo>
                <a:lnTo>
                  <a:pt x="1078330" y="67690"/>
                </a:lnTo>
                <a:lnTo>
                  <a:pt x="982758" y="67690"/>
                </a:lnTo>
                <a:lnTo>
                  <a:pt x="837597" y="0"/>
                </a:lnTo>
                <a:close/>
              </a:path>
              <a:path w="1809115" h="284479">
                <a:moveTo>
                  <a:pt x="1030129" y="45237"/>
                </a:moveTo>
                <a:lnTo>
                  <a:pt x="982758" y="67690"/>
                </a:lnTo>
                <a:lnTo>
                  <a:pt x="1078330" y="67690"/>
                </a:lnTo>
                <a:lnTo>
                  <a:pt x="1030129" y="45237"/>
                </a:lnTo>
                <a:close/>
              </a:path>
            </a:pathLst>
          </a:custGeom>
          <a:solidFill>
            <a:srgbClr val="1D9454"/>
          </a:solidFill>
        </p:spPr>
        <p:txBody>
          <a:bodyPr wrap="square" lIns="0" tIns="0" rIns="0" bIns="0" rtlCol="0"/>
          <a:lstStyle/>
          <a:p>
            <a:endParaRPr/>
          </a:p>
        </p:txBody>
      </p:sp>
      <p:sp>
        <p:nvSpPr>
          <p:cNvPr id="8" name="object 8"/>
          <p:cNvSpPr/>
          <p:nvPr/>
        </p:nvSpPr>
        <p:spPr>
          <a:xfrm>
            <a:off x="11231721" y="6482079"/>
            <a:ext cx="960755" cy="375920"/>
          </a:xfrm>
          <a:custGeom>
            <a:avLst/>
            <a:gdLst/>
            <a:ahLst/>
            <a:cxnLst/>
            <a:rect l="l" t="t" r="r" b="b"/>
            <a:pathLst>
              <a:path w="960754" h="375920">
                <a:moveTo>
                  <a:pt x="654843" y="0"/>
                </a:moveTo>
                <a:lnTo>
                  <a:pt x="0" y="375917"/>
                </a:lnTo>
                <a:lnTo>
                  <a:pt x="960278" y="375917"/>
                </a:lnTo>
                <a:lnTo>
                  <a:pt x="960278" y="162496"/>
                </a:lnTo>
                <a:lnTo>
                  <a:pt x="914177" y="162496"/>
                </a:lnTo>
                <a:lnTo>
                  <a:pt x="654843" y="0"/>
                </a:lnTo>
                <a:close/>
              </a:path>
              <a:path w="960754" h="375920">
                <a:moveTo>
                  <a:pt x="960278" y="150653"/>
                </a:moveTo>
                <a:lnTo>
                  <a:pt x="914177" y="162496"/>
                </a:lnTo>
                <a:lnTo>
                  <a:pt x="960278" y="162496"/>
                </a:lnTo>
                <a:lnTo>
                  <a:pt x="960278" y="150653"/>
                </a:lnTo>
                <a:close/>
              </a:path>
            </a:pathLst>
          </a:custGeom>
          <a:solidFill>
            <a:srgbClr val="1D9454"/>
          </a:solidFill>
        </p:spPr>
        <p:txBody>
          <a:bodyPr wrap="square" lIns="0" tIns="0" rIns="0" bIns="0" rtlCol="0"/>
          <a:lstStyle/>
          <a:p>
            <a:endParaRPr/>
          </a:p>
        </p:txBody>
      </p:sp>
      <p:sp>
        <p:nvSpPr>
          <p:cNvPr id="9" name="object 9"/>
          <p:cNvSpPr/>
          <p:nvPr/>
        </p:nvSpPr>
        <p:spPr>
          <a:xfrm>
            <a:off x="11704319" y="6471920"/>
            <a:ext cx="487680" cy="386080"/>
          </a:xfrm>
          <a:custGeom>
            <a:avLst/>
            <a:gdLst/>
            <a:ahLst/>
            <a:cxnLst/>
            <a:rect l="l" t="t" r="r" b="b"/>
            <a:pathLst>
              <a:path w="487679" h="386079">
                <a:moveTo>
                  <a:pt x="171957" y="0"/>
                </a:moveTo>
                <a:lnTo>
                  <a:pt x="0" y="191795"/>
                </a:lnTo>
                <a:lnTo>
                  <a:pt x="138049" y="243065"/>
                </a:lnTo>
                <a:lnTo>
                  <a:pt x="66311" y="386077"/>
                </a:lnTo>
                <a:lnTo>
                  <a:pt x="487679" y="386077"/>
                </a:lnTo>
                <a:lnTo>
                  <a:pt x="487679" y="224383"/>
                </a:lnTo>
                <a:lnTo>
                  <a:pt x="431291" y="162496"/>
                </a:lnTo>
                <a:lnTo>
                  <a:pt x="171957" y="0"/>
                </a:lnTo>
                <a:close/>
              </a:path>
            </a:pathLst>
          </a:custGeom>
          <a:solidFill>
            <a:srgbClr val="000000">
              <a:alpha val="5882"/>
            </a:srgbClr>
          </a:solidFill>
        </p:spPr>
        <p:txBody>
          <a:bodyPr wrap="square" lIns="0" tIns="0" rIns="0" bIns="0" rtlCol="0"/>
          <a:lstStyle/>
          <a:p>
            <a:endParaRPr/>
          </a:p>
        </p:txBody>
      </p:sp>
      <p:sp>
        <p:nvSpPr>
          <p:cNvPr id="10" name="object 10"/>
          <p:cNvSpPr/>
          <p:nvPr/>
        </p:nvSpPr>
        <p:spPr>
          <a:xfrm>
            <a:off x="7548960" y="6431279"/>
            <a:ext cx="2693035" cy="426720"/>
          </a:xfrm>
          <a:custGeom>
            <a:avLst/>
            <a:gdLst/>
            <a:ahLst/>
            <a:cxnLst/>
            <a:rect l="l" t="t" r="r" b="b"/>
            <a:pathLst>
              <a:path w="2693034" h="426720">
                <a:moveTo>
                  <a:pt x="725470" y="66357"/>
                </a:moveTo>
                <a:lnTo>
                  <a:pt x="669082" y="92798"/>
                </a:lnTo>
                <a:lnTo>
                  <a:pt x="0" y="426717"/>
                </a:lnTo>
                <a:lnTo>
                  <a:pt x="2692503" y="426717"/>
                </a:lnTo>
                <a:lnTo>
                  <a:pt x="2286021" y="222529"/>
                </a:lnTo>
                <a:lnTo>
                  <a:pt x="1865930" y="222529"/>
                </a:lnTo>
                <a:lnTo>
                  <a:pt x="1720501" y="154660"/>
                </a:lnTo>
                <a:lnTo>
                  <a:pt x="915589" y="154660"/>
                </a:lnTo>
                <a:lnTo>
                  <a:pt x="725470" y="66357"/>
                </a:lnTo>
                <a:close/>
              </a:path>
              <a:path w="2693034" h="426720">
                <a:moveTo>
                  <a:pt x="2084370" y="121234"/>
                </a:moveTo>
                <a:lnTo>
                  <a:pt x="1865930" y="222529"/>
                </a:lnTo>
                <a:lnTo>
                  <a:pt x="2286021" y="222529"/>
                </a:lnTo>
                <a:lnTo>
                  <a:pt x="2084370" y="121234"/>
                </a:lnTo>
                <a:close/>
              </a:path>
              <a:path w="2693034" h="426720">
                <a:moveTo>
                  <a:pt x="1248202" y="0"/>
                </a:moveTo>
                <a:lnTo>
                  <a:pt x="915589" y="154660"/>
                </a:lnTo>
                <a:lnTo>
                  <a:pt x="1720501" y="154660"/>
                </a:lnTo>
                <a:lnTo>
                  <a:pt x="1601823" y="99275"/>
                </a:lnTo>
                <a:lnTo>
                  <a:pt x="1461308" y="99275"/>
                </a:lnTo>
                <a:lnTo>
                  <a:pt x="1248202" y="0"/>
                </a:lnTo>
                <a:close/>
              </a:path>
              <a:path w="2693034" h="426720">
                <a:moveTo>
                  <a:pt x="1531285" y="66357"/>
                </a:moveTo>
                <a:lnTo>
                  <a:pt x="1461308" y="99275"/>
                </a:lnTo>
                <a:lnTo>
                  <a:pt x="1601823" y="99275"/>
                </a:lnTo>
                <a:lnTo>
                  <a:pt x="1531285" y="66357"/>
                </a:lnTo>
                <a:close/>
              </a:path>
            </a:pathLst>
          </a:custGeom>
          <a:solidFill>
            <a:srgbClr val="1D9454"/>
          </a:solidFill>
        </p:spPr>
        <p:txBody>
          <a:bodyPr wrap="square" lIns="0" tIns="0" rIns="0" bIns="0" rtlCol="0"/>
          <a:lstStyle/>
          <a:p>
            <a:endParaRPr/>
          </a:p>
        </p:txBody>
      </p:sp>
      <p:sp>
        <p:nvSpPr>
          <p:cNvPr id="11" name="object 11"/>
          <p:cNvSpPr/>
          <p:nvPr/>
        </p:nvSpPr>
        <p:spPr>
          <a:xfrm>
            <a:off x="9225280" y="6431279"/>
            <a:ext cx="142240" cy="21336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0" y="6228079"/>
            <a:ext cx="2708910" cy="629920"/>
          </a:xfrm>
          <a:custGeom>
            <a:avLst/>
            <a:gdLst/>
            <a:ahLst/>
            <a:cxnLst/>
            <a:rect l="l" t="t" r="r" b="b"/>
            <a:pathLst>
              <a:path w="2708910" h="629920">
                <a:moveTo>
                  <a:pt x="306234" y="0"/>
                </a:moveTo>
                <a:lnTo>
                  <a:pt x="0" y="129285"/>
                </a:lnTo>
                <a:lnTo>
                  <a:pt x="0" y="629917"/>
                </a:lnTo>
                <a:lnTo>
                  <a:pt x="2708870" y="629917"/>
                </a:lnTo>
                <a:lnTo>
                  <a:pt x="2092228" y="348234"/>
                </a:lnTo>
                <a:lnTo>
                  <a:pt x="1370202" y="348234"/>
                </a:lnTo>
                <a:lnTo>
                  <a:pt x="914474" y="155371"/>
                </a:lnTo>
                <a:lnTo>
                  <a:pt x="672908" y="155371"/>
                </a:lnTo>
                <a:lnTo>
                  <a:pt x="306234" y="0"/>
                </a:lnTo>
                <a:close/>
              </a:path>
              <a:path w="2708910" h="629920">
                <a:moveTo>
                  <a:pt x="1745233" y="189725"/>
                </a:moveTo>
                <a:lnTo>
                  <a:pt x="1370202" y="348234"/>
                </a:lnTo>
                <a:lnTo>
                  <a:pt x="2092228" y="348234"/>
                </a:lnTo>
                <a:lnTo>
                  <a:pt x="1745233" y="189725"/>
                </a:lnTo>
                <a:close/>
              </a:path>
              <a:path w="2708910" h="629920">
                <a:moveTo>
                  <a:pt x="792694" y="103835"/>
                </a:moveTo>
                <a:lnTo>
                  <a:pt x="672908" y="155371"/>
                </a:lnTo>
                <a:lnTo>
                  <a:pt x="914474" y="155371"/>
                </a:lnTo>
                <a:lnTo>
                  <a:pt x="792694" y="103835"/>
                </a:lnTo>
                <a:close/>
              </a:path>
            </a:pathLst>
          </a:custGeom>
          <a:solidFill>
            <a:srgbClr val="1D9454"/>
          </a:solidFill>
        </p:spPr>
        <p:txBody>
          <a:bodyPr wrap="square" lIns="0" tIns="0" rIns="0" bIns="0" rtlCol="0"/>
          <a:lstStyle/>
          <a:p>
            <a:endParaRPr/>
          </a:p>
        </p:txBody>
      </p:sp>
      <p:sp>
        <p:nvSpPr>
          <p:cNvPr id="13" name="object 13"/>
          <p:cNvSpPr/>
          <p:nvPr/>
        </p:nvSpPr>
        <p:spPr>
          <a:xfrm>
            <a:off x="599440" y="6248400"/>
            <a:ext cx="121919" cy="16255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20320" y="6146800"/>
            <a:ext cx="294640" cy="23367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416559" y="6187440"/>
            <a:ext cx="121920" cy="162559"/>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995680" y="6329679"/>
            <a:ext cx="121919" cy="162560"/>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721359" y="6339840"/>
            <a:ext cx="294640" cy="213360"/>
          </a:xfrm>
          <a:custGeom>
            <a:avLst/>
            <a:gdLst/>
            <a:ahLst/>
            <a:cxnLst/>
            <a:rect l="l" t="t" r="r" b="b"/>
            <a:pathLst>
              <a:path w="294640" h="213359">
                <a:moveTo>
                  <a:pt x="0" y="0"/>
                </a:moveTo>
                <a:lnTo>
                  <a:pt x="0" y="131102"/>
                </a:lnTo>
                <a:lnTo>
                  <a:pt x="294640" y="213360"/>
                </a:lnTo>
                <a:lnTo>
                  <a:pt x="122770" y="107099"/>
                </a:lnTo>
                <a:lnTo>
                  <a:pt x="0" y="0"/>
                </a:lnTo>
                <a:close/>
              </a:path>
            </a:pathLst>
          </a:custGeom>
          <a:solidFill>
            <a:srgbClr val="1D9454"/>
          </a:solidFill>
        </p:spPr>
        <p:txBody>
          <a:bodyPr wrap="square" lIns="0" tIns="0" rIns="0" bIns="0" rtlCol="0"/>
          <a:lstStyle/>
          <a:p>
            <a:endParaRPr/>
          </a:p>
        </p:txBody>
      </p:sp>
      <p:sp>
        <p:nvSpPr>
          <p:cNvPr id="18" name="object 18"/>
          <p:cNvSpPr/>
          <p:nvPr/>
        </p:nvSpPr>
        <p:spPr>
          <a:xfrm>
            <a:off x="243840" y="6228079"/>
            <a:ext cx="406400" cy="619760"/>
          </a:xfrm>
          <a:custGeom>
            <a:avLst/>
            <a:gdLst/>
            <a:ahLst/>
            <a:cxnLst/>
            <a:rect l="l" t="t" r="r" b="b"/>
            <a:pathLst>
              <a:path w="406400" h="619759">
                <a:moveTo>
                  <a:pt x="55384" y="0"/>
                </a:moveTo>
                <a:lnTo>
                  <a:pt x="87922" y="325081"/>
                </a:lnTo>
                <a:lnTo>
                  <a:pt x="0" y="547827"/>
                </a:lnTo>
                <a:lnTo>
                  <a:pt x="31851" y="577552"/>
                </a:lnTo>
                <a:lnTo>
                  <a:pt x="13157" y="619760"/>
                </a:lnTo>
                <a:lnTo>
                  <a:pt x="78930" y="619760"/>
                </a:lnTo>
                <a:lnTo>
                  <a:pt x="406400" y="436473"/>
                </a:lnTo>
                <a:lnTo>
                  <a:pt x="235394" y="309880"/>
                </a:lnTo>
                <a:lnTo>
                  <a:pt x="55384" y="0"/>
                </a:lnTo>
                <a:close/>
              </a:path>
            </a:pathLst>
          </a:custGeom>
          <a:solidFill>
            <a:srgbClr val="000000">
              <a:alpha val="5882"/>
            </a:srgbClr>
          </a:solidFill>
        </p:spPr>
        <p:txBody>
          <a:bodyPr wrap="square" lIns="0" tIns="0" rIns="0" bIns="0" rtlCol="0"/>
          <a:lstStyle/>
          <a:p>
            <a:endParaRPr/>
          </a:p>
        </p:txBody>
      </p:sp>
      <p:sp>
        <p:nvSpPr>
          <p:cNvPr id="19" name="object 19"/>
          <p:cNvSpPr/>
          <p:nvPr/>
        </p:nvSpPr>
        <p:spPr>
          <a:xfrm>
            <a:off x="10261600" y="6410959"/>
            <a:ext cx="193040" cy="254000"/>
          </a:xfrm>
          <a:custGeom>
            <a:avLst/>
            <a:gdLst/>
            <a:ahLst/>
            <a:cxnLst/>
            <a:rect l="l" t="t" r="r" b="b"/>
            <a:pathLst>
              <a:path w="193040" h="254000">
                <a:moveTo>
                  <a:pt x="142494" y="167093"/>
                </a:moveTo>
                <a:lnTo>
                  <a:pt x="50546" y="167093"/>
                </a:lnTo>
                <a:lnTo>
                  <a:pt x="0" y="253999"/>
                </a:lnTo>
                <a:lnTo>
                  <a:pt x="193040" y="253999"/>
                </a:lnTo>
                <a:lnTo>
                  <a:pt x="142494" y="167093"/>
                </a:lnTo>
                <a:close/>
              </a:path>
              <a:path w="193040" h="254000">
                <a:moveTo>
                  <a:pt x="126746" y="93700"/>
                </a:moveTo>
                <a:lnTo>
                  <a:pt x="67436" y="93700"/>
                </a:lnTo>
                <a:lnTo>
                  <a:pt x="23622" y="167093"/>
                </a:lnTo>
                <a:lnTo>
                  <a:pt x="169418" y="167093"/>
                </a:lnTo>
                <a:lnTo>
                  <a:pt x="126746" y="93700"/>
                </a:lnTo>
                <a:close/>
              </a:path>
              <a:path w="193040" h="254000">
                <a:moveTo>
                  <a:pt x="96520" y="0"/>
                </a:moveTo>
                <a:lnTo>
                  <a:pt x="41528" y="93700"/>
                </a:lnTo>
                <a:lnTo>
                  <a:pt x="151510" y="93700"/>
                </a:lnTo>
                <a:lnTo>
                  <a:pt x="96520" y="0"/>
                </a:lnTo>
                <a:close/>
              </a:path>
            </a:pathLst>
          </a:custGeom>
          <a:solidFill>
            <a:srgbClr val="5CC151"/>
          </a:solidFill>
        </p:spPr>
        <p:txBody>
          <a:bodyPr wrap="square" lIns="0" tIns="0" rIns="0" bIns="0" rtlCol="0"/>
          <a:lstStyle/>
          <a:p>
            <a:endParaRPr/>
          </a:p>
        </p:txBody>
      </p:sp>
      <p:sp>
        <p:nvSpPr>
          <p:cNvPr id="20" name="object 20"/>
          <p:cNvSpPr/>
          <p:nvPr/>
        </p:nvSpPr>
        <p:spPr>
          <a:xfrm>
            <a:off x="9743440" y="6400800"/>
            <a:ext cx="193040" cy="284480"/>
          </a:xfrm>
          <a:custGeom>
            <a:avLst/>
            <a:gdLst/>
            <a:ahLst/>
            <a:cxnLst/>
            <a:rect l="l" t="t" r="r" b="b"/>
            <a:pathLst>
              <a:path w="193040" h="284479">
                <a:moveTo>
                  <a:pt x="142493" y="187147"/>
                </a:moveTo>
                <a:lnTo>
                  <a:pt x="50545" y="187147"/>
                </a:lnTo>
                <a:lnTo>
                  <a:pt x="0" y="284480"/>
                </a:lnTo>
                <a:lnTo>
                  <a:pt x="193039" y="284480"/>
                </a:lnTo>
                <a:lnTo>
                  <a:pt x="142493" y="187147"/>
                </a:lnTo>
                <a:close/>
              </a:path>
              <a:path w="193040" h="284479">
                <a:moveTo>
                  <a:pt x="126745" y="104940"/>
                </a:moveTo>
                <a:lnTo>
                  <a:pt x="67436" y="104940"/>
                </a:lnTo>
                <a:lnTo>
                  <a:pt x="23621" y="187147"/>
                </a:lnTo>
                <a:lnTo>
                  <a:pt x="169417" y="187147"/>
                </a:lnTo>
                <a:lnTo>
                  <a:pt x="126745" y="104940"/>
                </a:lnTo>
                <a:close/>
              </a:path>
              <a:path w="193040" h="284479">
                <a:moveTo>
                  <a:pt x="96519" y="0"/>
                </a:moveTo>
                <a:lnTo>
                  <a:pt x="41528" y="104940"/>
                </a:lnTo>
                <a:lnTo>
                  <a:pt x="151510" y="104940"/>
                </a:lnTo>
                <a:lnTo>
                  <a:pt x="96519" y="0"/>
                </a:lnTo>
                <a:close/>
              </a:path>
            </a:pathLst>
          </a:custGeom>
          <a:solidFill>
            <a:srgbClr val="5CC151"/>
          </a:solidFill>
        </p:spPr>
        <p:txBody>
          <a:bodyPr wrap="square" lIns="0" tIns="0" rIns="0" bIns="0" rtlCol="0"/>
          <a:lstStyle/>
          <a:p>
            <a:endParaRPr/>
          </a:p>
        </p:txBody>
      </p:sp>
      <p:sp>
        <p:nvSpPr>
          <p:cNvPr id="21" name="object 21"/>
          <p:cNvSpPr/>
          <p:nvPr/>
        </p:nvSpPr>
        <p:spPr>
          <a:xfrm>
            <a:off x="3027679" y="6238240"/>
            <a:ext cx="213360" cy="284480"/>
          </a:xfrm>
          <a:custGeom>
            <a:avLst/>
            <a:gdLst/>
            <a:ahLst/>
            <a:cxnLst/>
            <a:rect l="l" t="t" r="r" b="b"/>
            <a:pathLst>
              <a:path w="213360" h="284479">
                <a:moveTo>
                  <a:pt x="157606" y="187147"/>
                </a:moveTo>
                <a:lnTo>
                  <a:pt x="55752" y="187147"/>
                </a:lnTo>
                <a:lnTo>
                  <a:pt x="0" y="284480"/>
                </a:lnTo>
                <a:lnTo>
                  <a:pt x="213359" y="284480"/>
                </a:lnTo>
                <a:lnTo>
                  <a:pt x="157606" y="187147"/>
                </a:lnTo>
                <a:close/>
              </a:path>
              <a:path w="213360" h="284479">
                <a:moveTo>
                  <a:pt x="140207" y="104940"/>
                </a:moveTo>
                <a:lnTo>
                  <a:pt x="74421" y="104940"/>
                </a:lnTo>
                <a:lnTo>
                  <a:pt x="26034" y="187147"/>
                </a:lnTo>
                <a:lnTo>
                  <a:pt x="187197" y="187147"/>
                </a:lnTo>
                <a:lnTo>
                  <a:pt x="140207" y="104940"/>
                </a:lnTo>
                <a:close/>
              </a:path>
              <a:path w="213360" h="284479">
                <a:moveTo>
                  <a:pt x="106680" y="0"/>
                </a:moveTo>
                <a:lnTo>
                  <a:pt x="45974" y="104940"/>
                </a:lnTo>
                <a:lnTo>
                  <a:pt x="167386" y="104940"/>
                </a:lnTo>
                <a:lnTo>
                  <a:pt x="106680" y="0"/>
                </a:lnTo>
                <a:close/>
              </a:path>
            </a:pathLst>
          </a:custGeom>
          <a:solidFill>
            <a:srgbClr val="1D9454"/>
          </a:solidFill>
        </p:spPr>
        <p:txBody>
          <a:bodyPr wrap="square" lIns="0" tIns="0" rIns="0" bIns="0" rtlCol="0"/>
          <a:lstStyle/>
          <a:p>
            <a:endParaRPr/>
          </a:p>
        </p:txBody>
      </p:sp>
      <p:sp>
        <p:nvSpPr>
          <p:cNvPr id="22" name="object 22"/>
          <p:cNvSpPr/>
          <p:nvPr/>
        </p:nvSpPr>
        <p:spPr>
          <a:xfrm>
            <a:off x="6949440" y="6492240"/>
            <a:ext cx="121920" cy="172720"/>
          </a:xfrm>
          <a:custGeom>
            <a:avLst/>
            <a:gdLst/>
            <a:ahLst/>
            <a:cxnLst/>
            <a:rect l="l" t="t" r="r" b="b"/>
            <a:pathLst>
              <a:path w="121920" h="172720">
                <a:moveTo>
                  <a:pt x="90042" y="113626"/>
                </a:moveTo>
                <a:lnTo>
                  <a:pt x="31876" y="113626"/>
                </a:lnTo>
                <a:lnTo>
                  <a:pt x="0" y="172720"/>
                </a:lnTo>
                <a:lnTo>
                  <a:pt x="121919" y="172720"/>
                </a:lnTo>
                <a:lnTo>
                  <a:pt x="90042" y="113626"/>
                </a:lnTo>
                <a:close/>
              </a:path>
              <a:path w="121920" h="172720">
                <a:moveTo>
                  <a:pt x="80136" y="63715"/>
                </a:moveTo>
                <a:lnTo>
                  <a:pt x="42544" y="63715"/>
                </a:lnTo>
                <a:lnTo>
                  <a:pt x="14858" y="113626"/>
                </a:lnTo>
                <a:lnTo>
                  <a:pt x="106933" y="113626"/>
                </a:lnTo>
                <a:lnTo>
                  <a:pt x="80136" y="63715"/>
                </a:lnTo>
                <a:close/>
              </a:path>
              <a:path w="121920" h="172720">
                <a:moveTo>
                  <a:pt x="60959" y="0"/>
                </a:moveTo>
                <a:lnTo>
                  <a:pt x="26288" y="63715"/>
                </a:lnTo>
                <a:lnTo>
                  <a:pt x="95630" y="63715"/>
                </a:lnTo>
                <a:lnTo>
                  <a:pt x="60959" y="0"/>
                </a:lnTo>
                <a:close/>
              </a:path>
            </a:pathLst>
          </a:custGeom>
          <a:solidFill>
            <a:srgbClr val="5CC151"/>
          </a:solidFill>
        </p:spPr>
        <p:txBody>
          <a:bodyPr wrap="square" lIns="0" tIns="0" rIns="0" bIns="0" rtlCol="0"/>
          <a:lstStyle/>
          <a:p>
            <a:endParaRPr/>
          </a:p>
        </p:txBody>
      </p:sp>
      <p:sp>
        <p:nvSpPr>
          <p:cNvPr id="23" name="object 23"/>
          <p:cNvSpPr/>
          <p:nvPr/>
        </p:nvSpPr>
        <p:spPr>
          <a:xfrm>
            <a:off x="7782559" y="6502400"/>
            <a:ext cx="111760" cy="152400"/>
          </a:xfrm>
          <a:custGeom>
            <a:avLst/>
            <a:gdLst/>
            <a:ahLst/>
            <a:cxnLst/>
            <a:rect l="l" t="t" r="r" b="b"/>
            <a:pathLst>
              <a:path w="111759" h="152400">
                <a:moveTo>
                  <a:pt x="82550" y="100253"/>
                </a:moveTo>
                <a:lnTo>
                  <a:pt x="29210" y="100253"/>
                </a:lnTo>
                <a:lnTo>
                  <a:pt x="0" y="152400"/>
                </a:lnTo>
                <a:lnTo>
                  <a:pt x="111760" y="152400"/>
                </a:lnTo>
                <a:lnTo>
                  <a:pt x="82550" y="100253"/>
                </a:lnTo>
                <a:close/>
              </a:path>
              <a:path w="111759" h="152400">
                <a:moveTo>
                  <a:pt x="73406" y="56222"/>
                </a:moveTo>
                <a:lnTo>
                  <a:pt x="38989" y="56222"/>
                </a:lnTo>
                <a:lnTo>
                  <a:pt x="13716" y="100253"/>
                </a:lnTo>
                <a:lnTo>
                  <a:pt x="98044" y="100253"/>
                </a:lnTo>
                <a:lnTo>
                  <a:pt x="73406" y="56222"/>
                </a:lnTo>
                <a:close/>
              </a:path>
              <a:path w="111759" h="152400">
                <a:moveTo>
                  <a:pt x="55880" y="0"/>
                </a:moveTo>
                <a:lnTo>
                  <a:pt x="24130" y="56222"/>
                </a:lnTo>
                <a:lnTo>
                  <a:pt x="87630" y="56222"/>
                </a:lnTo>
                <a:lnTo>
                  <a:pt x="55880" y="0"/>
                </a:lnTo>
                <a:close/>
              </a:path>
            </a:pathLst>
          </a:custGeom>
          <a:solidFill>
            <a:srgbClr val="5CC151"/>
          </a:solidFill>
        </p:spPr>
        <p:txBody>
          <a:bodyPr wrap="square" lIns="0" tIns="0" rIns="0" bIns="0" rtlCol="0"/>
          <a:lstStyle/>
          <a:p>
            <a:endParaRPr/>
          </a:p>
        </p:txBody>
      </p:sp>
      <p:sp>
        <p:nvSpPr>
          <p:cNvPr id="24" name="object 24"/>
          <p:cNvSpPr/>
          <p:nvPr/>
        </p:nvSpPr>
        <p:spPr>
          <a:xfrm>
            <a:off x="7355840" y="6410959"/>
            <a:ext cx="162559" cy="223520"/>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4287520" y="6431279"/>
            <a:ext cx="91439" cy="121920"/>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6827519" y="6512559"/>
            <a:ext cx="132080" cy="172720"/>
          </a:xfrm>
          <a:custGeom>
            <a:avLst/>
            <a:gdLst/>
            <a:ahLst/>
            <a:cxnLst/>
            <a:rect l="l" t="t" r="r" b="b"/>
            <a:pathLst>
              <a:path w="132079" h="172720">
                <a:moveTo>
                  <a:pt x="97535" y="113626"/>
                </a:moveTo>
                <a:lnTo>
                  <a:pt x="34544" y="113626"/>
                </a:lnTo>
                <a:lnTo>
                  <a:pt x="0" y="172720"/>
                </a:lnTo>
                <a:lnTo>
                  <a:pt x="132079" y="172720"/>
                </a:lnTo>
                <a:lnTo>
                  <a:pt x="97535" y="113626"/>
                </a:lnTo>
                <a:close/>
              </a:path>
              <a:path w="132079" h="172720">
                <a:moveTo>
                  <a:pt x="86740" y="63715"/>
                </a:moveTo>
                <a:lnTo>
                  <a:pt x="46100" y="63715"/>
                </a:lnTo>
                <a:lnTo>
                  <a:pt x="16128" y="113626"/>
                </a:lnTo>
                <a:lnTo>
                  <a:pt x="115950" y="113626"/>
                </a:lnTo>
                <a:lnTo>
                  <a:pt x="86740" y="63715"/>
                </a:lnTo>
                <a:close/>
              </a:path>
              <a:path w="132079" h="172720">
                <a:moveTo>
                  <a:pt x="66039" y="0"/>
                </a:moveTo>
                <a:lnTo>
                  <a:pt x="28448" y="63715"/>
                </a:lnTo>
                <a:lnTo>
                  <a:pt x="103631" y="63715"/>
                </a:lnTo>
                <a:lnTo>
                  <a:pt x="66039" y="0"/>
                </a:lnTo>
                <a:close/>
              </a:path>
            </a:pathLst>
          </a:custGeom>
          <a:solidFill>
            <a:srgbClr val="5CC151"/>
          </a:solidFill>
        </p:spPr>
        <p:txBody>
          <a:bodyPr wrap="square" lIns="0" tIns="0" rIns="0" bIns="0" rtlCol="0"/>
          <a:lstStyle/>
          <a:p>
            <a:endParaRPr/>
          </a:p>
        </p:txBody>
      </p:sp>
      <p:sp>
        <p:nvSpPr>
          <p:cNvPr id="27" name="object 27"/>
          <p:cNvSpPr/>
          <p:nvPr/>
        </p:nvSpPr>
        <p:spPr>
          <a:xfrm>
            <a:off x="7823200" y="6583680"/>
            <a:ext cx="101600" cy="132080"/>
          </a:xfrm>
          <a:custGeom>
            <a:avLst/>
            <a:gdLst/>
            <a:ahLst/>
            <a:cxnLst/>
            <a:rect l="l" t="t" r="r" b="b"/>
            <a:pathLst>
              <a:path w="101600" h="132079">
                <a:moveTo>
                  <a:pt x="75056" y="86893"/>
                </a:moveTo>
                <a:lnTo>
                  <a:pt x="26543" y="86893"/>
                </a:lnTo>
                <a:lnTo>
                  <a:pt x="0" y="132080"/>
                </a:lnTo>
                <a:lnTo>
                  <a:pt x="101600" y="132080"/>
                </a:lnTo>
                <a:lnTo>
                  <a:pt x="75056" y="86893"/>
                </a:lnTo>
                <a:close/>
              </a:path>
              <a:path w="101600" h="132079">
                <a:moveTo>
                  <a:pt x="66801" y="48717"/>
                </a:moveTo>
                <a:lnTo>
                  <a:pt x="35432" y="48717"/>
                </a:lnTo>
                <a:lnTo>
                  <a:pt x="12446" y="86893"/>
                </a:lnTo>
                <a:lnTo>
                  <a:pt x="89153" y="86893"/>
                </a:lnTo>
                <a:lnTo>
                  <a:pt x="66801" y="48717"/>
                </a:lnTo>
                <a:close/>
              </a:path>
              <a:path w="101600" h="132079">
                <a:moveTo>
                  <a:pt x="50800" y="0"/>
                </a:moveTo>
                <a:lnTo>
                  <a:pt x="21844" y="48717"/>
                </a:lnTo>
                <a:lnTo>
                  <a:pt x="79755" y="48717"/>
                </a:lnTo>
                <a:lnTo>
                  <a:pt x="50800" y="0"/>
                </a:lnTo>
                <a:close/>
              </a:path>
            </a:pathLst>
          </a:custGeom>
          <a:solidFill>
            <a:srgbClr val="5CC151"/>
          </a:solidFill>
        </p:spPr>
        <p:txBody>
          <a:bodyPr wrap="square" lIns="0" tIns="0" rIns="0" bIns="0" rtlCol="0"/>
          <a:lstStyle/>
          <a:p>
            <a:endParaRPr/>
          </a:p>
        </p:txBody>
      </p:sp>
      <p:sp>
        <p:nvSpPr>
          <p:cNvPr id="28" name="object 28"/>
          <p:cNvSpPr/>
          <p:nvPr/>
        </p:nvSpPr>
        <p:spPr>
          <a:xfrm>
            <a:off x="8371840" y="6451600"/>
            <a:ext cx="91439" cy="132079"/>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4074159" y="6441440"/>
            <a:ext cx="91439" cy="121919"/>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3840479" y="6339840"/>
            <a:ext cx="142240" cy="182879"/>
          </a:xfrm>
          <a:prstGeom prst="rect">
            <a:avLst/>
          </a:prstGeom>
          <a:blipFill>
            <a:blip r:embed="rId14" cstate="print"/>
            <a:stretch>
              <a:fillRect/>
            </a:stretch>
          </a:blipFill>
        </p:spPr>
        <p:txBody>
          <a:bodyPr wrap="square" lIns="0" tIns="0" rIns="0" bIns="0" rtlCol="0"/>
          <a:lstStyle/>
          <a:p>
            <a:endParaRPr/>
          </a:p>
        </p:txBody>
      </p:sp>
      <p:sp>
        <p:nvSpPr>
          <p:cNvPr id="31" name="object 31"/>
          <p:cNvSpPr/>
          <p:nvPr/>
        </p:nvSpPr>
        <p:spPr>
          <a:xfrm>
            <a:off x="8199119" y="6492240"/>
            <a:ext cx="472440" cy="365760"/>
          </a:xfrm>
          <a:custGeom>
            <a:avLst/>
            <a:gdLst/>
            <a:ahLst/>
            <a:cxnLst/>
            <a:rect l="l" t="t" r="r" b="b"/>
            <a:pathLst>
              <a:path w="472440" h="365759">
                <a:moveTo>
                  <a:pt x="75183" y="0"/>
                </a:moveTo>
                <a:lnTo>
                  <a:pt x="0" y="139928"/>
                </a:lnTo>
                <a:lnTo>
                  <a:pt x="141477" y="221703"/>
                </a:lnTo>
                <a:lnTo>
                  <a:pt x="166497" y="335020"/>
                </a:lnTo>
                <a:lnTo>
                  <a:pt x="282366" y="365757"/>
                </a:lnTo>
                <a:lnTo>
                  <a:pt x="471918" y="365757"/>
                </a:lnTo>
                <a:lnTo>
                  <a:pt x="124713" y="141897"/>
                </a:lnTo>
                <a:lnTo>
                  <a:pt x="75183" y="0"/>
                </a:lnTo>
                <a:close/>
              </a:path>
            </a:pathLst>
          </a:custGeom>
          <a:solidFill>
            <a:srgbClr val="000000">
              <a:alpha val="5882"/>
            </a:srgbClr>
          </a:solidFill>
        </p:spPr>
        <p:txBody>
          <a:bodyPr wrap="square" lIns="0" tIns="0" rIns="0" bIns="0" rtlCol="0"/>
          <a:lstStyle/>
          <a:p>
            <a:endParaRPr/>
          </a:p>
        </p:txBody>
      </p:sp>
      <p:sp>
        <p:nvSpPr>
          <p:cNvPr id="32" name="object 32"/>
          <p:cNvSpPr/>
          <p:nvPr/>
        </p:nvSpPr>
        <p:spPr>
          <a:xfrm>
            <a:off x="3322320" y="6248400"/>
            <a:ext cx="81279" cy="121920"/>
          </a:xfrm>
          <a:prstGeom prst="rect">
            <a:avLst/>
          </a:prstGeom>
          <a:blipFill>
            <a:blip r:embed="rId15" cstate="print"/>
            <a:stretch>
              <a:fillRect/>
            </a:stretch>
          </a:blipFill>
        </p:spPr>
        <p:txBody>
          <a:bodyPr wrap="square" lIns="0" tIns="0" rIns="0" bIns="0" rtlCol="0"/>
          <a:lstStyle/>
          <a:p>
            <a:endParaRPr/>
          </a:p>
        </p:txBody>
      </p:sp>
      <p:sp>
        <p:nvSpPr>
          <p:cNvPr id="33" name="object 33"/>
          <p:cNvSpPr/>
          <p:nvPr/>
        </p:nvSpPr>
        <p:spPr>
          <a:xfrm>
            <a:off x="10546080" y="6482079"/>
            <a:ext cx="121920" cy="162560"/>
          </a:xfrm>
          <a:prstGeom prst="rect">
            <a:avLst/>
          </a:prstGeom>
          <a:blipFill>
            <a:blip r:embed="rId16" cstate="print"/>
            <a:stretch>
              <a:fillRect/>
            </a:stretch>
          </a:blipFill>
        </p:spPr>
        <p:txBody>
          <a:bodyPr wrap="square" lIns="0" tIns="0" rIns="0" bIns="0" rtlCol="0"/>
          <a:lstStyle/>
          <a:p>
            <a:endParaRPr/>
          </a:p>
        </p:txBody>
      </p:sp>
      <p:sp>
        <p:nvSpPr>
          <p:cNvPr id="34" name="object 34"/>
          <p:cNvSpPr/>
          <p:nvPr/>
        </p:nvSpPr>
        <p:spPr>
          <a:xfrm>
            <a:off x="10769600" y="6573519"/>
            <a:ext cx="91440" cy="121919"/>
          </a:xfrm>
          <a:prstGeom prst="rect">
            <a:avLst/>
          </a:prstGeom>
          <a:blipFill>
            <a:blip r:embed="rId17" cstate="print"/>
            <a:stretch>
              <a:fillRect/>
            </a:stretch>
          </a:blipFill>
        </p:spPr>
        <p:txBody>
          <a:bodyPr wrap="square" lIns="0" tIns="0" rIns="0" bIns="0" rtlCol="0"/>
          <a:lstStyle/>
          <a:p>
            <a:endParaRPr/>
          </a:p>
        </p:txBody>
      </p:sp>
      <p:sp>
        <p:nvSpPr>
          <p:cNvPr id="35" name="object 35"/>
          <p:cNvSpPr/>
          <p:nvPr/>
        </p:nvSpPr>
        <p:spPr>
          <a:xfrm>
            <a:off x="1829062" y="6309359"/>
            <a:ext cx="3469004" cy="548640"/>
          </a:xfrm>
          <a:custGeom>
            <a:avLst/>
            <a:gdLst/>
            <a:ahLst/>
            <a:cxnLst/>
            <a:rect l="l" t="t" r="r" b="b"/>
            <a:pathLst>
              <a:path w="3469004" h="548640">
                <a:moveTo>
                  <a:pt x="938648" y="84442"/>
                </a:moveTo>
                <a:lnTo>
                  <a:pt x="866512" y="118109"/>
                </a:lnTo>
                <a:lnTo>
                  <a:pt x="0" y="548637"/>
                </a:lnTo>
                <a:lnTo>
                  <a:pt x="3468869" y="548637"/>
                </a:lnTo>
                <a:lnTo>
                  <a:pt x="2997788" y="283209"/>
                </a:lnTo>
                <a:lnTo>
                  <a:pt x="2396481" y="283209"/>
                </a:lnTo>
                <a:lnTo>
                  <a:pt x="2210640" y="196849"/>
                </a:lnTo>
                <a:lnTo>
                  <a:pt x="1181599" y="196849"/>
                </a:lnTo>
                <a:lnTo>
                  <a:pt x="938648" y="84442"/>
                </a:lnTo>
                <a:close/>
              </a:path>
              <a:path w="3469004" h="548640">
                <a:moveTo>
                  <a:pt x="2701027" y="116001"/>
                </a:moveTo>
                <a:lnTo>
                  <a:pt x="2396481" y="283209"/>
                </a:lnTo>
                <a:lnTo>
                  <a:pt x="2997788" y="283209"/>
                </a:lnTo>
                <a:lnTo>
                  <a:pt x="2701027" y="116001"/>
                </a:lnTo>
                <a:close/>
              </a:path>
              <a:path w="3469004" h="548640">
                <a:moveTo>
                  <a:pt x="1606795" y="0"/>
                </a:moveTo>
                <a:lnTo>
                  <a:pt x="1181599" y="196849"/>
                </a:lnTo>
                <a:lnTo>
                  <a:pt x="2210640" y="196849"/>
                </a:lnTo>
                <a:lnTo>
                  <a:pt x="2058933" y="126352"/>
                </a:lnTo>
                <a:lnTo>
                  <a:pt x="1879210" y="126352"/>
                </a:lnTo>
                <a:lnTo>
                  <a:pt x="1606795" y="0"/>
                </a:lnTo>
                <a:close/>
              </a:path>
              <a:path w="3469004" h="548640">
                <a:moveTo>
                  <a:pt x="1968745" y="84442"/>
                </a:moveTo>
                <a:lnTo>
                  <a:pt x="1879210" y="126352"/>
                </a:lnTo>
                <a:lnTo>
                  <a:pt x="2058933" y="126352"/>
                </a:lnTo>
                <a:lnTo>
                  <a:pt x="1968745" y="84442"/>
                </a:lnTo>
                <a:close/>
              </a:path>
            </a:pathLst>
          </a:custGeom>
          <a:solidFill>
            <a:srgbClr val="1D9454"/>
          </a:solidFill>
        </p:spPr>
        <p:txBody>
          <a:bodyPr wrap="square" lIns="0" tIns="0" rIns="0" bIns="0" rtlCol="0"/>
          <a:lstStyle/>
          <a:p>
            <a:endParaRPr/>
          </a:p>
        </p:txBody>
      </p:sp>
      <p:sp>
        <p:nvSpPr>
          <p:cNvPr id="36" name="object 36"/>
          <p:cNvSpPr/>
          <p:nvPr/>
        </p:nvSpPr>
        <p:spPr>
          <a:xfrm>
            <a:off x="6548161" y="6461759"/>
            <a:ext cx="2319655" cy="396240"/>
          </a:xfrm>
          <a:custGeom>
            <a:avLst/>
            <a:gdLst/>
            <a:ahLst/>
            <a:cxnLst/>
            <a:rect l="l" t="t" r="r" b="b"/>
            <a:pathLst>
              <a:path w="2319654" h="396240">
                <a:moveTo>
                  <a:pt x="694140" y="0"/>
                </a:moveTo>
                <a:lnTo>
                  <a:pt x="0" y="396237"/>
                </a:lnTo>
                <a:lnTo>
                  <a:pt x="2319515" y="396237"/>
                </a:lnTo>
                <a:lnTo>
                  <a:pt x="1890355" y="257721"/>
                </a:lnTo>
                <a:lnTo>
                  <a:pt x="1526752" y="257721"/>
                </a:lnTo>
                <a:lnTo>
                  <a:pt x="1270154" y="170332"/>
                </a:lnTo>
                <a:lnTo>
                  <a:pt x="966936" y="170332"/>
                </a:lnTo>
                <a:lnTo>
                  <a:pt x="694140" y="0"/>
                </a:lnTo>
                <a:close/>
              </a:path>
              <a:path w="2319654" h="396240">
                <a:moveTo>
                  <a:pt x="1708489" y="199021"/>
                </a:moveTo>
                <a:lnTo>
                  <a:pt x="1526752" y="257721"/>
                </a:lnTo>
                <a:lnTo>
                  <a:pt x="1890355" y="257721"/>
                </a:lnTo>
                <a:lnTo>
                  <a:pt x="1708489" y="199021"/>
                </a:lnTo>
                <a:close/>
              </a:path>
              <a:path w="2319654" h="396240">
                <a:moveTo>
                  <a:pt x="1095968" y="111010"/>
                </a:moveTo>
                <a:lnTo>
                  <a:pt x="966936" y="170332"/>
                </a:lnTo>
                <a:lnTo>
                  <a:pt x="1270154" y="170332"/>
                </a:lnTo>
                <a:lnTo>
                  <a:pt x="1095968" y="111010"/>
                </a:lnTo>
                <a:close/>
              </a:path>
            </a:pathLst>
          </a:custGeom>
          <a:solidFill>
            <a:srgbClr val="5CC151"/>
          </a:solidFill>
        </p:spPr>
        <p:txBody>
          <a:bodyPr wrap="square" lIns="0" tIns="0" rIns="0" bIns="0" rtlCol="0"/>
          <a:lstStyle/>
          <a:p>
            <a:endParaRPr/>
          </a:p>
        </p:txBody>
      </p:sp>
      <p:sp>
        <p:nvSpPr>
          <p:cNvPr id="37" name="object 37"/>
          <p:cNvSpPr/>
          <p:nvPr/>
        </p:nvSpPr>
        <p:spPr>
          <a:xfrm>
            <a:off x="3434079" y="6309359"/>
            <a:ext cx="294640" cy="274320"/>
          </a:xfrm>
          <a:custGeom>
            <a:avLst/>
            <a:gdLst/>
            <a:ahLst/>
            <a:cxnLst/>
            <a:rect l="l" t="t" r="r" b="b"/>
            <a:pathLst>
              <a:path w="294639" h="274320">
                <a:moveTo>
                  <a:pt x="0" y="0"/>
                </a:moveTo>
                <a:lnTo>
                  <a:pt x="105410" y="228396"/>
                </a:lnTo>
                <a:lnTo>
                  <a:pt x="294640" y="274319"/>
                </a:lnTo>
                <a:lnTo>
                  <a:pt x="274447" y="121856"/>
                </a:lnTo>
                <a:lnTo>
                  <a:pt x="0" y="0"/>
                </a:lnTo>
                <a:close/>
              </a:path>
            </a:pathLst>
          </a:custGeom>
          <a:solidFill>
            <a:srgbClr val="1D9454"/>
          </a:solidFill>
        </p:spPr>
        <p:txBody>
          <a:bodyPr wrap="square" lIns="0" tIns="0" rIns="0" bIns="0" rtlCol="0"/>
          <a:lstStyle/>
          <a:p>
            <a:endParaRPr/>
          </a:p>
        </p:txBody>
      </p:sp>
      <p:sp>
        <p:nvSpPr>
          <p:cNvPr id="38" name="object 38"/>
          <p:cNvSpPr/>
          <p:nvPr/>
        </p:nvSpPr>
        <p:spPr>
          <a:xfrm>
            <a:off x="7640319" y="6573519"/>
            <a:ext cx="275590" cy="284480"/>
          </a:xfrm>
          <a:custGeom>
            <a:avLst/>
            <a:gdLst/>
            <a:ahLst/>
            <a:cxnLst/>
            <a:rect l="l" t="t" r="r" b="b"/>
            <a:pathLst>
              <a:path w="275590" h="284479">
                <a:moveTo>
                  <a:pt x="0" y="0"/>
                </a:moveTo>
                <a:lnTo>
                  <a:pt x="0" y="97358"/>
                </a:lnTo>
                <a:lnTo>
                  <a:pt x="117475" y="233523"/>
                </a:lnTo>
                <a:lnTo>
                  <a:pt x="251389" y="284477"/>
                </a:lnTo>
                <a:lnTo>
                  <a:pt x="275353" y="284477"/>
                </a:lnTo>
                <a:lnTo>
                  <a:pt x="152653" y="199798"/>
                </a:lnTo>
                <a:lnTo>
                  <a:pt x="0" y="0"/>
                </a:lnTo>
                <a:close/>
              </a:path>
            </a:pathLst>
          </a:custGeom>
          <a:solidFill>
            <a:srgbClr val="000000">
              <a:alpha val="5882"/>
            </a:srgbClr>
          </a:solidFill>
        </p:spPr>
        <p:txBody>
          <a:bodyPr wrap="square" lIns="0" tIns="0" rIns="0" bIns="0" rtlCol="0"/>
          <a:lstStyle/>
          <a:p>
            <a:endParaRPr/>
          </a:p>
        </p:txBody>
      </p:sp>
      <p:sp>
        <p:nvSpPr>
          <p:cNvPr id="39" name="object 39"/>
          <p:cNvSpPr/>
          <p:nvPr/>
        </p:nvSpPr>
        <p:spPr>
          <a:xfrm>
            <a:off x="8067040" y="6654800"/>
            <a:ext cx="203200" cy="162560"/>
          </a:xfrm>
          <a:custGeom>
            <a:avLst/>
            <a:gdLst/>
            <a:ahLst/>
            <a:cxnLst/>
            <a:rect l="l" t="t" r="r" b="b"/>
            <a:pathLst>
              <a:path w="203200" h="162559">
                <a:moveTo>
                  <a:pt x="73532" y="0"/>
                </a:moveTo>
                <a:lnTo>
                  <a:pt x="0" y="90882"/>
                </a:lnTo>
                <a:lnTo>
                  <a:pt x="203200" y="162560"/>
                </a:lnTo>
                <a:lnTo>
                  <a:pt x="86232" y="81280"/>
                </a:lnTo>
                <a:lnTo>
                  <a:pt x="73532" y="0"/>
                </a:lnTo>
                <a:close/>
              </a:path>
            </a:pathLst>
          </a:custGeom>
          <a:solidFill>
            <a:srgbClr val="000000">
              <a:alpha val="5882"/>
            </a:srgbClr>
          </a:solidFill>
        </p:spPr>
        <p:txBody>
          <a:bodyPr wrap="square" lIns="0" tIns="0" rIns="0" bIns="0" rtlCol="0"/>
          <a:lstStyle/>
          <a:p>
            <a:endParaRPr/>
          </a:p>
        </p:txBody>
      </p:sp>
      <p:sp>
        <p:nvSpPr>
          <p:cNvPr id="40" name="object 40"/>
          <p:cNvSpPr/>
          <p:nvPr/>
        </p:nvSpPr>
        <p:spPr>
          <a:xfrm>
            <a:off x="7132319" y="6461759"/>
            <a:ext cx="332740" cy="396240"/>
          </a:xfrm>
          <a:custGeom>
            <a:avLst/>
            <a:gdLst/>
            <a:ahLst/>
            <a:cxnLst/>
            <a:rect l="l" t="t" r="r" b="b"/>
            <a:pathLst>
              <a:path w="332740" h="396240">
                <a:moveTo>
                  <a:pt x="109220" y="0"/>
                </a:moveTo>
                <a:lnTo>
                  <a:pt x="0" y="232130"/>
                </a:lnTo>
                <a:lnTo>
                  <a:pt x="97154" y="300603"/>
                </a:lnTo>
                <a:lnTo>
                  <a:pt x="321591" y="396237"/>
                </a:lnTo>
                <a:lnTo>
                  <a:pt x="332339" y="396237"/>
                </a:lnTo>
                <a:lnTo>
                  <a:pt x="153670" y="257644"/>
                </a:lnTo>
                <a:lnTo>
                  <a:pt x="90170" y="154343"/>
                </a:lnTo>
                <a:lnTo>
                  <a:pt x="109220" y="0"/>
                </a:lnTo>
                <a:close/>
              </a:path>
            </a:pathLst>
          </a:custGeom>
          <a:solidFill>
            <a:srgbClr val="000000">
              <a:alpha val="5882"/>
            </a:srgbClr>
          </a:solidFill>
        </p:spPr>
        <p:txBody>
          <a:bodyPr wrap="square" lIns="0" tIns="0" rIns="0" bIns="0" rtlCol="0"/>
          <a:lstStyle/>
          <a:p>
            <a:endParaRPr/>
          </a:p>
        </p:txBody>
      </p:sp>
      <p:sp>
        <p:nvSpPr>
          <p:cNvPr id="41" name="object 41"/>
          <p:cNvSpPr/>
          <p:nvPr/>
        </p:nvSpPr>
        <p:spPr>
          <a:xfrm>
            <a:off x="2672079" y="6390640"/>
            <a:ext cx="604520" cy="467359"/>
          </a:xfrm>
          <a:custGeom>
            <a:avLst/>
            <a:gdLst/>
            <a:ahLst/>
            <a:cxnLst/>
            <a:rect l="l" t="t" r="r" b="b"/>
            <a:pathLst>
              <a:path w="604520" h="467359">
                <a:moveTo>
                  <a:pt x="95503" y="0"/>
                </a:moveTo>
                <a:lnTo>
                  <a:pt x="0" y="177749"/>
                </a:lnTo>
                <a:lnTo>
                  <a:pt x="179705" y="281622"/>
                </a:lnTo>
                <a:lnTo>
                  <a:pt x="211581" y="425566"/>
                </a:lnTo>
                <a:lnTo>
                  <a:pt x="369212" y="467357"/>
                </a:lnTo>
                <a:lnTo>
                  <a:pt x="603992" y="467357"/>
                </a:lnTo>
                <a:lnTo>
                  <a:pt x="158495" y="180238"/>
                </a:lnTo>
                <a:lnTo>
                  <a:pt x="95503" y="0"/>
                </a:lnTo>
                <a:close/>
              </a:path>
            </a:pathLst>
          </a:custGeom>
          <a:solidFill>
            <a:srgbClr val="000000">
              <a:alpha val="5882"/>
            </a:srgbClr>
          </a:solidFill>
        </p:spPr>
        <p:txBody>
          <a:bodyPr wrap="square" lIns="0" tIns="0" rIns="0" bIns="0" rtlCol="0"/>
          <a:lstStyle/>
          <a:p>
            <a:endParaRPr/>
          </a:p>
        </p:txBody>
      </p:sp>
      <p:sp>
        <p:nvSpPr>
          <p:cNvPr id="42" name="object 42"/>
          <p:cNvSpPr/>
          <p:nvPr/>
        </p:nvSpPr>
        <p:spPr>
          <a:xfrm>
            <a:off x="6104254" y="6664959"/>
            <a:ext cx="212195" cy="193037"/>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9453675" y="6482079"/>
            <a:ext cx="2188210" cy="375920"/>
          </a:xfrm>
          <a:custGeom>
            <a:avLst/>
            <a:gdLst/>
            <a:ahLst/>
            <a:cxnLst/>
            <a:rect l="l" t="t" r="r" b="b"/>
            <a:pathLst>
              <a:path w="2188209" h="375920">
                <a:moveTo>
                  <a:pt x="654000" y="0"/>
                </a:moveTo>
                <a:lnTo>
                  <a:pt x="0" y="375917"/>
                </a:lnTo>
                <a:lnTo>
                  <a:pt x="2188112" y="375917"/>
                </a:lnTo>
                <a:lnTo>
                  <a:pt x="1664550" y="205765"/>
                </a:lnTo>
                <a:lnTo>
                  <a:pt x="1403173" y="205765"/>
                </a:lnTo>
                <a:lnTo>
                  <a:pt x="1272293" y="162496"/>
                </a:lnTo>
                <a:lnTo>
                  <a:pt x="912953" y="162496"/>
                </a:lnTo>
                <a:lnTo>
                  <a:pt x="654000" y="0"/>
                </a:lnTo>
                <a:close/>
              </a:path>
              <a:path w="2188209" h="375920">
                <a:moveTo>
                  <a:pt x="1613358" y="189128"/>
                </a:moveTo>
                <a:lnTo>
                  <a:pt x="1403173" y="205765"/>
                </a:lnTo>
                <a:lnTo>
                  <a:pt x="1664550" y="205765"/>
                </a:lnTo>
                <a:lnTo>
                  <a:pt x="1613358" y="189128"/>
                </a:lnTo>
                <a:close/>
              </a:path>
              <a:path w="2188209" h="375920">
                <a:moveTo>
                  <a:pt x="1115137" y="110540"/>
                </a:moveTo>
                <a:lnTo>
                  <a:pt x="912953" y="162496"/>
                </a:lnTo>
                <a:lnTo>
                  <a:pt x="1272293" y="162496"/>
                </a:lnTo>
                <a:lnTo>
                  <a:pt x="1115137" y="110540"/>
                </a:lnTo>
                <a:close/>
              </a:path>
            </a:pathLst>
          </a:custGeom>
          <a:solidFill>
            <a:srgbClr val="5CC151"/>
          </a:solidFill>
        </p:spPr>
        <p:txBody>
          <a:bodyPr wrap="square" lIns="0" tIns="0" rIns="0" bIns="0" rtlCol="0"/>
          <a:lstStyle/>
          <a:p>
            <a:endParaRPr/>
          </a:p>
        </p:txBody>
      </p:sp>
      <p:sp>
        <p:nvSpPr>
          <p:cNvPr id="44" name="object 44"/>
          <p:cNvSpPr/>
          <p:nvPr/>
        </p:nvSpPr>
        <p:spPr>
          <a:xfrm>
            <a:off x="9936480" y="6482079"/>
            <a:ext cx="631190" cy="375920"/>
          </a:xfrm>
          <a:custGeom>
            <a:avLst/>
            <a:gdLst/>
            <a:ahLst/>
            <a:cxnLst/>
            <a:rect l="l" t="t" r="r" b="b"/>
            <a:pathLst>
              <a:path w="631190" h="375920">
                <a:moveTo>
                  <a:pt x="170815" y="0"/>
                </a:moveTo>
                <a:lnTo>
                  <a:pt x="0" y="186867"/>
                </a:lnTo>
                <a:lnTo>
                  <a:pt x="137160" y="236829"/>
                </a:lnTo>
                <a:lnTo>
                  <a:pt x="66029" y="375917"/>
                </a:lnTo>
                <a:lnTo>
                  <a:pt x="630639" y="375917"/>
                </a:lnTo>
                <a:lnTo>
                  <a:pt x="428498" y="158330"/>
                </a:lnTo>
                <a:lnTo>
                  <a:pt x="170815" y="0"/>
                </a:lnTo>
                <a:close/>
              </a:path>
            </a:pathLst>
          </a:custGeom>
          <a:solidFill>
            <a:srgbClr val="000000">
              <a:alpha val="5882"/>
            </a:srgbClr>
          </a:solidFill>
        </p:spPr>
        <p:txBody>
          <a:bodyPr wrap="square" lIns="0" tIns="0" rIns="0" bIns="0" rtlCol="0"/>
          <a:lstStyle/>
          <a:p>
            <a:endParaRPr/>
          </a:p>
        </p:txBody>
      </p:sp>
      <p:sp>
        <p:nvSpPr>
          <p:cNvPr id="45" name="object 45"/>
          <p:cNvSpPr/>
          <p:nvPr/>
        </p:nvSpPr>
        <p:spPr>
          <a:xfrm>
            <a:off x="767578" y="6289040"/>
            <a:ext cx="3364865" cy="568960"/>
          </a:xfrm>
          <a:custGeom>
            <a:avLst/>
            <a:gdLst/>
            <a:ahLst/>
            <a:cxnLst/>
            <a:rect l="l" t="t" r="r" b="b"/>
            <a:pathLst>
              <a:path w="3364865" h="568959">
                <a:moveTo>
                  <a:pt x="1009532" y="0"/>
                </a:moveTo>
                <a:lnTo>
                  <a:pt x="0" y="568957"/>
                </a:lnTo>
                <a:lnTo>
                  <a:pt x="3364735" y="568957"/>
                </a:lnTo>
                <a:lnTo>
                  <a:pt x="2723492" y="364591"/>
                </a:lnTo>
                <a:lnTo>
                  <a:pt x="2202443" y="364591"/>
                </a:lnTo>
                <a:lnTo>
                  <a:pt x="1834747" y="240944"/>
                </a:lnTo>
                <a:lnTo>
                  <a:pt x="1400311" y="240944"/>
                </a:lnTo>
                <a:lnTo>
                  <a:pt x="1009532" y="0"/>
                </a:lnTo>
                <a:close/>
              </a:path>
              <a:path w="3364865" h="568959">
                <a:moveTo>
                  <a:pt x="2462920" y="281546"/>
                </a:moveTo>
                <a:lnTo>
                  <a:pt x="2202443" y="364591"/>
                </a:lnTo>
                <a:lnTo>
                  <a:pt x="2723492" y="364591"/>
                </a:lnTo>
                <a:lnTo>
                  <a:pt x="2462920" y="281546"/>
                </a:lnTo>
                <a:close/>
              </a:path>
              <a:path w="3364865" h="568959">
                <a:moveTo>
                  <a:pt x="1585223" y="157035"/>
                </a:moveTo>
                <a:lnTo>
                  <a:pt x="1400311" y="240944"/>
                </a:lnTo>
                <a:lnTo>
                  <a:pt x="1834747" y="240944"/>
                </a:lnTo>
                <a:lnTo>
                  <a:pt x="1585223" y="157035"/>
                </a:lnTo>
                <a:close/>
              </a:path>
            </a:pathLst>
          </a:custGeom>
          <a:solidFill>
            <a:srgbClr val="5CC151"/>
          </a:solidFill>
        </p:spPr>
        <p:txBody>
          <a:bodyPr wrap="square" lIns="0" tIns="0" rIns="0" bIns="0" rtlCol="0"/>
          <a:lstStyle/>
          <a:p>
            <a:endParaRPr/>
          </a:p>
        </p:txBody>
      </p:sp>
      <p:sp>
        <p:nvSpPr>
          <p:cNvPr id="46" name="object 46"/>
          <p:cNvSpPr/>
          <p:nvPr/>
        </p:nvSpPr>
        <p:spPr>
          <a:xfrm>
            <a:off x="2357120" y="6441440"/>
            <a:ext cx="407670" cy="416559"/>
          </a:xfrm>
          <a:custGeom>
            <a:avLst/>
            <a:gdLst/>
            <a:ahLst/>
            <a:cxnLst/>
            <a:rect l="l" t="t" r="r" b="b"/>
            <a:pathLst>
              <a:path w="407669" h="416559">
                <a:moveTo>
                  <a:pt x="0" y="0"/>
                </a:moveTo>
                <a:lnTo>
                  <a:pt x="0" y="139534"/>
                </a:lnTo>
                <a:lnTo>
                  <a:pt x="168402" y="334718"/>
                </a:lnTo>
                <a:lnTo>
                  <a:pt x="383473" y="416557"/>
                </a:lnTo>
                <a:lnTo>
                  <a:pt x="407451" y="416557"/>
                </a:lnTo>
                <a:lnTo>
                  <a:pt x="218948" y="286385"/>
                </a:lnTo>
                <a:lnTo>
                  <a:pt x="0" y="0"/>
                </a:lnTo>
                <a:close/>
              </a:path>
            </a:pathLst>
          </a:custGeom>
          <a:solidFill>
            <a:srgbClr val="000000">
              <a:alpha val="5882"/>
            </a:srgbClr>
          </a:solidFill>
        </p:spPr>
        <p:txBody>
          <a:bodyPr wrap="square" lIns="0" tIns="0" rIns="0" bIns="0" rtlCol="0"/>
          <a:lstStyle/>
          <a:p>
            <a:endParaRPr/>
          </a:p>
        </p:txBody>
      </p:sp>
      <p:sp>
        <p:nvSpPr>
          <p:cNvPr id="47" name="object 47"/>
          <p:cNvSpPr/>
          <p:nvPr/>
        </p:nvSpPr>
        <p:spPr>
          <a:xfrm>
            <a:off x="3119120" y="6563359"/>
            <a:ext cx="304800" cy="233679"/>
          </a:xfrm>
          <a:custGeom>
            <a:avLst/>
            <a:gdLst/>
            <a:ahLst/>
            <a:cxnLst/>
            <a:rect l="l" t="t" r="r" b="b"/>
            <a:pathLst>
              <a:path w="304800" h="233679">
                <a:moveTo>
                  <a:pt x="110362" y="0"/>
                </a:moveTo>
                <a:lnTo>
                  <a:pt x="0" y="130644"/>
                </a:lnTo>
                <a:lnTo>
                  <a:pt x="304800" y="233680"/>
                </a:lnTo>
                <a:lnTo>
                  <a:pt x="129286" y="116840"/>
                </a:lnTo>
                <a:lnTo>
                  <a:pt x="110362" y="0"/>
                </a:lnTo>
                <a:close/>
              </a:path>
            </a:pathLst>
          </a:custGeom>
          <a:solidFill>
            <a:srgbClr val="000000">
              <a:alpha val="5882"/>
            </a:srgbClr>
          </a:solidFill>
        </p:spPr>
        <p:txBody>
          <a:bodyPr wrap="square" lIns="0" tIns="0" rIns="0" bIns="0" rtlCol="0"/>
          <a:lstStyle/>
          <a:p>
            <a:endParaRPr/>
          </a:p>
        </p:txBody>
      </p:sp>
      <p:sp>
        <p:nvSpPr>
          <p:cNvPr id="48" name="object 48"/>
          <p:cNvSpPr/>
          <p:nvPr/>
        </p:nvSpPr>
        <p:spPr>
          <a:xfrm>
            <a:off x="1625600" y="6289040"/>
            <a:ext cx="462280" cy="568960"/>
          </a:xfrm>
          <a:custGeom>
            <a:avLst/>
            <a:gdLst/>
            <a:ahLst/>
            <a:cxnLst/>
            <a:rect l="l" t="t" r="r" b="b"/>
            <a:pathLst>
              <a:path w="462280" h="568959">
                <a:moveTo>
                  <a:pt x="154177" y="0"/>
                </a:moveTo>
                <a:lnTo>
                  <a:pt x="0" y="336600"/>
                </a:lnTo>
                <a:lnTo>
                  <a:pt x="137160" y="435876"/>
                </a:lnTo>
                <a:lnTo>
                  <a:pt x="441244" y="568957"/>
                </a:lnTo>
                <a:lnTo>
                  <a:pt x="462167" y="568957"/>
                </a:lnTo>
                <a:lnTo>
                  <a:pt x="216916" y="373595"/>
                </a:lnTo>
                <a:lnTo>
                  <a:pt x="127254" y="223786"/>
                </a:lnTo>
                <a:lnTo>
                  <a:pt x="154177" y="0"/>
                </a:lnTo>
                <a:close/>
              </a:path>
            </a:pathLst>
          </a:custGeom>
          <a:solidFill>
            <a:srgbClr val="000000">
              <a:alpha val="5882"/>
            </a:srgbClr>
          </a:solidFill>
        </p:spPr>
        <p:txBody>
          <a:bodyPr wrap="square" lIns="0" tIns="0" rIns="0" bIns="0" rtlCol="0"/>
          <a:lstStyle/>
          <a:p>
            <a:endParaRPr/>
          </a:p>
        </p:txBody>
      </p:sp>
      <p:sp>
        <p:nvSpPr>
          <p:cNvPr id="49" name="object 49"/>
          <p:cNvSpPr/>
          <p:nvPr/>
        </p:nvSpPr>
        <p:spPr>
          <a:xfrm>
            <a:off x="8780271" y="6436118"/>
            <a:ext cx="300990" cy="264160"/>
          </a:xfrm>
          <a:custGeom>
            <a:avLst/>
            <a:gdLst/>
            <a:ahLst/>
            <a:cxnLst/>
            <a:rect l="l" t="t" r="r" b="b"/>
            <a:pathLst>
              <a:path w="300990" h="264159">
                <a:moveTo>
                  <a:pt x="0" y="0"/>
                </a:moveTo>
                <a:lnTo>
                  <a:pt x="93091" y="197573"/>
                </a:lnTo>
                <a:lnTo>
                  <a:pt x="300989" y="263880"/>
                </a:lnTo>
                <a:lnTo>
                  <a:pt x="295275" y="139928"/>
                </a:lnTo>
                <a:lnTo>
                  <a:pt x="0" y="0"/>
                </a:lnTo>
                <a:close/>
              </a:path>
            </a:pathLst>
          </a:custGeom>
          <a:solidFill>
            <a:srgbClr val="000000">
              <a:alpha val="5882"/>
            </a:srgbClr>
          </a:solidFill>
        </p:spPr>
        <p:txBody>
          <a:bodyPr wrap="square" lIns="0" tIns="0" rIns="0" bIns="0" rtlCol="0"/>
          <a:lstStyle/>
          <a:p>
            <a:endParaRPr/>
          </a:p>
        </p:txBody>
      </p:sp>
      <p:sp>
        <p:nvSpPr>
          <p:cNvPr id="50" name="object 50"/>
          <p:cNvSpPr/>
          <p:nvPr/>
        </p:nvSpPr>
        <p:spPr>
          <a:xfrm>
            <a:off x="5781040" y="6583680"/>
            <a:ext cx="101600" cy="152400"/>
          </a:xfrm>
          <a:prstGeom prst="rect">
            <a:avLst/>
          </a:prstGeom>
          <a:blipFill>
            <a:blip r:embed="rId19" cstate="print"/>
            <a:stretch>
              <a:fillRect/>
            </a:stretch>
          </a:blipFill>
        </p:spPr>
        <p:txBody>
          <a:bodyPr wrap="square" lIns="0" tIns="0" rIns="0" bIns="0" rtlCol="0"/>
          <a:lstStyle/>
          <a:p>
            <a:endParaRPr/>
          </a:p>
        </p:txBody>
      </p:sp>
      <p:sp>
        <p:nvSpPr>
          <p:cNvPr id="51" name="object 51"/>
          <p:cNvSpPr/>
          <p:nvPr/>
        </p:nvSpPr>
        <p:spPr>
          <a:xfrm>
            <a:off x="4526231" y="6532880"/>
            <a:ext cx="1903730" cy="325120"/>
          </a:xfrm>
          <a:custGeom>
            <a:avLst/>
            <a:gdLst/>
            <a:ahLst/>
            <a:cxnLst/>
            <a:rect l="l" t="t" r="r" b="b"/>
            <a:pathLst>
              <a:path w="1903729" h="325120">
                <a:moveTo>
                  <a:pt x="568119" y="0"/>
                </a:moveTo>
                <a:lnTo>
                  <a:pt x="0" y="325117"/>
                </a:lnTo>
                <a:lnTo>
                  <a:pt x="1903198" y="325117"/>
                </a:lnTo>
                <a:lnTo>
                  <a:pt x="1452795" y="179387"/>
                </a:lnTo>
                <a:lnTo>
                  <a:pt x="1224074" y="179387"/>
                </a:lnTo>
                <a:lnTo>
                  <a:pt x="1109480" y="141668"/>
                </a:lnTo>
                <a:lnTo>
                  <a:pt x="794687" y="141668"/>
                </a:lnTo>
                <a:lnTo>
                  <a:pt x="568119" y="0"/>
                </a:lnTo>
                <a:close/>
              </a:path>
              <a:path w="1903729" h="325120">
                <a:moveTo>
                  <a:pt x="1407970" y="164884"/>
                </a:moveTo>
                <a:lnTo>
                  <a:pt x="1224074" y="179387"/>
                </a:lnTo>
                <a:lnTo>
                  <a:pt x="1452795" y="179387"/>
                </a:lnTo>
                <a:lnTo>
                  <a:pt x="1407970" y="164884"/>
                </a:lnTo>
                <a:close/>
              </a:path>
              <a:path w="1903729" h="325120">
                <a:moveTo>
                  <a:pt x="971852" y="96367"/>
                </a:moveTo>
                <a:lnTo>
                  <a:pt x="794687" y="141668"/>
                </a:lnTo>
                <a:lnTo>
                  <a:pt x="1109480" y="141668"/>
                </a:lnTo>
                <a:lnTo>
                  <a:pt x="971852" y="96367"/>
                </a:lnTo>
                <a:close/>
              </a:path>
            </a:pathLst>
          </a:custGeom>
          <a:solidFill>
            <a:srgbClr val="5CC151"/>
          </a:solidFill>
        </p:spPr>
        <p:txBody>
          <a:bodyPr wrap="square" lIns="0" tIns="0" rIns="0" bIns="0" rtlCol="0"/>
          <a:lstStyle/>
          <a:p>
            <a:endParaRPr/>
          </a:p>
        </p:txBody>
      </p:sp>
      <p:sp>
        <p:nvSpPr>
          <p:cNvPr id="52" name="object 52"/>
          <p:cNvSpPr/>
          <p:nvPr/>
        </p:nvSpPr>
        <p:spPr>
          <a:xfrm>
            <a:off x="4937759" y="6532880"/>
            <a:ext cx="540385" cy="325120"/>
          </a:xfrm>
          <a:custGeom>
            <a:avLst/>
            <a:gdLst/>
            <a:ahLst/>
            <a:cxnLst/>
            <a:rect l="l" t="t" r="r" b="b"/>
            <a:pathLst>
              <a:path w="540385" h="325120">
                <a:moveTo>
                  <a:pt x="149225" y="0"/>
                </a:moveTo>
                <a:lnTo>
                  <a:pt x="0" y="167195"/>
                </a:lnTo>
                <a:lnTo>
                  <a:pt x="119761" y="211900"/>
                </a:lnTo>
                <a:lnTo>
                  <a:pt x="63232" y="325117"/>
                </a:lnTo>
                <a:lnTo>
                  <a:pt x="540371" y="325117"/>
                </a:lnTo>
                <a:lnTo>
                  <a:pt x="374014" y="141668"/>
                </a:lnTo>
                <a:lnTo>
                  <a:pt x="149225" y="0"/>
                </a:lnTo>
                <a:close/>
              </a:path>
            </a:pathLst>
          </a:custGeom>
          <a:solidFill>
            <a:srgbClr val="000000">
              <a:alpha val="5882"/>
            </a:srgbClr>
          </a:solidFill>
        </p:spPr>
        <p:txBody>
          <a:bodyPr wrap="square" lIns="0" tIns="0" rIns="0" bIns="0" rtlCol="0"/>
          <a:lstStyle/>
          <a:p>
            <a:endParaRPr/>
          </a:p>
        </p:txBody>
      </p:sp>
      <p:sp>
        <p:nvSpPr>
          <p:cNvPr id="53" name="object 53"/>
          <p:cNvSpPr/>
          <p:nvPr/>
        </p:nvSpPr>
        <p:spPr>
          <a:xfrm>
            <a:off x="5506720" y="6685280"/>
            <a:ext cx="203200" cy="162560"/>
          </a:xfrm>
          <a:custGeom>
            <a:avLst/>
            <a:gdLst/>
            <a:ahLst/>
            <a:cxnLst/>
            <a:rect l="l" t="t" r="r" b="b"/>
            <a:pathLst>
              <a:path w="203200" h="162559">
                <a:moveTo>
                  <a:pt x="0" y="0"/>
                </a:moveTo>
                <a:lnTo>
                  <a:pt x="22225" y="92094"/>
                </a:lnTo>
                <a:lnTo>
                  <a:pt x="203200" y="162559"/>
                </a:lnTo>
                <a:lnTo>
                  <a:pt x="67944" y="80933"/>
                </a:lnTo>
                <a:lnTo>
                  <a:pt x="0" y="0"/>
                </a:lnTo>
                <a:close/>
              </a:path>
            </a:pathLst>
          </a:custGeom>
          <a:solidFill>
            <a:srgbClr val="000000">
              <a:alpha val="5882"/>
            </a:srgbClr>
          </a:solidFill>
        </p:spPr>
        <p:txBody>
          <a:bodyPr wrap="square" lIns="0" tIns="0" rIns="0" bIns="0" rtlCol="0"/>
          <a:lstStyle/>
          <a:p>
            <a:endParaRPr/>
          </a:p>
        </p:txBody>
      </p:sp>
      <p:sp>
        <p:nvSpPr>
          <p:cNvPr id="54" name="object 54"/>
          <p:cNvSpPr/>
          <p:nvPr/>
        </p:nvSpPr>
        <p:spPr>
          <a:xfrm>
            <a:off x="91439" y="5892800"/>
            <a:ext cx="690880" cy="883919"/>
          </a:xfrm>
          <a:prstGeom prst="rect">
            <a:avLst/>
          </a:prstGeom>
          <a:blipFill>
            <a:blip r:embed="rId20" cstate="print"/>
            <a:stretch>
              <a:fillRect/>
            </a:stretch>
          </a:blipFill>
        </p:spPr>
        <p:txBody>
          <a:bodyPr wrap="square" lIns="0" tIns="0" rIns="0" bIns="0" rtlCol="0"/>
          <a:lstStyle/>
          <a:p>
            <a:endParaRPr/>
          </a:p>
        </p:txBody>
      </p:sp>
      <p:sp>
        <p:nvSpPr>
          <p:cNvPr id="55" name="object 55"/>
          <p:cNvSpPr txBox="1"/>
          <p:nvPr/>
        </p:nvSpPr>
        <p:spPr>
          <a:xfrm>
            <a:off x="1045527" y="1734121"/>
            <a:ext cx="9467215" cy="3081613"/>
          </a:xfrm>
          <a:prstGeom prst="rect">
            <a:avLst/>
          </a:prstGeom>
        </p:spPr>
        <p:txBody>
          <a:bodyPr vert="horz" wrap="square" lIns="0" tIns="11430" rIns="0" bIns="0" rtlCol="0">
            <a:spAutoFit/>
          </a:bodyPr>
          <a:lstStyle/>
          <a:p>
            <a:pPr marL="297180" indent="-285115">
              <a:lnSpc>
                <a:spcPct val="100000"/>
              </a:lnSpc>
              <a:spcBef>
                <a:spcPts val="90"/>
              </a:spcBef>
              <a:buFont typeface="Arial"/>
              <a:buChar char="•"/>
              <a:tabLst>
                <a:tab pos="297180" algn="l"/>
                <a:tab pos="297815" algn="l"/>
              </a:tabLst>
            </a:pPr>
            <a:r>
              <a:rPr sz="1450" b="1" spc="-25" dirty="0">
                <a:latin typeface="Lucida Sans"/>
                <a:cs typeface="Lucida Sans"/>
              </a:rPr>
              <a:t>Self-paced</a:t>
            </a:r>
            <a:r>
              <a:rPr sz="1450" b="1" spc="-254" dirty="0">
                <a:latin typeface="Lucida Sans"/>
                <a:cs typeface="Lucida Sans"/>
              </a:rPr>
              <a:t> </a:t>
            </a:r>
            <a:r>
              <a:rPr sz="1450" b="1" spc="-30" dirty="0">
                <a:latin typeface="Lucida Sans"/>
                <a:cs typeface="Lucida Sans"/>
              </a:rPr>
              <a:t>online</a:t>
            </a:r>
            <a:r>
              <a:rPr sz="1450" b="1" spc="-185" dirty="0">
                <a:latin typeface="Lucida Sans"/>
                <a:cs typeface="Lucida Sans"/>
              </a:rPr>
              <a:t> </a:t>
            </a:r>
            <a:r>
              <a:rPr sz="1450" b="1" spc="-30" dirty="0">
                <a:latin typeface="Lucida Sans"/>
                <a:cs typeface="Lucida Sans"/>
              </a:rPr>
              <a:t>learning</a:t>
            </a:r>
            <a:r>
              <a:rPr sz="1450" b="1" spc="-250" dirty="0">
                <a:latin typeface="Lucida Sans"/>
                <a:cs typeface="Lucida Sans"/>
              </a:rPr>
              <a:t> </a:t>
            </a:r>
            <a:r>
              <a:rPr sz="1450" spc="-5" dirty="0">
                <a:latin typeface="Lucida Sans" panose="020B0602030504020204" pitchFamily="34" charset="77"/>
                <a:cs typeface="Arial Black"/>
              </a:rPr>
              <a:t>–</a:t>
            </a:r>
            <a:r>
              <a:rPr sz="1450" spc="-160" dirty="0">
                <a:latin typeface="Lucida Sans" panose="020B0602030504020204" pitchFamily="34" charset="77"/>
                <a:cs typeface="Arial Black"/>
              </a:rPr>
              <a:t> </a:t>
            </a:r>
            <a:r>
              <a:rPr sz="1450" spc="-114" dirty="0">
                <a:latin typeface="Lucida Sans" panose="020B0602030504020204" pitchFamily="34" charset="77"/>
                <a:cs typeface="Arial Black"/>
              </a:rPr>
              <a:t>you</a:t>
            </a:r>
            <a:r>
              <a:rPr sz="1450" spc="-160" dirty="0">
                <a:latin typeface="Lucida Sans" panose="020B0602030504020204" pitchFamily="34" charset="77"/>
                <a:cs typeface="Arial Black"/>
              </a:rPr>
              <a:t> </a:t>
            </a:r>
            <a:r>
              <a:rPr sz="1450" spc="-170" dirty="0">
                <a:latin typeface="Lucida Sans" panose="020B0602030504020204" pitchFamily="34" charset="77"/>
                <a:cs typeface="Arial Black"/>
              </a:rPr>
              <a:t>can</a:t>
            </a:r>
            <a:r>
              <a:rPr sz="1450" spc="-240" dirty="0">
                <a:latin typeface="Lucida Sans" panose="020B0602030504020204" pitchFamily="34" charset="77"/>
                <a:cs typeface="Arial Black"/>
              </a:rPr>
              <a:t> </a:t>
            </a:r>
            <a:r>
              <a:rPr sz="1450" spc="-120" dirty="0">
                <a:latin typeface="Lucida Sans" panose="020B0602030504020204" pitchFamily="34" charset="77"/>
                <a:cs typeface="Arial Black"/>
              </a:rPr>
              <a:t>learn</a:t>
            </a:r>
            <a:r>
              <a:rPr sz="1450" spc="-235" dirty="0">
                <a:latin typeface="Lucida Sans" panose="020B0602030504020204" pitchFamily="34" charset="77"/>
                <a:cs typeface="Arial Black"/>
              </a:rPr>
              <a:t> </a:t>
            </a:r>
            <a:r>
              <a:rPr sz="1450" spc="-160" dirty="0">
                <a:latin typeface="Lucida Sans" panose="020B0602030504020204" pitchFamily="34" charset="77"/>
                <a:cs typeface="Arial Black"/>
              </a:rPr>
              <a:t>what</a:t>
            </a:r>
            <a:r>
              <a:rPr sz="1450" spc="-185" dirty="0">
                <a:latin typeface="Lucida Sans" panose="020B0602030504020204" pitchFamily="34" charset="77"/>
                <a:cs typeface="Arial Black"/>
              </a:rPr>
              <a:t> </a:t>
            </a:r>
            <a:r>
              <a:rPr sz="1450" spc="-114" dirty="0">
                <a:latin typeface="Lucida Sans" panose="020B0602030504020204" pitchFamily="34" charset="77"/>
                <a:cs typeface="Arial Black"/>
              </a:rPr>
              <a:t>you</a:t>
            </a:r>
            <a:r>
              <a:rPr sz="1450" spc="-160" dirty="0">
                <a:latin typeface="Lucida Sans" panose="020B0602030504020204" pitchFamily="34" charset="77"/>
                <a:cs typeface="Arial Black"/>
              </a:rPr>
              <a:t> </a:t>
            </a:r>
            <a:r>
              <a:rPr sz="1450" spc="-130" dirty="0">
                <a:latin typeface="Lucida Sans" panose="020B0602030504020204" pitchFamily="34" charset="77"/>
                <a:cs typeface="Arial Black"/>
              </a:rPr>
              <a:t>need</a:t>
            </a:r>
            <a:r>
              <a:rPr sz="1450" spc="-155" dirty="0">
                <a:latin typeface="Lucida Sans" panose="020B0602030504020204" pitchFamily="34" charset="77"/>
                <a:cs typeface="Arial Black"/>
              </a:rPr>
              <a:t> </a:t>
            </a:r>
            <a:r>
              <a:rPr sz="1450" spc="-145" dirty="0">
                <a:latin typeface="Lucida Sans" panose="020B0602030504020204" pitchFamily="34" charset="77"/>
                <a:cs typeface="Arial Black"/>
              </a:rPr>
              <a:t>when</a:t>
            </a:r>
            <a:r>
              <a:rPr sz="1450" spc="-240" dirty="0">
                <a:latin typeface="Lucida Sans" panose="020B0602030504020204" pitchFamily="34" charset="77"/>
                <a:cs typeface="Arial Black"/>
              </a:rPr>
              <a:t> </a:t>
            </a:r>
            <a:r>
              <a:rPr sz="1450" spc="-114" dirty="0">
                <a:latin typeface="Lucida Sans" panose="020B0602030504020204" pitchFamily="34" charset="77"/>
                <a:cs typeface="Arial Black"/>
              </a:rPr>
              <a:t>you</a:t>
            </a:r>
            <a:r>
              <a:rPr sz="1450" spc="-160" dirty="0">
                <a:latin typeface="Lucida Sans" panose="020B0602030504020204" pitchFamily="34" charset="77"/>
                <a:cs typeface="Arial Black"/>
              </a:rPr>
              <a:t> </a:t>
            </a:r>
            <a:r>
              <a:rPr sz="1450" spc="-130" dirty="0">
                <a:latin typeface="Lucida Sans" panose="020B0602030504020204" pitchFamily="34" charset="77"/>
                <a:cs typeface="Arial Black"/>
              </a:rPr>
              <a:t>need</a:t>
            </a:r>
            <a:r>
              <a:rPr sz="1450" spc="-155" dirty="0">
                <a:latin typeface="Lucida Sans" panose="020B0602030504020204" pitchFamily="34" charset="77"/>
                <a:cs typeface="Arial Black"/>
              </a:rPr>
              <a:t> </a:t>
            </a:r>
            <a:r>
              <a:rPr sz="1450" spc="-130" dirty="0">
                <a:latin typeface="Lucida Sans" panose="020B0602030504020204" pitchFamily="34" charset="77"/>
                <a:cs typeface="Arial Black"/>
              </a:rPr>
              <a:t>it,</a:t>
            </a:r>
            <a:r>
              <a:rPr sz="1450" spc="-190" dirty="0">
                <a:latin typeface="Lucida Sans" panose="020B0602030504020204" pitchFamily="34" charset="77"/>
                <a:cs typeface="Arial Black"/>
              </a:rPr>
              <a:t> </a:t>
            </a:r>
            <a:r>
              <a:rPr sz="1450" spc="-125" dirty="0">
                <a:latin typeface="Lucida Sans" panose="020B0602030504020204" pitchFamily="34" charset="77"/>
                <a:cs typeface="Arial Black"/>
              </a:rPr>
              <a:t>by</a:t>
            </a:r>
            <a:r>
              <a:rPr sz="1450" spc="-165" dirty="0">
                <a:latin typeface="Lucida Sans" panose="020B0602030504020204" pitchFamily="34" charset="77"/>
                <a:cs typeface="Arial Black"/>
              </a:rPr>
              <a:t> </a:t>
            </a:r>
            <a:r>
              <a:rPr sz="1450" spc="-130" dirty="0">
                <a:latin typeface="Lucida Sans" panose="020B0602030504020204" pitchFamily="34" charset="77"/>
                <a:cs typeface="Arial Black"/>
              </a:rPr>
              <a:t>choosing</a:t>
            </a:r>
            <a:r>
              <a:rPr sz="1450" spc="-310" dirty="0">
                <a:latin typeface="Lucida Sans" panose="020B0602030504020204" pitchFamily="34" charset="77"/>
                <a:cs typeface="Arial Black"/>
              </a:rPr>
              <a:t> </a:t>
            </a:r>
            <a:r>
              <a:rPr sz="1450" spc="-135" dirty="0">
                <a:latin typeface="Lucida Sans" panose="020B0602030504020204" pitchFamily="34" charset="77"/>
                <a:cs typeface="Arial Black"/>
              </a:rPr>
              <a:t>the</a:t>
            </a:r>
            <a:r>
              <a:rPr sz="1450" spc="-250" dirty="0">
                <a:latin typeface="Lucida Sans" panose="020B0602030504020204" pitchFamily="34" charset="77"/>
                <a:cs typeface="Arial Black"/>
              </a:rPr>
              <a:t> </a:t>
            </a:r>
            <a:r>
              <a:rPr sz="1450" spc="-114" dirty="0">
                <a:latin typeface="Lucida Sans" panose="020B0602030504020204" pitchFamily="34" charset="77"/>
                <a:cs typeface="Arial Black"/>
              </a:rPr>
              <a:t>appropriate</a:t>
            </a:r>
            <a:r>
              <a:rPr sz="1450" spc="-380" dirty="0">
                <a:latin typeface="Lucida Sans" panose="020B0602030504020204" pitchFamily="34" charset="77"/>
                <a:cs typeface="Arial Black"/>
              </a:rPr>
              <a:t> </a:t>
            </a:r>
            <a:r>
              <a:rPr sz="1450" spc="-125" dirty="0">
                <a:latin typeface="Lucida Sans" panose="020B0602030504020204" pitchFamily="34" charset="77"/>
                <a:cs typeface="Arial Black"/>
              </a:rPr>
              <a:t>trail</a:t>
            </a:r>
            <a:endParaRPr sz="1450" dirty="0">
              <a:latin typeface="Lucida Sans" panose="020B0602030504020204" pitchFamily="34" charset="77"/>
              <a:cs typeface="Arial Black"/>
            </a:endParaRPr>
          </a:p>
          <a:p>
            <a:pPr>
              <a:lnSpc>
                <a:spcPct val="100000"/>
              </a:lnSpc>
              <a:spcBef>
                <a:spcPts val="5"/>
              </a:spcBef>
              <a:buFont typeface="Arial"/>
              <a:buChar char="•"/>
            </a:pPr>
            <a:endParaRPr sz="1500" dirty="0">
              <a:latin typeface="Times New Roman"/>
              <a:cs typeface="Times New Roman"/>
            </a:endParaRPr>
          </a:p>
          <a:p>
            <a:pPr marL="297180" marR="20955" indent="-285115" algn="just">
              <a:lnSpc>
                <a:spcPts val="1680"/>
              </a:lnSpc>
              <a:buFont typeface="Arial"/>
              <a:buChar char="•"/>
              <a:tabLst>
                <a:tab pos="297815" algn="l"/>
              </a:tabLst>
            </a:pPr>
            <a:r>
              <a:rPr sz="1450" b="1" spc="-30" dirty="0">
                <a:latin typeface="Lucida Sans"/>
                <a:cs typeface="Lucida Sans"/>
              </a:rPr>
              <a:t>Learning</a:t>
            </a:r>
            <a:r>
              <a:rPr sz="1450" b="1" spc="-235" dirty="0">
                <a:latin typeface="Lucida Sans"/>
                <a:cs typeface="Lucida Sans"/>
              </a:rPr>
              <a:t> </a:t>
            </a:r>
            <a:r>
              <a:rPr sz="1450" b="1" spc="-25" dirty="0">
                <a:latin typeface="Lucida Sans"/>
                <a:cs typeface="Lucida Sans"/>
              </a:rPr>
              <a:t>paths</a:t>
            </a:r>
            <a:r>
              <a:rPr sz="1450" b="1" spc="-195" dirty="0">
                <a:latin typeface="Lucida Sans"/>
                <a:cs typeface="Lucida Sans"/>
              </a:rPr>
              <a:t> </a:t>
            </a:r>
            <a:r>
              <a:rPr sz="1450" spc="-5" dirty="0">
                <a:latin typeface="Lucida Sans" panose="020B0602030504020204" pitchFamily="34" charset="77"/>
                <a:cs typeface="Arial Black"/>
              </a:rPr>
              <a:t>–</a:t>
            </a:r>
            <a:r>
              <a:rPr sz="1450" spc="-155" dirty="0">
                <a:latin typeface="Lucida Sans" panose="020B0602030504020204" pitchFamily="34" charset="77"/>
                <a:cs typeface="Arial Black"/>
              </a:rPr>
              <a:t> </a:t>
            </a:r>
            <a:r>
              <a:rPr sz="1450" spc="-145" dirty="0">
                <a:latin typeface="Lucida Sans" panose="020B0602030504020204" pitchFamily="34" charset="77"/>
                <a:cs typeface="Arial Black"/>
              </a:rPr>
              <a:t>Trailhead</a:t>
            </a:r>
            <a:r>
              <a:rPr sz="1450" spc="-240" dirty="0">
                <a:latin typeface="Lucida Sans" panose="020B0602030504020204" pitchFamily="34" charset="77"/>
                <a:cs typeface="Arial Black"/>
              </a:rPr>
              <a:t> </a:t>
            </a:r>
            <a:r>
              <a:rPr sz="1450" spc="-145" dirty="0">
                <a:latin typeface="Lucida Sans" panose="020B0602030504020204" pitchFamily="34" charset="77"/>
                <a:cs typeface="Arial Black"/>
              </a:rPr>
              <a:t>content</a:t>
            </a:r>
            <a:r>
              <a:rPr sz="1450" spc="-265" dirty="0">
                <a:latin typeface="Lucida Sans" panose="020B0602030504020204" pitchFamily="34" charset="77"/>
                <a:cs typeface="Arial Black"/>
              </a:rPr>
              <a:t> </a:t>
            </a:r>
            <a:r>
              <a:rPr sz="1450" spc="-145" dirty="0">
                <a:latin typeface="Lucida Sans" panose="020B0602030504020204" pitchFamily="34" charset="77"/>
                <a:cs typeface="Arial Black"/>
              </a:rPr>
              <a:t>is</a:t>
            </a:r>
            <a:r>
              <a:rPr sz="1450" spc="-210" dirty="0">
                <a:latin typeface="Lucida Sans" panose="020B0602030504020204" pitchFamily="34" charset="77"/>
                <a:cs typeface="Arial Black"/>
              </a:rPr>
              <a:t> </a:t>
            </a:r>
            <a:r>
              <a:rPr sz="1450" spc="-130" dirty="0">
                <a:latin typeface="Lucida Sans" panose="020B0602030504020204" pitchFamily="34" charset="77"/>
                <a:cs typeface="Arial Black"/>
              </a:rPr>
              <a:t>arranged</a:t>
            </a:r>
            <a:r>
              <a:rPr sz="1450" spc="-240" dirty="0">
                <a:latin typeface="Lucida Sans" panose="020B0602030504020204" pitchFamily="34" charset="77"/>
                <a:cs typeface="Arial Black"/>
              </a:rPr>
              <a:t> </a:t>
            </a:r>
            <a:r>
              <a:rPr sz="1450" spc="-85" dirty="0">
                <a:latin typeface="Lucida Sans" panose="020B0602030504020204" pitchFamily="34" charset="77"/>
                <a:cs typeface="Arial Black"/>
              </a:rPr>
              <a:t>in</a:t>
            </a:r>
            <a:r>
              <a:rPr sz="1450" spc="-245"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160" dirty="0">
                <a:latin typeface="Lucida Sans" panose="020B0602030504020204" pitchFamily="34" charset="77"/>
                <a:cs typeface="Arial Black"/>
              </a:rPr>
              <a:t> </a:t>
            </a:r>
            <a:r>
              <a:rPr sz="1450" spc="-145" dirty="0">
                <a:latin typeface="Lucida Sans" panose="020B0602030504020204" pitchFamily="34" charset="77"/>
                <a:cs typeface="Arial Black"/>
              </a:rPr>
              <a:t>hierarchy,</a:t>
            </a:r>
            <a:r>
              <a:rPr sz="1450" spc="-270" dirty="0">
                <a:latin typeface="Lucida Sans" panose="020B0602030504020204" pitchFamily="34" charset="77"/>
                <a:cs typeface="Arial Black"/>
              </a:rPr>
              <a:t> </a:t>
            </a:r>
            <a:r>
              <a:rPr sz="1450" spc="-150" dirty="0">
                <a:latin typeface="Lucida Sans" panose="020B0602030504020204" pitchFamily="34" charset="77"/>
                <a:cs typeface="Arial Black"/>
              </a:rPr>
              <a:t>with</a:t>
            </a:r>
            <a:r>
              <a:rPr sz="1450" spc="-245" dirty="0">
                <a:latin typeface="Lucida Sans" panose="020B0602030504020204" pitchFamily="34" charset="77"/>
                <a:cs typeface="Arial Black"/>
              </a:rPr>
              <a:t> </a:t>
            </a:r>
            <a:r>
              <a:rPr sz="1450" spc="-135" dirty="0">
                <a:latin typeface="Lucida Sans" panose="020B0602030504020204" pitchFamily="34" charset="77"/>
                <a:cs typeface="Arial Black"/>
              </a:rPr>
              <a:t>three</a:t>
            </a:r>
            <a:r>
              <a:rPr sz="1450" spc="-165" dirty="0">
                <a:latin typeface="Lucida Sans" panose="020B0602030504020204" pitchFamily="34" charset="77"/>
                <a:cs typeface="Arial Black"/>
              </a:rPr>
              <a:t> </a:t>
            </a:r>
            <a:r>
              <a:rPr sz="1450" spc="-140" dirty="0">
                <a:latin typeface="Lucida Sans" panose="020B0602030504020204" pitchFamily="34" charset="77"/>
                <a:cs typeface="Arial Black"/>
              </a:rPr>
              <a:t>levels:</a:t>
            </a:r>
            <a:r>
              <a:rPr sz="1450" spc="-220" dirty="0">
                <a:latin typeface="Lucida Sans" panose="020B0602030504020204" pitchFamily="34" charset="77"/>
                <a:cs typeface="Arial Black"/>
              </a:rPr>
              <a:t> </a:t>
            </a:r>
            <a:r>
              <a:rPr sz="1450" spc="-140" dirty="0">
                <a:latin typeface="Lucida Sans" panose="020B0602030504020204" pitchFamily="34" charset="77"/>
                <a:cs typeface="Arial Black"/>
              </a:rPr>
              <a:t>trails,</a:t>
            </a:r>
            <a:r>
              <a:rPr sz="1450" spc="-275" dirty="0">
                <a:latin typeface="Lucida Sans" panose="020B0602030504020204" pitchFamily="34" charset="77"/>
                <a:cs typeface="Arial Black"/>
              </a:rPr>
              <a:t> </a:t>
            </a:r>
            <a:r>
              <a:rPr sz="1450" spc="-125" dirty="0">
                <a:latin typeface="Lucida Sans" panose="020B0602030504020204" pitchFamily="34" charset="77"/>
                <a:cs typeface="Arial Black"/>
              </a:rPr>
              <a:t>modules,</a:t>
            </a:r>
            <a:r>
              <a:rPr sz="1450" spc="-275" dirty="0">
                <a:latin typeface="Lucida Sans" panose="020B0602030504020204" pitchFamily="34" charset="77"/>
                <a:cs typeface="Arial Black"/>
              </a:rPr>
              <a:t> </a:t>
            </a:r>
            <a:r>
              <a:rPr sz="1450" spc="-114" dirty="0">
                <a:latin typeface="Lucida Sans" panose="020B0602030504020204" pitchFamily="34" charset="77"/>
                <a:cs typeface="Arial Black"/>
              </a:rPr>
              <a:t>and</a:t>
            </a:r>
            <a:r>
              <a:rPr sz="1450" spc="-240" dirty="0">
                <a:latin typeface="Lucida Sans" panose="020B0602030504020204" pitchFamily="34" charset="77"/>
                <a:cs typeface="Arial Black"/>
              </a:rPr>
              <a:t> </a:t>
            </a:r>
            <a:r>
              <a:rPr sz="1450" spc="-125" dirty="0">
                <a:latin typeface="Lucida Sans" panose="020B0602030504020204" pitchFamily="34" charset="77"/>
                <a:cs typeface="Arial Black"/>
              </a:rPr>
              <a:t>units,</a:t>
            </a:r>
            <a:r>
              <a:rPr sz="1450" spc="-275" dirty="0">
                <a:latin typeface="Lucida Sans" panose="020B0602030504020204" pitchFamily="34" charset="77"/>
                <a:cs typeface="Arial Black"/>
              </a:rPr>
              <a:t> </a:t>
            </a:r>
            <a:r>
              <a:rPr sz="1450" spc="-114" dirty="0">
                <a:latin typeface="Lucida Sans" panose="020B0602030504020204" pitchFamily="34" charset="77"/>
                <a:cs typeface="Arial Black"/>
              </a:rPr>
              <a:t>and  </a:t>
            </a:r>
            <a:r>
              <a:rPr sz="1450" spc="-135" dirty="0">
                <a:latin typeface="Lucida Sans" panose="020B0602030504020204" pitchFamily="34" charset="77"/>
                <a:cs typeface="Arial Black"/>
              </a:rPr>
              <a:t>presented</a:t>
            </a:r>
            <a:r>
              <a:rPr sz="1450" spc="-245" dirty="0">
                <a:latin typeface="Lucida Sans" panose="020B0602030504020204" pitchFamily="34" charset="77"/>
                <a:cs typeface="Arial Black"/>
              </a:rPr>
              <a:t> </a:t>
            </a:r>
            <a:r>
              <a:rPr sz="1450" spc="-85" dirty="0">
                <a:latin typeface="Lucida Sans" panose="020B0602030504020204" pitchFamily="34" charset="77"/>
                <a:cs typeface="Arial Black"/>
              </a:rPr>
              <a:t>in</a:t>
            </a:r>
            <a:r>
              <a:rPr sz="1450" spc="-245"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80" dirty="0">
                <a:latin typeface="Lucida Sans" panose="020B0602030504020204" pitchFamily="34" charset="77"/>
                <a:cs typeface="Arial Black"/>
              </a:rPr>
              <a:t> </a:t>
            </a:r>
            <a:r>
              <a:rPr sz="1450" spc="-155" dirty="0">
                <a:latin typeface="Lucida Sans" panose="020B0602030504020204" pitchFamily="34" charset="77"/>
                <a:cs typeface="Arial Black"/>
              </a:rPr>
              <a:t>specific</a:t>
            </a:r>
            <a:r>
              <a:rPr sz="1450" spc="-290" dirty="0">
                <a:latin typeface="Lucida Sans" panose="020B0602030504020204" pitchFamily="34" charset="77"/>
                <a:cs typeface="Arial Black"/>
              </a:rPr>
              <a:t> </a:t>
            </a:r>
            <a:r>
              <a:rPr sz="1450" spc="-160" dirty="0">
                <a:latin typeface="Lucida Sans" panose="020B0602030504020204" pitchFamily="34" charset="77"/>
                <a:cs typeface="Arial Black"/>
              </a:rPr>
              <a:t>sequence,</a:t>
            </a:r>
            <a:r>
              <a:rPr sz="1450" spc="-275" dirty="0">
                <a:latin typeface="Lucida Sans" panose="020B0602030504020204" pitchFamily="34" charset="77"/>
                <a:cs typeface="Arial Black"/>
              </a:rPr>
              <a:t> </a:t>
            </a:r>
            <a:r>
              <a:rPr sz="1450" spc="-135" dirty="0">
                <a:latin typeface="Lucida Sans" panose="020B0602030504020204" pitchFamily="34" charset="77"/>
                <a:cs typeface="Arial Black"/>
              </a:rPr>
              <a:t>so</a:t>
            </a:r>
            <a:r>
              <a:rPr sz="1450" spc="-229" dirty="0">
                <a:latin typeface="Lucida Sans" panose="020B0602030504020204" pitchFamily="34" charset="77"/>
                <a:cs typeface="Arial Black"/>
              </a:rPr>
              <a:t> </a:t>
            </a:r>
            <a:r>
              <a:rPr sz="1450" spc="-155" dirty="0">
                <a:latin typeface="Lucida Sans" panose="020B0602030504020204" pitchFamily="34" charset="77"/>
                <a:cs typeface="Arial Black"/>
              </a:rPr>
              <a:t>customers</a:t>
            </a:r>
            <a:r>
              <a:rPr sz="1450" spc="-210" dirty="0">
                <a:latin typeface="Lucida Sans" panose="020B0602030504020204" pitchFamily="34" charset="77"/>
                <a:cs typeface="Arial Black"/>
              </a:rPr>
              <a:t> </a:t>
            </a:r>
            <a:r>
              <a:rPr sz="1450" spc="-150" dirty="0">
                <a:latin typeface="Lucida Sans" panose="020B0602030504020204" pitchFamily="34" charset="77"/>
                <a:cs typeface="Arial Black"/>
              </a:rPr>
              <a:t>have</a:t>
            </a:r>
            <a:r>
              <a:rPr sz="1450" spc="-245"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245" dirty="0">
                <a:latin typeface="Lucida Sans" panose="020B0602030504020204" pitchFamily="34" charset="77"/>
                <a:cs typeface="Arial Black"/>
              </a:rPr>
              <a:t> </a:t>
            </a:r>
            <a:r>
              <a:rPr sz="1450" spc="-114" dirty="0">
                <a:latin typeface="Lucida Sans" panose="020B0602030504020204" pitchFamily="34" charset="77"/>
                <a:cs typeface="Arial Black"/>
              </a:rPr>
              <a:t>predefined</a:t>
            </a:r>
            <a:r>
              <a:rPr sz="1450" spc="-245" dirty="0">
                <a:latin typeface="Lucida Sans" panose="020B0602030504020204" pitchFamily="34" charset="77"/>
                <a:cs typeface="Arial Black"/>
              </a:rPr>
              <a:t> </a:t>
            </a:r>
            <a:r>
              <a:rPr sz="1450" spc="-130" dirty="0">
                <a:latin typeface="Lucida Sans" panose="020B0602030504020204" pitchFamily="34" charset="77"/>
                <a:cs typeface="Arial Black"/>
              </a:rPr>
              <a:t>path</a:t>
            </a:r>
            <a:r>
              <a:rPr sz="1450" spc="-245"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65" dirty="0">
                <a:latin typeface="Lucida Sans" panose="020B0602030504020204" pitchFamily="34" charset="77"/>
                <a:cs typeface="Arial Black"/>
              </a:rPr>
              <a:t> </a:t>
            </a:r>
            <a:r>
              <a:rPr sz="1450" spc="-130" dirty="0">
                <a:latin typeface="Lucida Sans" panose="020B0602030504020204" pitchFamily="34" charset="77"/>
                <a:cs typeface="Arial Black"/>
              </a:rPr>
              <a:t>follow,</a:t>
            </a:r>
            <a:r>
              <a:rPr sz="1450" spc="-275" dirty="0">
                <a:latin typeface="Lucida Sans" panose="020B0602030504020204" pitchFamily="34" charset="77"/>
                <a:cs typeface="Arial Black"/>
              </a:rPr>
              <a:t> </a:t>
            </a:r>
            <a:r>
              <a:rPr sz="1450" spc="-114" dirty="0">
                <a:latin typeface="Lucida Sans" panose="020B0602030504020204" pitchFamily="34" charset="77"/>
                <a:cs typeface="Arial Black"/>
              </a:rPr>
              <a:t>and</a:t>
            </a:r>
            <a:r>
              <a:rPr sz="1450" spc="-245" dirty="0">
                <a:latin typeface="Lucida Sans" panose="020B0602030504020204" pitchFamily="34" charset="77"/>
                <a:cs typeface="Arial Black"/>
              </a:rPr>
              <a:t> </a:t>
            </a:r>
            <a:r>
              <a:rPr sz="1450" spc="-114" dirty="0">
                <a:latin typeface="Lucida Sans" panose="020B0602030504020204" pitchFamily="34" charset="77"/>
                <a:cs typeface="Arial Black"/>
              </a:rPr>
              <a:t>don’t</a:t>
            </a:r>
            <a:r>
              <a:rPr sz="1450" spc="-185" dirty="0">
                <a:latin typeface="Lucida Sans" panose="020B0602030504020204" pitchFamily="34" charset="77"/>
                <a:cs typeface="Arial Black"/>
              </a:rPr>
              <a:t> </a:t>
            </a:r>
            <a:r>
              <a:rPr sz="1450" spc="-150" dirty="0">
                <a:latin typeface="Lucida Sans" panose="020B0602030504020204" pitchFamily="34" charset="77"/>
                <a:cs typeface="Arial Black"/>
              </a:rPr>
              <a:t>have</a:t>
            </a:r>
            <a:r>
              <a:rPr sz="1450" spc="-250"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70" dirty="0">
                <a:latin typeface="Lucida Sans" panose="020B0602030504020204" pitchFamily="34" charset="77"/>
                <a:cs typeface="Arial Black"/>
              </a:rPr>
              <a:t> </a:t>
            </a:r>
            <a:r>
              <a:rPr sz="1450" spc="-120" dirty="0">
                <a:latin typeface="Lucida Sans" panose="020B0602030504020204" pitchFamily="34" charset="77"/>
                <a:cs typeface="Arial Black"/>
              </a:rPr>
              <a:t>spend</a:t>
            </a:r>
            <a:r>
              <a:rPr sz="1450" spc="-245" dirty="0">
                <a:latin typeface="Lucida Sans" panose="020B0602030504020204" pitchFamily="34" charset="77"/>
                <a:cs typeface="Arial Black"/>
              </a:rPr>
              <a:t> </a:t>
            </a:r>
            <a:r>
              <a:rPr sz="1450" spc="-130" dirty="0">
                <a:latin typeface="Lucida Sans" panose="020B0602030504020204" pitchFamily="34" charset="77"/>
                <a:cs typeface="Arial Black"/>
              </a:rPr>
              <a:t>time  deciding</a:t>
            </a:r>
            <a:r>
              <a:rPr sz="1450" spc="-245" dirty="0">
                <a:latin typeface="Lucida Sans" panose="020B0602030504020204" pitchFamily="34" charset="77"/>
                <a:cs typeface="Arial Black"/>
              </a:rPr>
              <a:t> </a:t>
            </a:r>
            <a:r>
              <a:rPr sz="1450" spc="-165" dirty="0">
                <a:latin typeface="Lucida Sans" panose="020B0602030504020204" pitchFamily="34" charset="77"/>
                <a:cs typeface="Arial Black"/>
              </a:rPr>
              <a:t>what</a:t>
            </a:r>
            <a:r>
              <a:rPr sz="1450" spc="-280"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160" dirty="0">
                <a:latin typeface="Lucida Sans" panose="020B0602030504020204" pitchFamily="34" charset="77"/>
                <a:cs typeface="Arial Black"/>
              </a:rPr>
              <a:t> </a:t>
            </a:r>
            <a:r>
              <a:rPr sz="1450" spc="-130" dirty="0">
                <a:latin typeface="Lucida Sans" panose="020B0602030504020204" pitchFamily="34" charset="77"/>
                <a:cs typeface="Arial Black"/>
              </a:rPr>
              <a:t>read</a:t>
            </a:r>
            <a:r>
              <a:rPr sz="1450" spc="-254" dirty="0">
                <a:latin typeface="Lucida Sans" panose="020B0602030504020204" pitchFamily="34" charset="77"/>
                <a:cs typeface="Arial Black"/>
              </a:rPr>
              <a:t> </a:t>
            </a:r>
            <a:r>
              <a:rPr sz="1450" spc="-114" dirty="0">
                <a:latin typeface="Lucida Sans" panose="020B0602030504020204" pitchFamily="34" charset="77"/>
                <a:cs typeface="Arial Black"/>
              </a:rPr>
              <a:t>and</a:t>
            </a:r>
            <a:r>
              <a:rPr sz="1450" spc="-170" dirty="0">
                <a:latin typeface="Lucida Sans" panose="020B0602030504020204" pitchFamily="34" charset="77"/>
                <a:cs typeface="Arial Black"/>
              </a:rPr>
              <a:t> </a:t>
            </a:r>
            <a:r>
              <a:rPr sz="1450" spc="-85" dirty="0">
                <a:latin typeface="Lucida Sans" panose="020B0602030504020204" pitchFamily="34" charset="77"/>
                <a:cs typeface="Arial Black"/>
              </a:rPr>
              <a:t>in</a:t>
            </a:r>
            <a:r>
              <a:rPr sz="1450" spc="-170" dirty="0">
                <a:latin typeface="Lucida Sans" panose="020B0602030504020204" pitchFamily="34" charset="77"/>
                <a:cs typeface="Arial Black"/>
              </a:rPr>
              <a:t> </a:t>
            </a:r>
            <a:r>
              <a:rPr sz="1450" spc="-165" dirty="0">
                <a:latin typeface="Lucida Sans" panose="020B0602030504020204" pitchFamily="34" charset="77"/>
                <a:cs typeface="Arial Black"/>
              </a:rPr>
              <a:t>what</a:t>
            </a:r>
            <a:r>
              <a:rPr sz="1450" spc="-170" dirty="0">
                <a:latin typeface="Lucida Sans" panose="020B0602030504020204" pitchFamily="34" charset="77"/>
                <a:cs typeface="Arial Black"/>
              </a:rPr>
              <a:t> </a:t>
            </a:r>
            <a:r>
              <a:rPr sz="1450" spc="-100" dirty="0">
                <a:latin typeface="Lucida Sans" panose="020B0602030504020204" pitchFamily="34" charset="77"/>
                <a:cs typeface="Arial Black"/>
              </a:rPr>
              <a:t>order</a:t>
            </a:r>
            <a:endParaRPr sz="1450" dirty="0">
              <a:latin typeface="Lucida Sans" panose="020B0602030504020204" pitchFamily="34" charset="77"/>
              <a:cs typeface="Arial Black"/>
            </a:endParaRPr>
          </a:p>
          <a:p>
            <a:pPr marL="297180" marR="300355" indent="-285115" algn="just">
              <a:lnSpc>
                <a:spcPts val="1680"/>
              </a:lnSpc>
              <a:spcBef>
                <a:spcPts val="1689"/>
              </a:spcBef>
              <a:buFont typeface="Arial"/>
              <a:buChar char="•"/>
              <a:tabLst>
                <a:tab pos="297815" algn="l"/>
              </a:tabLst>
            </a:pPr>
            <a:r>
              <a:rPr sz="1450" b="1" spc="-20" dirty="0">
                <a:latin typeface="Lucida Sans"/>
                <a:cs typeface="Lucida Sans"/>
              </a:rPr>
              <a:t>Modular</a:t>
            </a:r>
            <a:r>
              <a:rPr sz="1450" b="1" spc="-235" dirty="0">
                <a:latin typeface="Lucida Sans"/>
                <a:cs typeface="Lucida Sans"/>
              </a:rPr>
              <a:t> </a:t>
            </a:r>
            <a:r>
              <a:rPr sz="1450" b="1" spc="-10" dirty="0">
                <a:latin typeface="Lucida Sans"/>
                <a:cs typeface="Lucida Sans"/>
              </a:rPr>
              <a:t>and</a:t>
            </a:r>
            <a:r>
              <a:rPr sz="1450" b="1" spc="-175" dirty="0">
                <a:latin typeface="Lucida Sans"/>
                <a:cs typeface="Lucida Sans"/>
              </a:rPr>
              <a:t> </a:t>
            </a:r>
            <a:r>
              <a:rPr sz="1450" b="1" spc="-60" dirty="0">
                <a:latin typeface="Lucida Sans"/>
                <a:cs typeface="Lucida Sans"/>
              </a:rPr>
              <a:t>engaging</a:t>
            </a:r>
            <a:r>
              <a:rPr sz="1450" b="1" spc="-235" dirty="0">
                <a:latin typeface="Lucida Sans"/>
                <a:cs typeface="Lucida Sans"/>
              </a:rPr>
              <a:t> </a:t>
            </a:r>
            <a:r>
              <a:rPr sz="1450" b="1" dirty="0">
                <a:latin typeface="Lucida Sans"/>
                <a:cs typeface="Lucida Sans"/>
              </a:rPr>
              <a:t>content</a:t>
            </a:r>
            <a:r>
              <a:rPr sz="1450" b="1" spc="-170" dirty="0">
                <a:latin typeface="Lucida Sans"/>
                <a:cs typeface="Lucida Sans"/>
              </a:rPr>
              <a:t> </a:t>
            </a:r>
            <a:r>
              <a:rPr sz="1450" spc="-5" dirty="0">
                <a:latin typeface="Lucida Sans" panose="020B0602030504020204" pitchFamily="34" charset="77"/>
                <a:cs typeface="Arial Black"/>
              </a:rPr>
              <a:t>–</a:t>
            </a:r>
            <a:r>
              <a:rPr sz="1450" spc="-240" dirty="0">
                <a:latin typeface="Lucida Sans" panose="020B0602030504020204" pitchFamily="34" charset="77"/>
                <a:cs typeface="Arial Black"/>
              </a:rPr>
              <a:t> </a:t>
            </a:r>
            <a:r>
              <a:rPr sz="1450" spc="-170" dirty="0">
                <a:latin typeface="Lucida Sans" panose="020B0602030504020204" pitchFamily="34" charset="77"/>
                <a:cs typeface="Arial Black"/>
              </a:rPr>
              <a:t>each</a:t>
            </a:r>
            <a:r>
              <a:rPr sz="1450" spc="-245" dirty="0">
                <a:latin typeface="Lucida Sans" panose="020B0602030504020204" pitchFamily="34" charset="77"/>
                <a:cs typeface="Arial Black"/>
              </a:rPr>
              <a:t> </a:t>
            </a:r>
            <a:r>
              <a:rPr sz="1450" spc="-125" dirty="0">
                <a:latin typeface="Lucida Sans" panose="020B0602030504020204" pitchFamily="34" charset="77"/>
                <a:cs typeface="Arial Black"/>
              </a:rPr>
              <a:t>tutorial</a:t>
            </a:r>
            <a:r>
              <a:rPr sz="1450" spc="-210" dirty="0">
                <a:latin typeface="Lucida Sans" panose="020B0602030504020204" pitchFamily="34" charset="77"/>
                <a:cs typeface="Arial Black"/>
              </a:rPr>
              <a:t> </a:t>
            </a:r>
            <a:r>
              <a:rPr sz="1450" spc="-155" dirty="0">
                <a:latin typeface="Lucida Sans" panose="020B0602030504020204" pitchFamily="34" charset="77"/>
                <a:cs typeface="Arial Black"/>
              </a:rPr>
              <a:t>consists</a:t>
            </a:r>
            <a:r>
              <a:rPr sz="1450" spc="-290" dirty="0">
                <a:latin typeface="Lucida Sans" panose="020B0602030504020204" pitchFamily="34" charset="77"/>
                <a:cs typeface="Arial Black"/>
              </a:rPr>
              <a:t> </a:t>
            </a:r>
            <a:r>
              <a:rPr sz="1450" spc="-85" dirty="0">
                <a:latin typeface="Lucida Sans" panose="020B0602030504020204" pitchFamily="34" charset="77"/>
                <a:cs typeface="Arial Black"/>
              </a:rPr>
              <a:t>of</a:t>
            </a:r>
            <a:r>
              <a:rPr sz="1450" spc="-250" dirty="0">
                <a:latin typeface="Lucida Sans" panose="020B0602030504020204" pitchFamily="34" charset="77"/>
                <a:cs typeface="Arial Black"/>
              </a:rPr>
              <a:t> </a:t>
            </a:r>
            <a:r>
              <a:rPr sz="1450" spc="-114" dirty="0">
                <a:latin typeface="Lucida Sans" panose="020B0602030504020204" pitchFamily="34" charset="77"/>
                <a:cs typeface="Arial Black"/>
              </a:rPr>
              <a:t>short</a:t>
            </a:r>
            <a:r>
              <a:rPr sz="1450" spc="-185" dirty="0">
                <a:latin typeface="Lucida Sans" panose="020B0602030504020204" pitchFamily="34" charset="77"/>
                <a:cs typeface="Arial Black"/>
              </a:rPr>
              <a:t> </a:t>
            </a:r>
            <a:r>
              <a:rPr sz="1450" spc="-125" dirty="0">
                <a:latin typeface="Lucida Sans" panose="020B0602030504020204" pitchFamily="34" charset="77"/>
                <a:cs typeface="Arial Black"/>
              </a:rPr>
              <a:t>units,</a:t>
            </a:r>
            <a:r>
              <a:rPr sz="1450" spc="-275" dirty="0">
                <a:latin typeface="Lucida Sans" panose="020B0602030504020204" pitchFamily="34" charset="77"/>
                <a:cs typeface="Arial Black"/>
              </a:rPr>
              <a:t> </a:t>
            </a:r>
            <a:r>
              <a:rPr sz="1450" spc="-155" dirty="0">
                <a:latin typeface="Lucida Sans" panose="020B0602030504020204" pitchFamily="34" charset="77"/>
                <a:cs typeface="Arial Black"/>
              </a:rPr>
              <a:t>which</a:t>
            </a:r>
            <a:r>
              <a:rPr sz="1450" spc="-245" dirty="0">
                <a:latin typeface="Lucida Sans" panose="020B0602030504020204" pitchFamily="34" charset="77"/>
                <a:cs typeface="Arial Black"/>
              </a:rPr>
              <a:t> </a:t>
            </a:r>
            <a:r>
              <a:rPr sz="1450" spc="-170" dirty="0">
                <a:latin typeface="Lucida Sans" panose="020B0602030504020204" pitchFamily="34" charset="77"/>
                <a:cs typeface="Arial Black"/>
              </a:rPr>
              <a:t>can</a:t>
            </a:r>
            <a:r>
              <a:rPr sz="1450" spc="-250" dirty="0">
                <a:latin typeface="Lucida Sans" panose="020B0602030504020204" pitchFamily="34" charset="77"/>
                <a:cs typeface="Arial Black"/>
              </a:rPr>
              <a:t> </a:t>
            </a:r>
            <a:r>
              <a:rPr sz="1450" spc="-125" dirty="0">
                <a:latin typeface="Lucida Sans" panose="020B0602030504020204" pitchFamily="34" charset="77"/>
                <a:cs typeface="Arial Black"/>
              </a:rPr>
              <a:t>be</a:t>
            </a:r>
            <a:r>
              <a:rPr sz="1450" spc="-170" dirty="0">
                <a:latin typeface="Lucida Sans" panose="020B0602030504020204" pitchFamily="34" charset="77"/>
                <a:cs typeface="Arial Black"/>
              </a:rPr>
              <a:t> </a:t>
            </a:r>
            <a:r>
              <a:rPr sz="1450" spc="-130" dirty="0">
                <a:latin typeface="Lucida Sans" panose="020B0602030504020204" pitchFamily="34" charset="77"/>
                <a:cs typeface="Arial Black"/>
              </a:rPr>
              <a:t>read</a:t>
            </a:r>
            <a:r>
              <a:rPr sz="1450" spc="-250" dirty="0">
                <a:latin typeface="Lucida Sans" panose="020B0602030504020204" pitchFamily="34" charset="77"/>
                <a:cs typeface="Arial Black"/>
              </a:rPr>
              <a:t> </a:t>
            </a:r>
            <a:r>
              <a:rPr sz="1450" spc="-85" dirty="0">
                <a:latin typeface="Lucida Sans" panose="020B0602030504020204" pitchFamily="34" charset="77"/>
                <a:cs typeface="Arial Black"/>
              </a:rPr>
              <a:t>in</a:t>
            </a:r>
            <a:r>
              <a:rPr sz="1450" spc="-165" dirty="0">
                <a:latin typeface="Lucida Sans" panose="020B0602030504020204" pitchFamily="34" charset="77"/>
                <a:cs typeface="Arial Black"/>
              </a:rPr>
              <a:t> </a:t>
            </a:r>
            <a:r>
              <a:rPr sz="1450" spc="-120" dirty="0">
                <a:latin typeface="Lucida Sans" panose="020B0602030504020204" pitchFamily="34" charset="77"/>
                <a:cs typeface="Arial Black"/>
              </a:rPr>
              <a:t>10-15</a:t>
            </a:r>
            <a:r>
              <a:rPr sz="1450" spc="-180" dirty="0">
                <a:latin typeface="Lucida Sans" panose="020B0602030504020204" pitchFamily="34" charset="77"/>
                <a:cs typeface="Arial Black"/>
              </a:rPr>
              <a:t> </a:t>
            </a:r>
            <a:r>
              <a:rPr sz="1450" spc="-130" dirty="0">
                <a:latin typeface="Lucida Sans" panose="020B0602030504020204" pitchFamily="34" charset="77"/>
                <a:cs typeface="Arial Black"/>
              </a:rPr>
              <a:t>minutes  </a:t>
            </a:r>
            <a:r>
              <a:rPr sz="1450" spc="-160" dirty="0">
                <a:latin typeface="Lucida Sans" panose="020B0602030504020204" pitchFamily="34" charset="77"/>
                <a:cs typeface="Arial Black"/>
              </a:rPr>
              <a:t>each.</a:t>
            </a:r>
            <a:r>
              <a:rPr sz="1450" spc="-225" dirty="0">
                <a:latin typeface="Lucida Sans" panose="020B0602030504020204" pitchFamily="34" charset="77"/>
                <a:cs typeface="Arial Black"/>
              </a:rPr>
              <a:t> </a:t>
            </a:r>
            <a:r>
              <a:rPr sz="1450" spc="-170" dirty="0">
                <a:latin typeface="Lucida Sans" panose="020B0602030504020204" pitchFamily="34" charset="77"/>
                <a:cs typeface="Arial Black"/>
              </a:rPr>
              <a:t>The </a:t>
            </a:r>
            <a:r>
              <a:rPr sz="1450" spc="-145" dirty="0">
                <a:latin typeface="Lucida Sans" panose="020B0602030504020204" pitchFamily="34" charset="77"/>
                <a:cs typeface="Arial Black"/>
              </a:rPr>
              <a:t>content</a:t>
            </a:r>
            <a:r>
              <a:rPr sz="1450" spc="-265" dirty="0">
                <a:latin typeface="Lucida Sans" panose="020B0602030504020204" pitchFamily="34" charset="77"/>
                <a:cs typeface="Arial Black"/>
              </a:rPr>
              <a:t> </a:t>
            </a:r>
            <a:r>
              <a:rPr sz="1450" spc="-145" dirty="0">
                <a:latin typeface="Lucida Sans" panose="020B0602030504020204" pitchFamily="34" charset="77"/>
                <a:cs typeface="Arial Black"/>
              </a:rPr>
              <a:t>is</a:t>
            </a:r>
            <a:r>
              <a:rPr sz="1450" spc="-210" dirty="0">
                <a:latin typeface="Lucida Sans" panose="020B0602030504020204" pitchFamily="34" charset="77"/>
                <a:cs typeface="Arial Black"/>
              </a:rPr>
              <a:t> </a:t>
            </a:r>
            <a:r>
              <a:rPr sz="1450" spc="-130" dirty="0">
                <a:latin typeface="Lucida Sans" panose="020B0602030504020204" pitchFamily="34" charset="77"/>
                <a:cs typeface="Arial Black"/>
              </a:rPr>
              <a:t>designed</a:t>
            </a:r>
            <a:r>
              <a:rPr sz="1450" spc="-240"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235" dirty="0">
                <a:latin typeface="Lucida Sans" panose="020B0602030504020204" pitchFamily="34" charset="77"/>
                <a:cs typeface="Arial Black"/>
              </a:rPr>
              <a:t> </a:t>
            </a:r>
            <a:r>
              <a:rPr sz="1450" spc="-125" dirty="0">
                <a:latin typeface="Lucida Sans" panose="020B0602030504020204" pitchFamily="34" charset="77"/>
                <a:cs typeface="Arial Black"/>
              </a:rPr>
              <a:t>be</a:t>
            </a:r>
            <a:r>
              <a:rPr sz="1450" spc="-170" dirty="0">
                <a:latin typeface="Lucida Sans" panose="020B0602030504020204" pitchFamily="34" charset="77"/>
                <a:cs typeface="Arial Black"/>
              </a:rPr>
              <a:t> </a:t>
            </a:r>
            <a:r>
              <a:rPr sz="1450" spc="-120" dirty="0">
                <a:latin typeface="Lucida Sans" panose="020B0602030504020204" pitchFamily="34" charset="77"/>
                <a:cs typeface="Arial Black"/>
              </a:rPr>
              <a:t>simple,</a:t>
            </a:r>
            <a:r>
              <a:rPr sz="1450" spc="-270" dirty="0">
                <a:latin typeface="Lucida Sans" panose="020B0602030504020204" pitchFamily="34" charset="77"/>
                <a:cs typeface="Arial Black"/>
              </a:rPr>
              <a:t> </a:t>
            </a:r>
            <a:r>
              <a:rPr sz="1450" spc="-130" dirty="0">
                <a:latin typeface="Lucida Sans" panose="020B0602030504020204" pitchFamily="34" charset="77"/>
                <a:cs typeface="Arial Black"/>
              </a:rPr>
              <a:t>self-contained,</a:t>
            </a:r>
            <a:r>
              <a:rPr sz="1450" spc="-275" dirty="0">
                <a:latin typeface="Lucida Sans" panose="020B0602030504020204" pitchFamily="34" charset="77"/>
                <a:cs typeface="Arial Black"/>
              </a:rPr>
              <a:t> </a:t>
            </a:r>
            <a:r>
              <a:rPr sz="1450" spc="-114" dirty="0">
                <a:latin typeface="Lucida Sans" panose="020B0602030504020204" pitchFamily="34" charset="77"/>
                <a:cs typeface="Arial Black"/>
              </a:rPr>
              <a:t>and</a:t>
            </a:r>
            <a:r>
              <a:rPr sz="1450" spc="-240" dirty="0">
                <a:latin typeface="Lucida Sans" panose="020B0602030504020204" pitchFamily="34" charset="77"/>
                <a:cs typeface="Arial Black"/>
              </a:rPr>
              <a:t> </a:t>
            </a:r>
            <a:r>
              <a:rPr sz="1450" spc="-135" dirty="0">
                <a:latin typeface="Lucida Sans" panose="020B0602030504020204" pitchFamily="34" charset="77"/>
                <a:cs typeface="Arial Black"/>
              </a:rPr>
              <a:t>directly</a:t>
            </a:r>
            <a:r>
              <a:rPr sz="1450" spc="-245" dirty="0">
                <a:latin typeface="Lucida Sans" panose="020B0602030504020204" pitchFamily="34" charset="77"/>
                <a:cs typeface="Arial Black"/>
              </a:rPr>
              <a:t> </a:t>
            </a:r>
            <a:r>
              <a:rPr sz="1450" spc="-130" dirty="0">
                <a:latin typeface="Lucida Sans" panose="020B0602030504020204" pitchFamily="34" charset="77"/>
                <a:cs typeface="Arial Black"/>
              </a:rPr>
              <a:t>useful,</a:t>
            </a:r>
            <a:r>
              <a:rPr sz="1450" spc="-275"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225" dirty="0">
                <a:latin typeface="Lucida Sans" panose="020B0602030504020204" pitchFamily="34" charset="77"/>
                <a:cs typeface="Arial Black"/>
              </a:rPr>
              <a:t> </a:t>
            </a:r>
            <a:r>
              <a:rPr sz="1450" spc="-140" dirty="0">
                <a:latin typeface="Lucida Sans" panose="020B0602030504020204" pitchFamily="34" charset="77"/>
                <a:cs typeface="Arial Black"/>
              </a:rPr>
              <a:t>maximize</a:t>
            </a:r>
            <a:r>
              <a:rPr sz="1450" spc="-250" dirty="0">
                <a:latin typeface="Lucida Sans" panose="020B0602030504020204" pitchFamily="34" charset="77"/>
                <a:cs typeface="Arial Black"/>
              </a:rPr>
              <a:t> </a:t>
            </a:r>
            <a:r>
              <a:rPr sz="1450" spc="-135" dirty="0">
                <a:latin typeface="Lucida Sans" panose="020B0602030504020204" pitchFamily="34" charset="77"/>
                <a:cs typeface="Arial Black"/>
              </a:rPr>
              <a:t>the</a:t>
            </a:r>
            <a:r>
              <a:rPr sz="1450" spc="-245" dirty="0">
                <a:latin typeface="Lucida Sans" panose="020B0602030504020204" pitchFamily="34" charset="77"/>
                <a:cs typeface="Arial Black"/>
              </a:rPr>
              <a:t> </a:t>
            </a:r>
            <a:r>
              <a:rPr sz="1450" spc="-135" dirty="0">
                <a:latin typeface="Lucida Sans" panose="020B0602030504020204" pitchFamily="34" charset="77"/>
                <a:cs typeface="Arial Black"/>
              </a:rPr>
              <a:t>value</a:t>
            </a:r>
            <a:r>
              <a:rPr sz="1450" spc="-250" dirty="0">
                <a:latin typeface="Lucida Sans" panose="020B0602030504020204" pitchFamily="34" charset="77"/>
                <a:cs typeface="Arial Black"/>
              </a:rPr>
              <a:t> </a:t>
            </a:r>
            <a:r>
              <a:rPr sz="1450" spc="-85" dirty="0">
                <a:latin typeface="Lucida Sans" panose="020B0602030504020204" pitchFamily="34" charset="77"/>
                <a:cs typeface="Arial Black"/>
              </a:rPr>
              <a:t>of</a:t>
            </a:r>
            <a:r>
              <a:rPr sz="1450" spc="-165" dirty="0">
                <a:latin typeface="Lucida Sans" panose="020B0602030504020204" pitchFamily="34" charset="77"/>
                <a:cs typeface="Arial Black"/>
              </a:rPr>
              <a:t> </a:t>
            </a:r>
            <a:r>
              <a:rPr sz="1450" spc="-135" dirty="0">
                <a:latin typeface="Lucida Sans" panose="020B0602030504020204" pitchFamily="34" charset="77"/>
                <a:cs typeface="Arial Black"/>
              </a:rPr>
              <a:t>the  </a:t>
            </a:r>
            <a:r>
              <a:rPr sz="1450" spc="-125" dirty="0">
                <a:latin typeface="Lucida Sans" panose="020B0602030504020204" pitchFamily="34" charset="77"/>
                <a:cs typeface="Arial Black"/>
              </a:rPr>
              <a:t>learning</a:t>
            </a:r>
            <a:r>
              <a:rPr sz="1450" spc="-235" dirty="0">
                <a:latin typeface="Lucida Sans" panose="020B0602030504020204" pitchFamily="34" charset="77"/>
                <a:cs typeface="Arial Black"/>
              </a:rPr>
              <a:t> </a:t>
            </a:r>
            <a:r>
              <a:rPr sz="1450" spc="-155" dirty="0">
                <a:latin typeface="Lucida Sans" panose="020B0602030504020204" pitchFamily="34" charset="77"/>
                <a:cs typeface="Arial Black"/>
              </a:rPr>
              <a:t>experience</a:t>
            </a:r>
            <a:endParaRPr sz="1450" dirty="0">
              <a:latin typeface="Lucida Sans" panose="020B0602030504020204" pitchFamily="34" charset="77"/>
              <a:cs typeface="Arial Black"/>
            </a:endParaRPr>
          </a:p>
          <a:p>
            <a:pPr marL="297180" marR="227329" indent="-285115" algn="just">
              <a:lnSpc>
                <a:spcPts val="1680"/>
              </a:lnSpc>
              <a:spcBef>
                <a:spcPts val="1695"/>
              </a:spcBef>
              <a:buFont typeface="Arial"/>
              <a:buChar char="•"/>
              <a:tabLst>
                <a:tab pos="297815" algn="l"/>
              </a:tabLst>
            </a:pPr>
            <a:r>
              <a:rPr sz="1450" b="1" spc="-10" dirty="0">
                <a:latin typeface="Lucida Sans"/>
                <a:cs typeface="Lucida Sans"/>
              </a:rPr>
              <a:t>Interactive</a:t>
            </a:r>
            <a:r>
              <a:rPr sz="1450" b="1" spc="-195" dirty="0">
                <a:latin typeface="Lucida Sans"/>
                <a:cs typeface="Lucida Sans"/>
              </a:rPr>
              <a:t> </a:t>
            </a:r>
            <a:r>
              <a:rPr sz="1450" b="1" spc="-55" dirty="0">
                <a:latin typeface="Lucida Sans"/>
                <a:cs typeface="Lucida Sans"/>
              </a:rPr>
              <a:t>assessments</a:t>
            </a:r>
            <a:r>
              <a:rPr sz="1450" b="1" spc="-185" dirty="0">
                <a:latin typeface="Lucida Sans"/>
                <a:cs typeface="Lucida Sans"/>
              </a:rPr>
              <a:t> </a:t>
            </a:r>
            <a:r>
              <a:rPr sz="1450" spc="-5" dirty="0">
                <a:latin typeface="Lucida Sans" panose="020B0602030504020204" pitchFamily="34" charset="77"/>
                <a:cs typeface="Arial Black"/>
              </a:rPr>
              <a:t>–</a:t>
            </a:r>
            <a:r>
              <a:rPr sz="1450" spc="-235" dirty="0">
                <a:latin typeface="Lucida Sans" panose="020B0602030504020204" pitchFamily="34" charset="77"/>
                <a:cs typeface="Arial Black"/>
              </a:rPr>
              <a:t> </a:t>
            </a:r>
            <a:r>
              <a:rPr sz="1450" spc="-155" dirty="0">
                <a:latin typeface="Lucida Sans" panose="020B0602030504020204" pitchFamily="34" charset="77"/>
                <a:cs typeface="Arial Black"/>
              </a:rPr>
              <a:t>at</a:t>
            </a:r>
            <a:r>
              <a:rPr sz="1450" spc="-195"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85" dirty="0">
                <a:latin typeface="Lucida Sans" panose="020B0602030504020204" pitchFamily="34" charset="77"/>
                <a:cs typeface="Arial Black"/>
              </a:rPr>
              <a:t> </a:t>
            </a:r>
            <a:r>
              <a:rPr sz="1450" spc="-114" dirty="0">
                <a:latin typeface="Lucida Sans" panose="020B0602030504020204" pitchFamily="34" charset="77"/>
                <a:cs typeface="Arial Black"/>
              </a:rPr>
              <a:t>end</a:t>
            </a:r>
            <a:r>
              <a:rPr sz="1450" spc="-245" dirty="0">
                <a:latin typeface="Lucida Sans" panose="020B0602030504020204" pitchFamily="34" charset="77"/>
                <a:cs typeface="Arial Black"/>
              </a:rPr>
              <a:t> </a:t>
            </a:r>
            <a:r>
              <a:rPr sz="1450" spc="-85" dirty="0">
                <a:latin typeface="Lucida Sans" panose="020B0602030504020204" pitchFamily="34" charset="77"/>
                <a:cs typeface="Arial Black"/>
              </a:rPr>
              <a:t>of </a:t>
            </a:r>
            <a:r>
              <a:rPr sz="1450" spc="-170" dirty="0">
                <a:latin typeface="Lucida Sans" panose="020B0602030504020204" pitchFamily="34" charset="77"/>
                <a:cs typeface="Arial Black"/>
              </a:rPr>
              <a:t>each</a:t>
            </a:r>
            <a:r>
              <a:rPr sz="1450" spc="-245" dirty="0">
                <a:latin typeface="Lucida Sans" panose="020B0602030504020204" pitchFamily="34" charset="77"/>
                <a:cs typeface="Arial Black"/>
              </a:rPr>
              <a:t> </a:t>
            </a:r>
            <a:r>
              <a:rPr sz="1450" spc="-114" dirty="0">
                <a:latin typeface="Lucida Sans" panose="020B0602030504020204" pitchFamily="34" charset="77"/>
                <a:cs typeface="Arial Black"/>
              </a:rPr>
              <a:t>unit,</a:t>
            </a:r>
            <a:r>
              <a:rPr sz="1450" spc="-190" dirty="0">
                <a:latin typeface="Lucida Sans" panose="020B0602030504020204" pitchFamily="34" charset="77"/>
                <a:cs typeface="Arial Black"/>
              </a:rPr>
              <a:t> </a:t>
            </a:r>
            <a:r>
              <a:rPr sz="1450" spc="-114" dirty="0">
                <a:latin typeface="Lucida Sans" panose="020B0602030504020204" pitchFamily="34" charset="77"/>
                <a:cs typeface="Arial Black"/>
              </a:rPr>
              <a:t>you</a:t>
            </a:r>
            <a:r>
              <a:rPr sz="1450" spc="-245" dirty="0">
                <a:latin typeface="Lucida Sans" panose="020B0602030504020204" pitchFamily="34" charset="77"/>
                <a:cs typeface="Arial Black"/>
              </a:rPr>
              <a:t> </a:t>
            </a:r>
            <a:r>
              <a:rPr sz="1450" spc="-170" dirty="0">
                <a:latin typeface="Lucida Sans" panose="020B0602030504020204" pitchFamily="34" charset="77"/>
                <a:cs typeface="Arial Black"/>
              </a:rPr>
              <a:t>can</a:t>
            </a:r>
            <a:r>
              <a:rPr sz="1450" spc="-165" dirty="0">
                <a:latin typeface="Lucida Sans" panose="020B0602030504020204" pitchFamily="34" charset="77"/>
                <a:cs typeface="Arial Black"/>
              </a:rPr>
              <a:t> </a:t>
            </a:r>
            <a:r>
              <a:rPr sz="1450" spc="-190" dirty="0">
                <a:latin typeface="Lucida Sans" panose="020B0602030504020204" pitchFamily="34" charset="77"/>
                <a:cs typeface="Arial Black"/>
              </a:rPr>
              <a:t>take</a:t>
            </a:r>
            <a:r>
              <a:rPr sz="1450" spc="-170"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160" dirty="0">
                <a:latin typeface="Lucida Sans" panose="020B0602030504020204" pitchFamily="34" charset="77"/>
                <a:cs typeface="Arial Black"/>
              </a:rPr>
              <a:t> </a:t>
            </a:r>
            <a:r>
              <a:rPr sz="1450" spc="-145" dirty="0">
                <a:latin typeface="Lucida Sans" panose="020B0602030504020204" pitchFamily="34" charset="77"/>
                <a:cs typeface="Arial Black"/>
              </a:rPr>
              <a:t>challenge</a:t>
            </a:r>
            <a:r>
              <a:rPr sz="1450" spc="-330"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235" dirty="0">
                <a:latin typeface="Lucida Sans" panose="020B0602030504020204" pitchFamily="34" charset="77"/>
                <a:cs typeface="Arial Black"/>
              </a:rPr>
              <a:t> </a:t>
            </a:r>
            <a:r>
              <a:rPr sz="1450" spc="-130" dirty="0">
                <a:latin typeface="Lucida Sans" panose="020B0602030504020204" pitchFamily="34" charset="77"/>
                <a:cs typeface="Arial Black"/>
              </a:rPr>
              <a:t>verify</a:t>
            </a:r>
            <a:r>
              <a:rPr sz="1450" spc="-165" dirty="0">
                <a:latin typeface="Lucida Sans" panose="020B0602030504020204" pitchFamily="34" charset="77"/>
                <a:cs typeface="Arial Black"/>
              </a:rPr>
              <a:t> what</a:t>
            </a:r>
            <a:r>
              <a:rPr sz="1450" spc="-195" dirty="0">
                <a:latin typeface="Lucida Sans" panose="020B0602030504020204" pitchFamily="34" charset="77"/>
                <a:cs typeface="Arial Black"/>
              </a:rPr>
              <a:t> </a:t>
            </a:r>
            <a:r>
              <a:rPr sz="1450" spc="-114" dirty="0">
                <a:latin typeface="Lucida Sans" panose="020B0602030504020204" pitchFamily="34" charset="77"/>
                <a:cs typeface="Arial Black"/>
              </a:rPr>
              <a:t>you</a:t>
            </a:r>
            <a:r>
              <a:rPr sz="1450" spc="-245" dirty="0">
                <a:latin typeface="Lucida Sans" panose="020B0602030504020204" pitchFamily="34" charset="77"/>
                <a:cs typeface="Arial Black"/>
              </a:rPr>
              <a:t> </a:t>
            </a:r>
            <a:r>
              <a:rPr sz="1450" spc="-125" dirty="0">
                <a:latin typeface="Lucida Sans" panose="020B0602030504020204" pitchFamily="34" charset="77"/>
                <a:cs typeface="Arial Black"/>
              </a:rPr>
              <a:t>just</a:t>
            </a:r>
            <a:r>
              <a:rPr sz="1450" spc="-185" dirty="0">
                <a:latin typeface="Lucida Sans" panose="020B0602030504020204" pitchFamily="34" charset="77"/>
                <a:cs typeface="Arial Black"/>
              </a:rPr>
              <a:t> </a:t>
            </a:r>
            <a:r>
              <a:rPr sz="1450" spc="-125" dirty="0">
                <a:latin typeface="Lucida Sans" panose="020B0602030504020204" pitchFamily="34" charset="77"/>
                <a:cs typeface="Arial Black"/>
              </a:rPr>
              <a:t>learned,  either</a:t>
            </a:r>
            <a:r>
              <a:rPr sz="1450" spc="-195" dirty="0">
                <a:latin typeface="Lucida Sans" panose="020B0602030504020204" pitchFamily="34" charset="77"/>
                <a:cs typeface="Arial Black"/>
              </a:rPr>
              <a:t> </a:t>
            </a:r>
            <a:r>
              <a:rPr sz="1450" spc="-125" dirty="0">
                <a:latin typeface="Lucida Sans" panose="020B0602030504020204" pitchFamily="34" charset="77"/>
                <a:cs typeface="Arial Black"/>
              </a:rPr>
              <a:t>by</a:t>
            </a:r>
            <a:r>
              <a:rPr sz="1450" spc="-175" dirty="0">
                <a:latin typeface="Lucida Sans" panose="020B0602030504020204" pitchFamily="34" charset="77"/>
                <a:cs typeface="Arial Black"/>
              </a:rPr>
              <a:t> </a:t>
            </a:r>
            <a:r>
              <a:rPr sz="1450" spc="-145" dirty="0">
                <a:latin typeface="Lucida Sans" panose="020B0602030504020204" pitchFamily="34" charset="77"/>
                <a:cs typeface="Arial Black"/>
              </a:rPr>
              <a:t>answering</a:t>
            </a:r>
            <a:r>
              <a:rPr sz="1450" spc="-235" dirty="0">
                <a:latin typeface="Lucida Sans" panose="020B0602030504020204" pitchFamily="34" charset="77"/>
                <a:cs typeface="Arial Black"/>
              </a:rPr>
              <a:t> </a:t>
            </a:r>
            <a:r>
              <a:rPr sz="1450" spc="-145" dirty="0">
                <a:latin typeface="Lucida Sans" panose="020B0602030504020204" pitchFamily="34" charset="77"/>
                <a:cs typeface="Arial Black"/>
              </a:rPr>
              <a:t>multiple-choice</a:t>
            </a:r>
            <a:r>
              <a:rPr sz="1450" spc="-254" dirty="0">
                <a:latin typeface="Lucida Sans" panose="020B0602030504020204" pitchFamily="34" charset="77"/>
                <a:cs typeface="Arial Black"/>
              </a:rPr>
              <a:t> </a:t>
            </a:r>
            <a:r>
              <a:rPr sz="1450" spc="-135" dirty="0">
                <a:latin typeface="Lucida Sans" panose="020B0602030504020204" pitchFamily="34" charset="77"/>
                <a:cs typeface="Arial Black"/>
              </a:rPr>
              <a:t>questions</a:t>
            </a:r>
            <a:r>
              <a:rPr sz="1450" spc="-295" dirty="0">
                <a:latin typeface="Lucida Sans" panose="020B0602030504020204" pitchFamily="34" charset="77"/>
                <a:cs typeface="Arial Black"/>
              </a:rPr>
              <a:t> </a:t>
            </a:r>
            <a:r>
              <a:rPr sz="1450" spc="-75" dirty="0">
                <a:latin typeface="Lucida Sans" panose="020B0602030504020204" pitchFamily="34" charset="77"/>
                <a:cs typeface="Arial Black"/>
              </a:rPr>
              <a:t>or</a:t>
            </a:r>
            <a:r>
              <a:rPr sz="1450" spc="-270" dirty="0">
                <a:latin typeface="Lucida Sans" panose="020B0602030504020204" pitchFamily="34" charset="77"/>
                <a:cs typeface="Arial Black"/>
              </a:rPr>
              <a:t> </a:t>
            </a:r>
            <a:r>
              <a:rPr sz="1450" spc="-105" dirty="0">
                <a:latin typeface="Lucida Sans" panose="020B0602030504020204" pitchFamily="34" charset="77"/>
                <a:cs typeface="Arial Black"/>
              </a:rPr>
              <a:t>performing</a:t>
            </a:r>
            <a:r>
              <a:rPr sz="1450" spc="-240" dirty="0">
                <a:latin typeface="Lucida Sans" panose="020B0602030504020204" pitchFamily="34" charset="77"/>
                <a:cs typeface="Arial Black"/>
              </a:rPr>
              <a:t> </a:t>
            </a:r>
            <a:r>
              <a:rPr sz="1450" spc="-165" dirty="0">
                <a:latin typeface="Lucida Sans" panose="020B0602030504020204" pitchFamily="34" charset="77"/>
                <a:cs typeface="Arial Black"/>
              </a:rPr>
              <a:t>specific</a:t>
            </a:r>
            <a:r>
              <a:rPr sz="1450" spc="-204" dirty="0">
                <a:latin typeface="Lucida Sans" panose="020B0602030504020204" pitchFamily="34" charset="77"/>
                <a:cs typeface="Arial Black"/>
              </a:rPr>
              <a:t> </a:t>
            </a:r>
            <a:r>
              <a:rPr sz="1450" spc="-190" dirty="0">
                <a:latin typeface="Lucida Sans" panose="020B0602030504020204" pitchFamily="34" charset="77"/>
                <a:cs typeface="Arial Black"/>
              </a:rPr>
              <a:t>tasks</a:t>
            </a:r>
            <a:r>
              <a:rPr sz="1450" spc="-215" dirty="0">
                <a:latin typeface="Lucida Sans" panose="020B0602030504020204" pitchFamily="34" charset="77"/>
                <a:cs typeface="Arial Black"/>
              </a:rPr>
              <a:t> </a:t>
            </a:r>
            <a:r>
              <a:rPr sz="1450" spc="-85" dirty="0">
                <a:latin typeface="Lucida Sans" panose="020B0602030504020204" pitchFamily="34" charset="77"/>
                <a:cs typeface="Arial Black"/>
              </a:rPr>
              <a:t>in</a:t>
            </a:r>
            <a:r>
              <a:rPr sz="1450" spc="-250"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270" dirty="0">
                <a:latin typeface="Lucida Sans" panose="020B0602030504020204" pitchFamily="34" charset="77"/>
                <a:cs typeface="Arial Black"/>
              </a:rPr>
              <a:t> </a:t>
            </a:r>
            <a:r>
              <a:rPr sz="1450" spc="-125" dirty="0">
                <a:latin typeface="Lucida Sans" panose="020B0602030504020204" pitchFamily="34" charset="77"/>
                <a:cs typeface="Arial Black"/>
              </a:rPr>
              <a:t>development</a:t>
            </a:r>
            <a:r>
              <a:rPr sz="1450" spc="-275" dirty="0">
                <a:latin typeface="Lucida Sans" panose="020B0602030504020204" pitchFamily="34" charset="77"/>
                <a:cs typeface="Arial Black"/>
              </a:rPr>
              <a:t> </a:t>
            </a:r>
            <a:r>
              <a:rPr sz="1450" spc="-120" dirty="0">
                <a:latin typeface="Lucida Sans" panose="020B0602030504020204" pitchFamily="34" charset="77"/>
                <a:cs typeface="Arial Black"/>
              </a:rPr>
              <a:t>org</a:t>
            </a:r>
            <a:endParaRPr sz="1450" dirty="0">
              <a:latin typeface="Lucida Sans" panose="020B0602030504020204" pitchFamily="34" charset="77"/>
              <a:cs typeface="Arial Black"/>
            </a:endParaRPr>
          </a:p>
          <a:p>
            <a:pPr marL="297180" marR="31115" indent="-285115" algn="just">
              <a:lnSpc>
                <a:spcPts val="1680"/>
              </a:lnSpc>
              <a:spcBef>
                <a:spcPts val="1685"/>
              </a:spcBef>
              <a:buFont typeface="Arial"/>
              <a:buChar char="•"/>
              <a:tabLst>
                <a:tab pos="297815" algn="l"/>
              </a:tabLst>
            </a:pPr>
            <a:r>
              <a:rPr sz="1450" b="1" spc="-25" dirty="0">
                <a:latin typeface="Lucida Sans"/>
                <a:cs typeface="Lucida Sans"/>
              </a:rPr>
              <a:t>Gamification</a:t>
            </a:r>
            <a:r>
              <a:rPr sz="1450" b="1" spc="-200" dirty="0">
                <a:latin typeface="Lucida Sans"/>
                <a:cs typeface="Lucida Sans"/>
              </a:rPr>
              <a:t> </a:t>
            </a:r>
            <a:r>
              <a:rPr sz="1450" spc="-5" dirty="0">
                <a:latin typeface="Lucida Sans" panose="020B0602030504020204" pitchFamily="34" charset="77"/>
                <a:cs typeface="Arial Black"/>
              </a:rPr>
              <a:t>–</a:t>
            </a:r>
            <a:r>
              <a:rPr sz="1450" spc="-155" dirty="0">
                <a:latin typeface="Lucida Sans" panose="020B0602030504020204" pitchFamily="34" charset="77"/>
                <a:cs typeface="Arial Black"/>
              </a:rPr>
              <a:t> </a:t>
            </a:r>
            <a:r>
              <a:rPr sz="1450" spc="-204" dirty="0">
                <a:latin typeface="Lucida Sans" panose="020B0602030504020204" pitchFamily="34" charset="77"/>
                <a:cs typeface="Arial Black"/>
              </a:rPr>
              <a:t>we</a:t>
            </a:r>
            <a:r>
              <a:rPr sz="1450" spc="-170" dirty="0">
                <a:latin typeface="Lucida Sans" panose="020B0602030504020204" pitchFamily="34" charset="77"/>
                <a:cs typeface="Arial Black"/>
              </a:rPr>
              <a:t> </a:t>
            </a:r>
            <a:r>
              <a:rPr sz="1450" spc="-155" dirty="0">
                <a:latin typeface="Lucida Sans" panose="020B0602030504020204" pitchFamily="34" charset="77"/>
                <a:cs typeface="Arial Black"/>
              </a:rPr>
              <a:t>award</a:t>
            </a:r>
            <a:r>
              <a:rPr sz="1450" spc="-240" dirty="0">
                <a:latin typeface="Lucida Sans" panose="020B0602030504020204" pitchFamily="34" charset="77"/>
                <a:cs typeface="Arial Black"/>
              </a:rPr>
              <a:t> </a:t>
            </a:r>
            <a:r>
              <a:rPr sz="1450" spc="-120" dirty="0">
                <a:latin typeface="Lucida Sans" panose="020B0602030504020204" pitchFamily="34" charset="77"/>
                <a:cs typeface="Arial Black"/>
              </a:rPr>
              <a:t>points</a:t>
            </a:r>
            <a:r>
              <a:rPr sz="1450" spc="-210" dirty="0">
                <a:latin typeface="Lucida Sans" panose="020B0602030504020204" pitchFamily="34" charset="77"/>
                <a:cs typeface="Arial Black"/>
              </a:rPr>
              <a:t> </a:t>
            </a:r>
            <a:r>
              <a:rPr sz="1450" spc="-114" dirty="0">
                <a:latin typeface="Lucida Sans" panose="020B0602030504020204" pitchFamily="34" charset="77"/>
                <a:cs typeface="Arial Black"/>
              </a:rPr>
              <a:t>and</a:t>
            </a:r>
            <a:r>
              <a:rPr sz="1450" spc="-245" dirty="0">
                <a:latin typeface="Lucida Sans" panose="020B0602030504020204" pitchFamily="34" charset="77"/>
                <a:cs typeface="Arial Black"/>
              </a:rPr>
              <a:t> </a:t>
            </a:r>
            <a:r>
              <a:rPr sz="1450" spc="-145" dirty="0">
                <a:latin typeface="Lucida Sans" panose="020B0602030504020204" pitchFamily="34" charset="77"/>
                <a:cs typeface="Arial Black"/>
              </a:rPr>
              <a:t>badges</a:t>
            </a:r>
            <a:r>
              <a:rPr sz="1450" spc="-210" dirty="0">
                <a:latin typeface="Lucida Sans" panose="020B0602030504020204" pitchFamily="34" charset="77"/>
                <a:cs typeface="Arial Black"/>
              </a:rPr>
              <a:t> </a:t>
            </a:r>
            <a:r>
              <a:rPr sz="1450" spc="-85" dirty="0">
                <a:latin typeface="Lucida Sans" panose="020B0602030504020204" pitchFamily="34" charset="77"/>
                <a:cs typeface="Arial Black"/>
              </a:rPr>
              <a:t>on</a:t>
            </a:r>
            <a:r>
              <a:rPr sz="1450" spc="-250" dirty="0">
                <a:latin typeface="Lucida Sans" panose="020B0602030504020204" pitchFamily="34" charset="77"/>
                <a:cs typeface="Arial Black"/>
              </a:rPr>
              <a:t> </a:t>
            </a:r>
            <a:r>
              <a:rPr sz="1450" spc="-165" dirty="0">
                <a:latin typeface="Lucida Sans" panose="020B0602030504020204" pitchFamily="34" charset="77"/>
                <a:cs typeface="Arial Black"/>
              </a:rPr>
              <a:t>successful</a:t>
            </a:r>
            <a:r>
              <a:rPr sz="1450" spc="-210" dirty="0">
                <a:latin typeface="Lucida Sans" panose="020B0602030504020204" pitchFamily="34" charset="77"/>
                <a:cs typeface="Arial Black"/>
              </a:rPr>
              <a:t> </a:t>
            </a:r>
            <a:r>
              <a:rPr sz="1450" spc="-135" dirty="0">
                <a:latin typeface="Lucida Sans" panose="020B0602030504020204" pitchFamily="34" charset="77"/>
                <a:cs typeface="Arial Black"/>
              </a:rPr>
              <a:t>completion</a:t>
            </a:r>
            <a:r>
              <a:rPr sz="1450" spc="-325" dirty="0">
                <a:latin typeface="Lucida Sans" panose="020B0602030504020204" pitchFamily="34" charset="77"/>
                <a:cs typeface="Arial Black"/>
              </a:rPr>
              <a:t> </a:t>
            </a:r>
            <a:r>
              <a:rPr sz="1450" spc="-85" dirty="0">
                <a:latin typeface="Lucida Sans" panose="020B0602030504020204" pitchFamily="34" charset="77"/>
                <a:cs typeface="Arial Black"/>
              </a:rPr>
              <a:t>of</a:t>
            </a:r>
            <a:r>
              <a:rPr sz="1450" spc="-250" dirty="0">
                <a:latin typeface="Lucida Sans" panose="020B0602030504020204" pitchFamily="34" charset="77"/>
                <a:cs typeface="Arial Black"/>
              </a:rPr>
              <a:t> </a:t>
            </a:r>
            <a:r>
              <a:rPr sz="1450" spc="-125" dirty="0">
                <a:latin typeface="Lucida Sans" panose="020B0602030504020204" pitchFamily="34" charset="77"/>
                <a:cs typeface="Arial Black"/>
              </a:rPr>
              <a:t>units</a:t>
            </a:r>
            <a:r>
              <a:rPr sz="1450" spc="-270" dirty="0">
                <a:latin typeface="Lucida Sans" panose="020B0602030504020204" pitchFamily="34" charset="77"/>
                <a:cs typeface="Arial Black"/>
              </a:rPr>
              <a:t> </a:t>
            </a:r>
            <a:r>
              <a:rPr sz="1450" spc="-114" dirty="0">
                <a:latin typeface="Lucida Sans" panose="020B0602030504020204" pitchFamily="34" charset="77"/>
                <a:cs typeface="Arial Black"/>
              </a:rPr>
              <a:t>and</a:t>
            </a:r>
            <a:r>
              <a:rPr sz="1450" spc="-160" dirty="0">
                <a:latin typeface="Lucida Sans" panose="020B0602030504020204" pitchFamily="34" charset="77"/>
                <a:cs typeface="Arial Black"/>
              </a:rPr>
              <a:t> </a:t>
            </a:r>
            <a:r>
              <a:rPr sz="1450" spc="-114" dirty="0">
                <a:latin typeface="Lucida Sans" panose="020B0602030504020204" pitchFamily="34" charset="77"/>
                <a:cs typeface="Arial Black"/>
              </a:rPr>
              <a:t>modules,</a:t>
            </a:r>
            <a:r>
              <a:rPr sz="1450" spc="-275" dirty="0">
                <a:latin typeface="Lucida Sans" panose="020B0602030504020204" pitchFamily="34" charset="77"/>
                <a:cs typeface="Arial Black"/>
              </a:rPr>
              <a:t> </a:t>
            </a:r>
            <a:r>
              <a:rPr sz="1450" spc="-165" dirty="0">
                <a:latin typeface="Lucida Sans" panose="020B0602030504020204" pitchFamily="34" charset="77"/>
                <a:cs typeface="Arial Black"/>
              </a:rPr>
              <a:t>respectively.</a:t>
            </a:r>
            <a:r>
              <a:rPr sz="1450" spc="-225" dirty="0">
                <a:latin typeface="Lucida Sans" panose="020B0602030504020204" pitchFamily="34" charset="77"/>
                <a:cs typeface="Arial Black"/>
              </a:rPr>
              <a:t> </a:t>
            </a:r>
            <a:r>
              <a:rPr sz="1450" spc="-170" dirty="0">
                <a:latin typeface="Lucida Sans" panose="020B0602030504020204" pitchFamily="34" charset="77"/>
                <a:cs typeface="Arial Black"/>
              </a:rPr>
              <a:t>The  </a:t>
            </a:r>
            <a:r>
              <a:rPr sz="1450" spc="-125" dirty="0">
                <a:latin typeface="Lucida Sans" panose="020B0602030504020204" pitchFamily="34" charset="77"/>
                <a:cs typeface="Arial Black"/>
              </a:rPr>
              <a:t>points</a:t>
            </a:r>
            <a:r>
              <a:rPr sz="1450" spc="-215" dirty="0">
                <a:latin typeface="Lucida Sans" panose="020B0602030504020204" pitchFamily="34" charset="77"/>
                <a:cs typeface="Arial Black"/>
              </a:rPr>
              <a:t> </a:t>
            </a:r>
            <a:r>
              <a:rPr sz="1450" spc="-114" dirty="0">
                <a:latin typeface="Lucida Sans" panose="020B0602030504020204" pitchFamily="34" charset="77"/>
                <a:cs typeface="Arial Black"/>
              </a:rPr>
              <a:t>and</a:t>
            </a:r>
            <a:r>
              <a:rPr sz="1450" spc="-245" dirty="0">
                <a:latin typeface="Lucida Sans" panose="020B0602030504020204" pitchFamily="34" charset="77"/>
                <a:cs typeface="Arial Black"/>
              </a:rPr>
              <a:t> </a:t>
            </a:r>
            <a:r>
              <a:rPr sz="1450" spc="-150" dirty="0">
                <a:latin typeface="Lucida Sans" panose="020B0602030504020204" pitchFamily="34" charset="77"/>
                <a:cs typeface="Arial Black"/>
              </a:rPr>
              <a:t>badges</a:t>
            </a:r>
            <a:r>
              <a:rPr sz="1450" spc="-215" dirty="0">
                <a:latin typeface="Lucida Sans" panose="020B0602030504020204" pitchFamily="34" charset="77"/>
                <a:cs typeface="Arial Black"/>
              </a:rPr>
              <a:t> </a:t>
            </a:r>
            <a:r>
              <a:rPr sz="1450" spc="-140" dirty="0">
                <a:latin typeface="Lucida Sans" panose="020B0602030504020204" pitchFamily="34" charset="77"/>
                <a:cs typeface="Arial Black"/>
              </a:rPr>
              <a:t>are</a:t>
            </a:r>
            <a:r>
              <a:rPr sz="1450" spc="-170" dirty="0">
                <a:latin typeface="Lucida Sans" panose="020B0602030504020204" pitchFamily="34" charset="77"/>
                <a:cs typeface="Arial Black"/>
              </a:rPr>
              <a:t> </a:t>
            </a:r>
            <a:r>
              <a:rPr sz="1450" spc="-125" dirty="0">
                <a:latin typeface="Lucida Sans" panose="020B0602030504020204" pitchFamily="34" charset="77"/>
                <a:cs typeface="Arial Black"/>
              </a:rPr>
              <a:t>displayed</a:t>
            </a:r>
            <a:r>
              <a:rPr sz="1450" spc="-330" dirty="0">
                <a:latin typeface="Lucida Sans" panose="020B0602030504020204" pitchFamily="34" charset="77"/>
                <a:cs typeface="Arial Black"/>
              </a:rPr>
              <a:t> </a:t>
            </a:r>
            <a:r>
              <a:rPr sz="1450" spc="-90" dirty="0">
                <a:latin typeface="Lucida Sans" panose="020B0602030504020204" pitchFamily="34" charset="77"/>
                <a:cs typeface="Arial Black"/>
              </a:rPr>
              <a:t>on</a:t>
            </a:r>
            <a:r>
              <a:rPr sz="1450" spc="-245" dirty="0">
                <a:latin typeface="Lucida Sans" panose="020B0602030504020204" pitchFamily="34" charset="77"/>
                <a:cs typeface="Arial Black"/>
              </a:rPr>
              <a:t> </a:t>
            </a:r>
            <a:r>
              <a:rPr sz="1450" spc="-105" dirty="0">
                <a:latin typeface="Lucida Sans" panose="020B0602030504020204" pitchFamily="34" charset="77"/>
                <a:cs typeface="Arial Black"/>
              </a:rPr>
              <a:t>your</a:t>
            </a:r>
            <a:r>
              <a:rPr sz="1450" spc="-195" dirty="0">
                <a:latin typeface="Lucida Sans" panose="020B0602030504020204" pitchFamily="34" charset="77"/>
                <a:cs typeface="Arial Black"/>
              </a:rPr>
              <a:t> </a:t>
            </a:r>
            <a:r>
              <a:rPr sz="1450" spc="-125" dirty="0">
                <a:latin typeface="Lucida Sans" panose="020B0602030504020204" pitchFamily="34" charset="77"/>
                <a:cs typeface="Arial Black"/>
              </a:rPr>
              <a:t>user</a:t>
            </a:r>
            <a:r>
              <a:rPr sz="1450" spc="-270" dirty="0">
                <a:latin typeface="Lucida Sans" panose="020B0602030504020204" pitchFamily="34" charset="77"/>
                <a:cs typeface="Arial Black"/>
              </a:rPr>
              <a:t> </a:t>
            </a:r>
            <a:r>
              <a:rPr sz="1450" spc="-105" dirty="0">
                <a:latin typeface="Lucida Sans" panose="020B0602030504020204" pitchFamily="34" charset="77"/>
                <a:cs typeface="Arial Black"/>
              </a:rPr>
              <a:t>profile,</a:t>
            </a:r>
            <a:r>
              <a:rPr sz="1450" spc="-229" dirty="0">
                <a:latin typeface="Lucida Sans" panose="020B0602030504020204" pitchFamily="34" charset="77"/>
                <a:cs typeface="Arial Black"/>
              </a:rPr>
              <a:t> </a:t>
            </a:r>
            <a:r>
              <a:rPr sz="1450" spc="-135" dirty="0">
                <a:latin typeface="Lucida Sans" panose="020B0602030504020204" pitchFamily="34" charset="77"/>
                <a:cs typeface="Arial Black"/>
              </a:rPr>
              <a:t>so</a:t>
            </a:r>
            <a:r>
              <a:rPr sz="1450" spc="-229" dirty="0">
                <a:latin typeface="Lucida Sans" panose="020B0602030504020204" pitchFamily="34" charset="77"/>
                <a:cs typeface="Arial Black"/>
              </a:rPr>
              <a:t> </a:t>
            </a:r>
            <a:r>
              <a:rPr sz="1450" spc="-114" dirty="0">
                <a:latin typeface="Lucida Sans" panose="020B0602030504020204" pitchFamily="34" charset="77"/>
                <a:cs typeface="Arial Black"/>
              </a:rPr>
              <a:t>you</a:t>
            </a:r>
            <a:r>
              <a:rPr sz="1450" spc="-165" dirty="0">
                <a:latin typeface="Lucida Sans" panose="020B0602030504020204" pitchFamily="34" charset="77"/>
                <a:cs typeface="Arial Black"/>
              </a:rPr>
              <a:t> </a:t>
            </a:r>
            <a:r>
              <a:rPr sz="1450" spc="-170" dirty="0">
                <a:latin typeface="Lucida Sans" panose="020B0602030504020204" pitchFamily="34" charset="77"/>
                <a:cs typeface="Arial Black"/>
              </a:rPr>
              <a:t>can</a:t>
            </a:r>
            <a:r>
              <a:rPr sz="1450" spc="-250" dirty="0">
                <a:latin typeface="Lucida Sans" panose="020B0602030504020204" pitchFamily="34" charset="77"/>
                <a:cs typeface="Arial Black"/>
              </a:rPr>
              <a:t> </a:t>
            </a:r>
            <a:r>
              <a:rPr sz="1450" spc="-160" dirty="0">
                <a:latin typeface="Lucida Sans" panose="020B0602030504020204" pitchFamily="34" charset="77"/>
                <a:cs typeface="Arial Black"/>
              </a:rPr>
              <a:t>get</a:t>
            </a:r>
            <a:r>
              <a:rPr sz="1450" spc="-190" dirty="0">
                <a:latin typeface="Lucida Sans" panose="020B0602030504020204" pitchFamily="34" charset="77"/>
                <a:cs typeface="Arial Black"/>
              </a:rPr>
              <a:t> </a:t>
            </a:r>
            <a:r>
              <a:rPr sz="1450" spc="-125" dirty="0">
                <a:latin typeface="Lucida Sans" panose="020B0602030504020204" pitchFamily="34" charset="77"/>
                <a:cs typeface="Arial Black"/>
              </a:rPr>
              <a:t>recognition</a:t>
            </a:r>
            <a:r>
              <a:rPr sz="1450" spc="-250" dirty="0">
                <a:latin typeface="Lucida Sans" panose="020B0602030504020204" pitchFamily="34" charset="77"/>
                <a:cs typeface="Arial Black"/>
              </a:rPr>
              <a:t> </a:t>
            </a:r>
            <a:r>
              <a:rPr sz="1450" spc="-80" dirty="0">
                <a:latin typeface="Lucida Sans" panose="020B0602030504020204" pitchFamily="34" charset="77"/>
                <a:cs typeface="Arial Black"/>
              </a:rPr>
              <a:t>for</a:t>
            </a:r>
            <a:r>
              <a:rPr sz="1450" spc="-270" dirty="0">
                <a:latin typeface="Lucida Sans" panose="020B0602030504020204" pitchFamily="34" charset="77"/>
                <a:cs typeface="Arial Black"/>
              </a:rPr>
              <a:t> </a:t>
            </a:r>
            <a:r>
              <a:rPr sz="1450" spc="-100" dirty="0">
                <a:latin typeface="Lucida Sans" panose="020B0602030504020204" pitchFamily="34" charset="77"/>
                <a:cs typeface="Arial Black"/>
              </a:rPr>
              <a:t>your</a:t>
            </a:r>
            <a:r>
              <a:rPr sz="1450" spc="-280" dirty="0">
                <a:latin typeface="Lucida Sans" panose="020B0602030504020204" pitchFamily="34" charset="77"/>
                <a:cs typeface="Arial Black"/>
              </a:rPr>
              <a:t> </a:t>
            </a:r>
            <a:r>
              <a:rPr sz="1450" spc="-150" dirty="0">
                <a:latin typeface="Lucida Sans" panose="020B0602030504020204" pitchFamily="34" charset="77"/>
                <a:cs typeface="Arial Black"/>
              </a:rPr>
              <a:t>expertise</a:t>
            </a:r>
            <a:endParaRPr sz="1450" dirty="0">
              <a:latin typeface="Lucida Sans" panose="020B0602030504020204" pitchFamily="34" charset="77"/>
              <a:cs typeface="Arial Black"/>
            </a:endParaRPr>
          </a:p>
        </p:txBody>
      </p:sp>
      <p:sp>
        <p:nvSpPr>
          <p:cNvPr id="56" name="object 56"/>
          <p:cNvSpPr/>
          <p:nvPr/>
        </p:nvSpPr>
        <p:spPr>
          <a:xfrm>
            <a:off x="2909622" y="5404992"/>
            <a:ext cx="4263673" cy="595122"/>
          </a:xfrm>
          <a:prstGeom prst="rect">
            <a:avLst/>
          </a:prstGeom>
          <a:blipFill>
            <a:blip r:embed="rId21"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3183433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95312" y="1053528"/>
            <a:ext cx="2169795" cy="197490"/>
          </a:xfrm>
          <a:prstGeom prst="rect">
            <a:avLst/>
          </a:prstGeom>
        </p:spPr>
        <p:txBody>
          <a:bodyPr vert="horz" wrap="square" lIns="0" tIns="12700" rIns="0" bIns="0" rtlCol="0">
            <a:spAutoFit/>
          </a:bodyPr>
          <a:lstStyle/>
          <a:p>
            <a:pPr marL="12700">
              <a:lnSpc>
                <a:spcPct val="100000"/>
              </a:lnSpc>
              <a:spcBef>
                <a:spcPts val="100"/>
              </a:spcBef>
            </a:pPr>
            <a:r>
              <a:rPr sz="1200" spc="-150" dirty="0">
                <a:latin typeface="Lucida Sans" panose="020B0602030504020204" pitchFamily="34" charset="77"/>
                <a:cs typeface="Arial Black"/>
              </a:rPr>
              <a:t>The</a:t>
            </a:r>
            <a:r>
              <a:rPr sz="1200" spc="-204" dirty="0">
                <a:latin typeface="Lucida Sans" panose="020B0602030504020204" pitchFamily="34" charset="77"/>
                <a:cs typeface="Arial Black"/>
              </a:rPr>
              <a:t> </a:t>
            </a:r>
            <a:r>
              <a:rPr sz="1200" spc="-70" dirty="0">
                <a:latin typeface="Lucida Sans" panose="020B0602030504020204" pitchFamily="34" charset="77"/>
                <a:cs typeface="Arial Black"/>
              </a:rPr>
              <a:t>fun</a:t>
            </a:r>
            <a:r>
              <a:rPr sz="1200" spc="-185" dirty="0">
                <a:latin typeface="Lucida Sans" panose="020B0602030504020204" pitchFamily="34" charset="77"/>
                <a:cs typeface="Arial Black"/>
              </a:rPr>
              <a:t> </a:t>
            </a:r>
            <a:r>
              <a:rPr sz="1200" spc="-155" dirty="0">
                <a:latin typeface="Lucida Sans" panose="020B0602030504020204" pitchFamily="34" charset="77"/>
                <a:cs typeface="Arial Black"/>
              </a:rPr>
              <a:t>way</a:t>
            </a:r>
            <a:r>
              <a:rPr sz="1200" spc="-135" dirty="0">
                <a:latin typeface="Lucida Sans" panose="020B0602030504020204" pitchFamily="34" charset="77"/>
                <a:cs typeface="Arial Black"/>
              </a:rPr>
              <a:t> </a:t>
            </a:r>
            <a:r>
              <a:rPr sz="1200" spc="-105" dirty="0">
                <a:latin typeface="Lucida Sans" panose="020B0602030504020204" pitchFamily="34" charset="77"/>
                <a:cs typeface="Arial Black"/>
              </a:rPr>
              <a:t>to</a:t>
            </a:r>
            <a:r>
              <a:rPr sz="1200" spc="-175" dirty="0">
                <a:latin typeface="Lucida Sans" panose="020B0602030504020204" pitchFamily="34" charset="77"/>
                <a:cs typeface="Arial Black"/>
              </a:rPr>
              <a:t> </a:t>
            </a:r>
            <a:r>
              <a:rPr sz="1200" spc="-105" dirty="0">
                <a:latin typeface="Lucida Sans" panose="020B0602030504020204" pitchFamily="34" charset="77"/>
                <a:cs typeface="Arial Black"/>
              </a:rPr>
              <a:t>learn</a:t>
            </a:r>
            <a:r>
              <a:rPr sz="1200" spc="-190" dirty="0">
                <a:latin typeface="Lucida Sans" panose="020B0602030504020204" pitchFamily="34" charset="77"/>
                <a:cs typeface="Arial Black"/>
              </a:rPr>
              <a:t> </a:t>
            </a:r>
            <a:r>
              <a:rPr sz="1200" spc="-140" dirty="0">
                <a:latin typeface="Lucida Sans" panose="020B0602030504020204" pitchFamily="34" charset="77"/>
                <a:cs typeface="Arial Black"/>
              </a:rPr>
              <a:t>Salesforce</a:t>
            </a:r>
            <a:endParaRPr sz="1200">
              <a:latin typeface="Lucida Sans" panose="020B0602030504020204" pitchFamily="34" charset="77"/>
              <a:cs typeface="Arial Black"/>
            </a:endParaRPr>
          </a:p>
        </p:txBody>
      </p:sp>
      <p:sp>
        <p:nvSpPr>
          <p:cNvPr id="3" name="object 3"/>
          <p:cNvSpPr/>
          <p:nvPr/>
        </p:nvSpPr>
        <p:spPr>
          <a:xfrm>
            <a:off x="10774832" y="487680"/>
            <a:ext cx="995375" cy="863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608012" y="541972"/>
            <a:ext cx="2203069" cy="54959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1917680" y="6400800"/>
            <a:ext cx="142240" cy="19304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11684000" y="6441440"/>
            <a:ext cx="101600" cy="142239"/>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588094" y="6573519"/>
            <a:ext cx="1809114" cy="284480"/>
          </a:xfrm>
          <a:custGeom>
            <a:avLst/>
            <a:gdLst/>
            <a:ahLst/>
            <a:cxnLst/>
            <a:rect l="l" t="t" r="r" b="b"/>
            <a:pathLst>
              <a:path w="1809115" h="284479">
                <a:moveTo>
                  <a:pt x="481870" y="45237"/>
                </a:moveTo>
                <a:lnTo>
                  <a:pt x="443389" y="63271"/>
                </a:lnTo>
                <a:lnTo>
                  <a:pt x="0" y="284477"/>
                </a:lnTo>
                <a:lnTo>
                  <a:pt x="1808604" y="284477"/>
                </a:lnTo>
                <a:lnTo>
                  <a:pt x="1544559" y="151726"/>
                </a:lnTo>
                <a:lnTo>
                  <a:pt x="1258729" y="151726"/>
                </a:lnTo>
                <a:lnTo>
                  <a:pt x="1159383" y="105448"/>
                </a:lnTo>
                <a:lnTo>
                  <a:pt x="610648" y="105448"/>
                </a:lnTo>
                <a:lnTo>
                  <a:pt x="481870" y="45237"/>
                </a:lnTo>
                <a:close/>
              </a:path>
              <a:path w="1809115" h="284479">
                <a:moveTo>
                  <a:pt x="1407192" y="82664"/>
                </a:moveTo>
                <a:lnTo>
                  <a:pt x="1258729" y="151726"/>
                </a:lnTo>
                <a:lnTo>
                  <a:pt x="1544559" y="151726"/>
                </a:lnTo>
                <a:lnTo>
                  <a:pt x="1407192" y="82664"/>
                </a:lnTo>
                <a:close/>
              </a:path>
              <a:path w="1809115" h="284479">
                <a:moveTo>
                  <a:pt x="837597" y="0"/>
                </a:moveTo>
                <a:lnTo>
                  <a:pt x="610648" y="105448"/>
                </a:lnTo>
                <a:lnTo>
                  <a:pt x="1159383" y="105448"/>
                </a:lnTo>
                <a:lnTo>
                  <a:pt x="1078330" y="67690"/>
                </a:lnTo>
                <a:lnTo>
                  <a:pt x="982758" y="67690"/>
                </a:lnTo>
                <a:lnTo>
                  <a:pt x="837597" y="0"/>
                </a:lnTo>
                <a:close/>
              </a:path>
              <a:path w="1809115" h="284479">
                <a:moveTo>
                  <a:pt x="1030129" y="45237"/>
                </a:moveTo>
                <a:lnTo>
                  <a:pt x="982758" y="67690"/>
                </a:lnTo>
                <a:lnTo>
                  <a:pt x="1078330" y="67690"/>
                </a:lnTo>
                <a:lnTo>
                  <a:pt x="1030129" y="45237"/>
                </a:lnTo>
                <a:close/>
              </a:path>
            </a:pathLst>
          </a:custGeom>
          <a:solidFill>
            <a:srgbClr val="1D9454"/>
          </a:solidFill>
        </p:spPr>
        <p:txBody>
          <a:bodyPr wrap="square" lIns="0" tIns="0" rIns="0" bIns="0" rtlCol="0"/>
          <a:lstStyle/>
          <a:p>
            <a:endParaRPr/>
          </a:p>
        </p:txBody>
      </p:sp>
      <p:sp>
        <p:nvSpPr>
          <p:cNvPr id="8" name="object 8"/>
          <p:cNvSpPr/>
          <p:nvPr/>
        </p:nvSpPr>
        <p:spPr>
          <a:xfrm>
            <a:off x="11231721" y="6482079"/>
            <a:ext cx="960755" cy="375920"/>
          </a:xfrm>
          <a:custGeom>
            <a:avLst/>
            <a:gdLst/>
            <a:ahLst/>
            <a:cxnLst/>
            <a:rect l="l" t="t" r="r" b="b"/>
            <a:pathLst>
              <a:path w="960754" h="375920">
                <a:moveTo>
                  <a:pt x="654843" y="0"/>
                </a:moveTo>
                <a:lnTo>
                  <a:pt x="0" y="375917"/>
                </a:lnTo>
                <a:lnTo>
                  <a:pt x="960278" y="375917"/>
                </a:lnTo>
                <a:lnTo>
                  <a:pt x="960278" y="162496"/>
                </a:lnTo>
                <a:lnTo>
                  <a:pt x="914177" y="162496"/>
                </a:lnTo>
                <a:lnTo>
                  <a:pt x="654843" y="0"/>
                </a:lnTo>
                <a:close/>
              </a:path>
              <a:path w="960754" h="375920">
                <a:moveTo>
                  <a:pt x="960278" y="150653"/>
                </a:moveTo>
                <a:lnTo>
                  <a:pt x="914177" y="162496"/>
                </a:lnTo>
                <a:lnTo>
                  <a:pt x="960278" y="162496"/>
                </a:lnTo>
                <a:lnTo>
                  <a:pt x="960278" y="150653"/>
                </a:lnTo>
                <a:close/>
              </a:path>
            </a:pathLst>
          </a:custGeom>
          <a:solidFill>
            <a:srgbClr val="1D9454"/>
          </a:solidFill>
        </p:spPr>
        <p:txBody>
          <a:bodyPr wrap="square" lIns="0" tIns="0" rIns="0" bIns="0" rtlCol="0"/>
          <a:lstStyle/>
          <a:p>
            <a:endParaRPr/>
          </a:p>
        </p:txBody>
      </p:sp>
      <p:sp>
        <p:nvSpPr>
          <p:cNvPr id="9" name="object 9"/>
          <p:cNvSpPr/>
          <p:nvPr/>
        </p:nvSpPr>
        <p:spPr>
          <a:xfrm>
            <a:off x="11704319" y="6471920"/>
            <a:ext cx="487680" cy="386080"/>
          </a:xfrm>
          <a:custGeom>
            <a:avLst/>
            <a:gdLst/>
            <a:ahLst/>
            <a:cxnLst/>
            <a:rect l="l" t="t" r="r" b="b"/>
            <a:pathLst>
              <a:path w="487679" h="386079">
                <a:moveTo>
                  <a:pt x="171957" y="0"/>
                </a:moveTo>
                <a:lnTo>
                  <a:pt x="0" y="191795"/>
                </a:lnTo>
                <a:lnTo>
                  <a:pt x="138049" y="243065"/>
                </a:lnTo>
                <a:lnTo>
                  <a:pt x="66311" y="386077"/>
                </a:lnTo>
                <a:lnTo>
                  <a:pt x="487679" y="386077"/>
                </a:lnTo>
                <a:lnTo>
                  <a:pt x="487679" y="224383"/>
                </a:lnTo>
                <a:lnTo>
                  <a:pt x="431291" y="162496"/>
                </a:lnTo>
                <a:lnTo>
                  <a:pt x="171957" y="0"/>
                </a:lnTo>
                <a:close/>
              </a:path>
            </a:pathLst>
          </a:custGeom>
          <a:solidFill>
            <a:srgbClr val="000000">
              <a:alpha val="5882"/>
            </a:srgbClr>
          </a:solidFill>
        </p:spPr>
        <p:txBody>
          <a:bodyPr wrap="square" lIns="0" tIns="0" rIns="0" bIns="0" rtlCol="0"/>
          <a:lstStyle/>
          <a:p>
            <a:endParaRPr/>
          </a:p>
        </p:txBody>
      </p:sp>
      <p:sp>
        <p:nvSpPr>
          <p:cNvPr id="10" name="object 10"/>
          <p:cNvSpPr/>
          <p:nvPr/>
        </p:nvSpPr>
        <p:spPr>
          <a:xfrm>
            <a:off x="7548960" y="6431279"/>
            <a:ext cx="2693035" cy="426720"/>
          </a:xfrm>
          <a:custGeom>
            <a:avLst/>
            <a:gdLst/>
            <a:ahLst/>
            <a:cxnLst/>
            <a:rect l="l" t="t" r="r" b="b"/>
            <a:pathLst>
              <a:path w="2693034" h="426720">
                <a:moveTo>
                  <a:pt x="725470" y="66357"/>
                </a:moveTo>
                <a:lnTo>
                  <a:pt x="669082" y="92798"/>
                </a:lnTo>
                <a:lnTo>
                  <a:pt x="0" y="426717"/>
                </a:lnTo>
                <a:lnTo>
                  <a:pt x="2692503" y="426717"/>
                </a:lnTo>
                <a:lnTo>
                  <a:pt x="2286021" y="222529"/>
                </a:lnTo>
                <a:lnTo>
                  <a:pt x="1865930" y="222529"/>
                </a:lnTo>
                <a:lnTo>
                  <a:pt x="1720501" y="154660"/>
                </a:lnTo>
                <a:lnTo>
                  <a:pt x="915589" y="154660"/>
                </a:lnTo>
                <a:lnTo>
                  <a:pt x="725470" y="66357"/>
                </a:lnTo>
                <a:close/>
              </a:path>
              <a:path w="2693034" h="426720">
                <a:moveTo>
                  <a:pt x="2084370" y="121234"/>
                </a:moveTo>
                <a:lnTo>
                  <a:pt x="1865930" y="222529"/>
                </a:lnTo>
                <a:lnTo>
                  <a:pt x="2286021" y="222529"/>
                </a:lnTo>
                <a:lnTo>
                  <a:pt x="2084370" y="121234"/>
                </a:lnTo>
                <a:close/>
              </a:path>
              <a:path w="2693034" h="426720">
                <a:moveTo>
                  <a:pt x="1248202" y="0"/>
                </a:moveTo>
                <a:lnTo>
                  <a:pt x="915589" y="154660"/>
                </a:lnTo>
                <a:lnTo>
                  <a:pt x="1720501" y="154660"/>
                </a:lnTo>
                <a:lnTo>
                  <a:pt x="1601823" y="99275"/>
                </a:lnTo>
                <a:lnTo>
                  <a:pt x="1461308" y="99275"/>
                </a:lnTo>
                <a:lnTo>
                  <a:pt x="1248202" y="0"/>
                </a:lnTo>
                <a:close/>
              </a:path>
              <a:path w="2693034" h="426720">
                <a:moveTo>
                  <a:pt x="1531285" y="66357"/>
                </a:moveTo>
                <a:lnTo>
                  <a:pt x="1461308" y="99275"/>
                </a:lnTo>
                <a:lnTo>
                  <a:pt x="1601823" y="99275"/>
                </a:lnTo>
                <a:lnTo>
                  <a:pt x="1531285" y="66357"/>
                </a:lnTo>
                <a:close/>
              </a:path>
            </a:pathLst>
          </a:custGeom>
          <a:solidFill>
            <a:srgbClr val="1D9454"/>
          </a:solidFill>
        </p:spPr>
        <p:txBody>
          <a:bodyPr wrap="square" lIns="0" tIns="0" rIns="0" bIns="0" rtlCol="0"/>
          <a:lstStyle/>
          <a:p>
            <a:endParaRPr/>
          </a:p>
        </p:txBody>
      </p:sp>
      <p:sp>
        <p:nvSpPr>
          <p:cNvPr id="11" name="object 11"/>
          <p:cNvSpPr/>
          <p:nvPr/>
        </p:nvSpPr>
        <p:spPr>
          <a:xfrm>
            <a:off x="9225280" y="6431279"/>
            <a:ext cx="142240" cy="21336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0" y="6228079"/>
            <a:ext cx="2708910" cy="629920"/>
          </a:xfrm>
          <a:custGeom>
            <a:avLst/>
            <a:gdLst/>
            <a:ahLst/>
            <a:cxnLst/>
            <a:rect l="l" t="t" r="r" b="b"/>
            <a:pathLst>
              <a:path w="2708910" h="629920">
                <a:moveTo>
                  <a:pt x="306234" y="0"/>
                </a:moveTo>
                <a:lnTo>
                  <a:pt x="0" y="129285"/>
                </a:lnTo>
                <a:lnTo>
                  <a:pt x="0" y="629917"/>
                </a:lnTo>
                <a:lnTo>
                  <a:pt x="2708870" y="629917"/>
                </a:lnTo>
                <a:lnTo>
                  <a:pt x="2092228" y="348234"/>
                </a:lnTo>
                <a:lnTo>
                  <a:pt x="1370202" y="348234"/>
                </a:lnTo>
                <a:lnTo>
                  <a:pt x="914474" y="155371"/>
                </a:lnTo>
                <a:lnTo>
                  <a:pt x="672908" y="155371"/>
                </a:lnTo>
                <a:lnTo>
                  <a:pt x="306234" y="0"/>
                </a:lnTo>
                <a:close/>
              </a:path>
              <a:path w="2708910" h="629920">
                <a:moveTo>
                  <a:pt x="1745233" y="189725"/>
                </a:moveTo>
                <a:lnTo>
                  <a:pt x="1370202" y="348234"/>
                </a:lnTo>
                <a:lnTo>
                  <a:pt x="2092228" y="348234"/>
                </a:lnTo>
                <a:lnTo>
                  <a:pt x="1745233" y="189725"/>
                </a:lnTo>
                <a:close/>
              </a:path>
              <a:path w="2708910" h="629920">
                <a:moveTo>
                  <a:pt x="792694" y="103835"/>
                </a:moveTo>
                <a:lnTo>
                  <a:pt x="672908" y="155371"/>
                </a:lnTo>
                <a:lnTo>
                  <a:pt x="914474" y="155371"/>
                </a:lnTo>
                <a:lnTo>
                  <a:pt x="792694" y="103835"/>
                </a:lnTo>
                <a:close/>
              </a:path>
            </a:pathLst>
          </a:custGeom>
          <a:solidFill>
            <a:srgbClr val="1D9454"/>
          </a:solidFill>
        </p:spPr>
        <p:txBody>
          <a:bodyPr wrap="square" lIns="0" tIns="0" rIns="0" bIns="0" rtlCol="0"/>
          <a:lstStyle/>
          <a:p>
            <a:endParaRPr/>
          </a:p>
        </p:txBody>
      </p:sp>
      <p:sp>
        <p:nvSpPr>
          <p:cNvPr id="13" name="object 13"/>
          <p:cNvSpPr/>
          <p:nvPr/>
        </p:nvSpPr>
        <p:spPr>
          <a:xfrm>
            <a:off x="599440" y="6248400"/>
            <a:ext cx="121919" cy="162559"/>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20320" y="6146800"/>
            <a:ext cx="294640" cy="233679"/>
          </a:xfrm>
          <a:prstGeom prst="rect">
            <a:avLst/>
          </a:prstGeom>
          <a:blipFill>
            <a:blip r:embed="rId8" cstate="print"/>
            <a:stretch>
              <a:fillRect/>
            </a:stretch>
          </a:blipFill>
        </p:spPr>
        <p:txBody>
          <a:bodyPr wrap="square" lIns="0" tIns="0" rIns="0" bIns="0" rtlCol="0"/>
          <a:lstStyle/>
          <a:p>
            <a:endParaRPr/>
          </a:p>
        </p:txBody>
      </p:sp>
      <p:sp>
        <p:nvSpPr>
          <p:cNvPr id="15" name="object 15"/>
          <p:cNvSpPr/>
          <p:nvPr/>
        </p:nvSpPr>
        <p:spPr>
          <a:xfrm>
            <a:off x="416559" y="6187440"/>
            <a:ext cx="121920" cy="162559"/>
          </a:xfrm>
          <a:prstGeom prst="rect">
            <a:avLst/>
          </a:prstGeom>
          <a:blipFill>
            <a:blip r:embed="rId9" cstate="print"/>
            <a:stretch>
              <a:fillRect/>
            </a:stretch>
          </a:blipFill>
        </p:spPr>
        <p:txBody>
          <a:bodyPr wrap="square" lIns="0" tIns="0" rIns="0" bIns="0" rtlCol="0"/>
          <a:lstStyle/>
          <a:p>
            <a:endParaRPr/>
          </a:p>
        </p:txBody>
      </p:sp>
      <p:sp>
        <p:nvSpPr>
          <p:cNvPr id="16" name="object 16"/>
          <p:cNvSpPr/>
          <p:nvPr/>
        </p:nvSpPr>
        <p:spPr>
          <a:xfrm>
            <a:off x="995680" y="6329679"/>
            <a:ext cx="121919" cy="162560"/>
          </a:xfrm>
          <a:prstGeom prst="rect">
            <a:avLst/>
          </a:prstGeom>
          <a:blipFill>
            <a:blip r:embed="rId9" cstate="print"/>
            <a:stretch>
              <a:fillRect/>
            </a:stretch>
          </a:blipFill>
        </p:spPr>
        <p:txBody>
          <a:bodyPr wrap="square" lIns="0" tIns="0" rIns="0" bIns="0" rtlCol="0"/>
          <a:lstStyle/>
          <a:p>
            <a:endParaRPr/>
          </a:p>
        </p:txBody>
      </p:sp>
      <p:sp>
        <p:nvSpPr>
          <p:cNvPr id="17" name="object 17"/>
          <p:cNvSpPr/>
          <p:nvPr/>
        </p:nvSpPr>
        <p:spPr>
          <a:xfrm>
            <a:off x="721359" y="6339840"/>
            <a:ext cx="294640" cy="213360"/>
          </a:xfrm>
          <a:custGeom>
            <a:avLst/>
            <a:gdLst/>
            <a:ahLst/>
            <a:cxnLst/>
            <a:rect l="l" t="t" r="r" b="b"/>
            <a:pathLst>
              <a:path w="294640" h="213359">
                <a:moveTo>
                  <a:pt x="0" y="0"/>
                </a:moveTo>
                <a:lnTo>
                  <a:pt x="0" y="131102"/>
                </a:lnTo>
                <a:lnTo>
                  <a:pt x="294640" y="213360"/>
                </a:lnTo>
                <a:lnTo>
                  <a:pt x="122770" y="107099"/>
                </a:lnTo>
                <a:lnTo>
                  <a:pt x="0" y="0"/>
                </a:lnTo>
                <a:close/>
              </a:path>
            </a:pathLst>
          </a:custGeom>
          <a:solidFill>
            <a:srgbClr val="1D9454"/>
          </a:solidFill>
        </p:spPr>
        <p:txBody>
          <a:bodyPr wrap="square" lIns="0" tIns="0" rIns="0" bIns="0" rtlCol="0"/>
          <a:lstStyle/>
          <a:p>
            <a:endParaRPr/>
          </a:p>
        </p:txBody>
      </p:sp>
      <p:sp>
        <p:nvSpPr>
          <p:cNvPr id="18" name="object 18"/>
          <p:cNvSpPr/>
          <p:nvPr/>
        </p:nvSpPr>
        <p:spPr>
          <a:xfrm>
            <a:off x="243840" y="6228079"/>
            <a:ext cx="406400" cy="619760"/>
          </a:xfrm>
          <a:custGeom>
            <a:avLst/>
            <a:gdLst/>
            <a:ahLst/>
            <a:cxnLst/>
            <a:rect l="l" t="t" r="r" b="b"/>
            <a:pathLst>
              <a:path w="406400" h="619759">
                <a:moveTo>
                  <a:pt x="55384" y="0"/>
                </a:moveTo>
                <a:lnTo>
                  <a:pt x="87922" y="325081"/>
                </a:lnTo>
                <a:lnTo>
                  <a:pt x="0" y="547827"/>
                </a:lnTo>
                <a:lnTo>
                  <a:pt x="31851" y="577552"/>
                </a:lnTo>
                <a:lnTo>
                  <a:pt x="13157" y="619760"/>
                </a:lnTo>
                <a:lnTo>
                  <a:pt x="78930" y="619760"/>
                </a:lnTo>
                <a:lnTo>
                  <a:pt x="406400" y="436473"/>
                </a:lnTo>
                <a:lnTo>
                  <a:pt x="235394" y="309880"/>
                </a:lnTo>
                <a:lnTo>
                  <a:pt x="55384" y="0"/>
                </a:lnTo>
                <a:close/>
              </a:path>
            </a:pathLst>
          </a:custGeom>
          <a:solidFill>
            <a:srgbClr val="000000">
              <a:alpha val="5882"/>
            </a:srgbClr>
          </a:solidFill>
        </p:spPr>
        <p:txBody>
          <a:bodyPr wrap="square" lIns="0" tIns="0" rIns="0" bIns="0" rtlCol="0"/>
          <a:lstStyle/>
          <a:p>
            <a:endParaRPr/>
          </a:p>
        </p:txBody>
      </p:sp>
      <p:sp>
        <p:nvSpPr>
          <p:cNvPr id="19" name="object 19"/>
          <p:cNvSpPr/>
          <p:nvPr/>
        </p:nvSpPr>
        <p:spPr>
          <a:xfrm>
            <a:off x="10261600" y="6410959"/>
            <a:ext cx="193040" cy="254000"/>
          </a:xfrm>
          <a:custGeom>
            <a:avLst/>
            <a:gdLst/>
            <a:ahLst/>
            <a:cxnLst/>
            <a:rect l="l" t="t" r="r" b="b"/>
            <a:pathLst>
              <a:path w="193040" h="254000">
                <a:moveTo>
                  <a:pt x="142494" y="167093"/>
                </a:moveTo>
                <a:lnTo>
                  <a:pt x="50546" y="167093"/>
                </a:lnTo>
                <a:lnTo>
                  <a:pt x="0" y="253999"/>
                </a:lnTo>
                <a:lnTo>
                  <a:pt x="193040" y="253999"/>
                </a:lnTo>
                <a:lnTo>
                  <a:pt x="142494" y="167093"/>
                </a:lnTo>
                <a:close/>
              </a:path>
              <a:path w="193040" h="254000">
                <a:moveTo>
                  <a:pt x="126746" y="93700"/>
                </a:moveTo>
                <a:lnTo>
                  <a:pt x="67436" y="93700"/>
                </a:lnTo>
                <a:lnTo>
                  <a:pt x="23622" y="167093"/>
                </a:lnTo>
                <a:lnTo>
                  <a:pt x="169418" y="167093"/>
                </a:lnTo>
                <a:lnTo>
                  <a:pt x="126746" y="93700"/>
                </a:lnTo>
                <a:close/>
              </a:path>
              <a:path w="193040" h="254000">
                <a:moveTo>
                  <a:pt x="96520" y="0"/>
                </a:moveTo>
                <a:lnTo>
                  <a:pt x="41528" y="93700"/>
                </a:lnTo>
                <a:lnTo>
                  <a:pt x="151510" y="93700"/>
                </a:lnTo>
                <a:lnTo>
                  <a:pt x="96520" y="0"/>
                </a:lnTo>
                <a:close/>
              </a:path>
            </a:pathLst>
          </a:custGeom>
          <a:solidFill>
            <a:srgbClr val="5CC151"/>
          </a:solidFill>
        </p:spPr>
        <p:txBody>
          <a:bodyPr wrap="square" lIns="0" tIns="0" rIns="0" bIns="0" rtlCol="0"/>
          <a:lstStyle/>
          <a:p>
            <a:endParaRPr/>
          </a:p>
        </p:txBody>
      </p:sp>
      <p:sp>
        <p:nvSpPr>
          <p:cNvPr id="20" name="object 20"/>
          <p:cNvSpPr/>
          <p:nvPr/>
        </p:nvSpPr>
        <p:spPr>
          <a:xfrm>
            <a:off x="9743440" y="6400800"/>
            <a:ext cx="193040" cy="284480"/>
          </a:xfrm>
          <a:custGeom>
            <a:avLst/>
            <a:gdLst/>
            <a:ahLst/>
            <a:cxnLst/>
            <a:rect l="l" t="t" r="r" b="b"/>
            <a:pathLst>
              <a:path w="193040" h="284479">
                <a:moveTo>
                  <a:pt x="142493" y="187147"/>
                </a:moveTo>
                <a:lnTo>
                  <a:pt x="50545" y="187147"/>
                </a:lnTo>
                <a:lnTo>
                  <a:pt x="0" y="284480"/>
                </a:lnTo>
                <a:lnTo>
                  <a:pt x="193039" y="284480"/>
                </a:lnTo>
                <a:lnTo>
                  <a:pt x="142493" y="187147"/>
                </a:lnTo>
                <a:close/>
              </a:path>
              <a:path w="193040" h="284479">
                <a:moveTo>
                  <a:pt x="126745" y="104940"/>
                </a:moveTo>
                <a:lnTo>
                  <a:pt x="67436" y="104940"/>
                </a:lnTo>
                <a:lnTo>
                  <a:pt x="23621" y="187147"/>
                </a:lnTo>
                <a:lnTo>
                  <a:pt x="169417" y="187147"/>
                </a:lnTo>
                <a:lnTo>
                  <a:pt x="126745" y="104940"/>
                </a:lnTo>
                <a:close/>
              </a:path>
              <a:path w="193040" h="284479">
                <a:moveTo>
                  <a:pt x="96519" y="0"/>
                </a:moveTo>
                <a:lnTo>
                  <a:pt x="41528" y="104940"/>
                </a:lnTo>
                <a:lnTo>
                  <a:pt x="151510" y="104940"/>
                </a:lnTo>
                <a:lnTo>
                  <a:pt x="96519" y="0"/>
                </a:lnTo>
                <a:close/>
              </a:path>
            </a:pathLst>
          </a:custGeom>
          <a:solidFill>
            <a:srgbClr val="5CC151"/>
          </a:solidFill>
        </p:spPr>
        <p:txBody>
          <a:bodyPr wrap="square" lIns="0" tIns="0" rIns="0" bIns="0" rtlCol="0"/>
          <a:lstStyle/>
          <a:p>
            <a:endParaRPr/>
          </a:p>
        </p:txBody>
      </p:sp>
      <p:sp>
        <p:nvSpPr>
          <p:cNvPr id="21" name="object 21"/>
          <p:cNvSpPr/>
          <p:nvPr/>
        </p:nvSpPr>
        <p:spPr>
          <a:xfrm>
            <a:off x="3027679" y="6238240"/>
            <a:ext cx="213360" cy="284480"/>
          </a:xfrm>
          <a:custGeom>
            <a:avLst/>
            <a:gdLst/>
            <a:ahLst/>
            <a:cxnLst/>
            <a:rect l="l" t="t" r="r" b="b"/>
            <a:pathLst>
              <a:path w="213360" h="284479">
                <a:moveTo>
                  <a:pt x="157606" y="187147"/>
                </a:moveTo>
                <a:lnTo>
                  <a:pt x="55752" y="187147"/>
                </a:lnTo>
                <a:lnTo>
                  <a:pt x="0" y="284480"/>
                </a:lnTo>
                <a:lnTo>
                  <a:pt x="213359" y="284480"/>
                </a:lnTo>
                <a:lnTo>
                  <a:pt x="157606" y="187147"/>
                </a:lnTo>
                <a:close/>
              </a:path>
              <a:path w="213360" h="284479">
                <a:moveTo>
                  <a:pt x="140207" y="104940"/>
                </a:moveTo>
                <a:lnTo>
                  <a:pt x="74421" y="104940"/>
                </a:lnTo>
                <a:lnTo>
                  <a:pt x="26034" y="187147"/>
                </a:lnTo>
                <a:lnTo>
                  <a:pt x="187197" y="187147"/>
                </a:lnTo>
                <a:lnTo>
                  <a:pt x="140207" y="104940"/>
                </a:lnTo>
                <a:close/>
              </a:path>
              <a:path w="213360" h="284479">
                <a:moveTo>
                  <a:pt x="106680" y="0"/>
                </a:moveTo>
                <a:lnTo>
                  <a:pt x="45974" y="104940"/>
                </a:lnTo>
                <a:lnTo>
                  <a:pt x="167386" y="104940"/>
                </a:lnTo>
                <a:lnTo>
                  <a:pt x="106680" y="0"/>
                </a:lnTo>
                <a:close/>
              </a:path>
            </a:pathLst>
          </a:custGeom>
          <a:solidFill>
            <a:srgbClr val="1D9454"/>
          </a:solidFill>
        </p:spPr>
        <p:txBody>
          <a:bodyPr wrap="square" lIns="0" tIns="0" rIns="0" bIns="0" rtlCol="0"/>
          <a:lstStyle/>
          <a:p>
            <a:endParaRPr/>
          </a:p>
        </p:txBody>
      </p:sp>
      <p:sp>
        <p:nvSpPr>
          <p:cNvPr id="22" name="object 22"/>
          <p:cNvSpPr/>
          <p:nvPr/>
        </p:nvSpPr>
        <p:spPr>
          <a:xfrm>
            <a:off x="6949440" y="6492240"/>
            <a:ext cx="121920" cy="172720"/>
          </a:xfrm>
          <a:custGeom>
            <a:avLst/>
            <a:gdLst/>
            <a:ahLst/>
            <a:cxnLst/>
            <a:rect l="l" t="t" r="r" b="b"/>
            <a:pathLst>
              <a:path w="121920" h="172720">
                <a:moveTo>
                  <a:pt x="90042" y="113626"/>
                </a:moveTo>
                <a:lnTo>
                  <a:pt x="31876" y="113626"/>
                </a:lnTo>
                <a:lnTo>
                  <a:pt x="0" y="172720"/>
                </a:lnTo>
                <a:lnTo>
                  <a:pt x="121919" y="172720"/>
                </a:lnTo>
                <a:lnTo>
                  <a:pt x="90042" y="113626"/>
                </a:lnTo>
                <a:close/>
              </a:path>
              <a:path w="121920" h="172720">
                <a:moveTo>
                  <a:pt x="80136" y="63715"/>
                </a:moveTo>
                <a:lnTo>
                  <a:pt x="42544" y="63715"/>
                </a:lnTo>
                <a:lnTo>
                  <a:pt x="14858" y="113626"/>
                </a:lnTo>
                <a:lnTo>
                  <a:pt x="106933" y="113626"/>
                </a:lnTo>
                <a:lnTo>
                  <a:pt x="80136" y="63715"/>
                </a:lnTo>
                <a:close/>
              </a:path>
              <a:path w="121920" h="172720">
                <a:moveTo>
                  <a:pt x="60959" y="0"/>
                </a:moveTo>
                <a:lnTo>
                  <a:pt x="26288" y="63715"/>
                </a:lnTo>
                <a:lnTo>
                  <a:pt x="95630" y="63715"/>
                </a:lnTo>
                <a:lnTo>
                  <a:pt x="60959" y="0"/>
                </a:lnTo>
                <a:close/>
              </a:path>
            </a:pathLst>
          </a:custGeom>
          <a:solidFill>
            <a:srgbClr val="5CC151"/>
          </a:solidFill>
        </p:spPr>
        <p:txBody>
          <a:bodyPr wrap="square" lIns="0" tIns="0" rIns="0" bIns="0" rtlCol="0"/>
          <a:lstStyle/>
          <a:p>
            <a:endParaRPr/>
          </a:p>
        </p:txBody>
      </p:sp>
      <p:sp>
        <p:nvSpPr>
          <p:cNvPr id="23" name="object 23"/>
          <p:cNvSpPr/>
          <p:nvPr/>
        </p:nvSpPr>
        <p:spPr>
          <a:xfrm>
            <a:off x="7782559" y="6502400"/>
            <a:ext cx="111760" cy="152400"/>
          </a:xfrm>
          <a:custGeom>
            <a:avLst/>
            <a:gdLst/>
            <a:ahLst/>
            <a:cxnLst/>
            <a:rect l="l" t="t" r="r" b="b"/>
            <a:pathLst>
              <a:path w="111759" h="152400">
                <a:moveTo>
                  <a:pt x="82550" y="100253"/>
                </a:moveTo>
                <a:lnTo>
                  <a:pt x="29210" y="100253"/>
                </a:lnTo>
                <a:lnTo>
                  <a:pt x="0" y="152400"/>
                </a:lnTo>
                <a:lnTo>
                  <a:pt x="111760" y="152400"/>
                </a:lnTo>
                <a:lnTo>
                  <a:pt x="82550" y="100253"/>
                </a:lnTo>
                <a:close/>
              </a:path>
              <a:path w="111759" h="152400">
                <a:moveTo>
                  <a:pt x="73406" y="56222"/>
                </a:moveTo>
                <a:lnTo>
                  <a:pt x="38989" y="56222"/>
                </a:lnTo>
                <a:lnTo>
                  <a:pt x="13716" y="100253"/>
                </a:lnTo>
                <a:lnTo>
                  <a:pt x="98044" y="100253"/>
                </a:lnTo>
                <a:lnTo>
                  <a:pt x="73406" y="56222"/>
                </a:lnTo>
                <a:close/>
              </a:path>
              <a:path w="111759" h="152400">
                <a:moveTo>
                  <a:pt x="55880" y="0"/>
                </a:moveTo>
                <a:lnTo>
                  <a:pt x="24130" y="56222"/>
                </a:lnTo>
                <a:lnTo>
                  <a:pt x="87630" y="56222"/>
                </a:lnTo>
                <a:lnTo>
                  <a:pt x="55880" y="0"/>
                </a:lnTo>
                <a:close/>
              </a:path>
            </a:pathLst>
          </a:custGeom>
          <a:solidFill>
            <a:srgbClr val="5CC151"/>
          </a:solidFill>
        </p:spPr>
        <p:txBody>
          <a:bodyPr wrap="square" lIns="0" tIns="0" rIns="0" bIns="0" rtlCol="0"/>
          <a:lstStyle/>
          <a:p>
            <a:endParaRPr/>
          </a:p>
        </p:txBody>
      </p:sp>
      <p:sp>
        <p:nvSpPr>
          <p:cNvPr id="24" name="object 24"/>
          <p:cNvSpPr/>
          <p:nvPr/>
        </p:nvSpPr>
        <p:spPr>
          <a:xfrm>
            <a:off x="7355840" y="6410959"/>
            <a:ext cx="162559" cy="223520"/>
          </a:xfrm>
          <a:prstGeom prst="rect">
            <a:avLst/>
          </a:prstGeom>
          <a:blipFill>
            <a:blip r:embed="rId10" cstate="print"/>
            <a:stretch>
              <a:fillRect/>
            </a:stretch>
          </a:blipFill>
        </p:spPr>
        <p:txBody>
          <a:bodyPr wrap="square" lIns="0" tIns="0" rIns="0" bIns="0" rtlCol="0"/>
          <a:lstStyle/>
          <a:p>
            <a:endParaRPr/>
          </a:p>
        </p:txBody>
      </p:sp>
      <p:sp>
        <p:nvSpPr>
          <p:cNvPr id="25" name="object 25"/>
          <p:cNvSpPr/>
          <p:nvPr/>
        </p:nvSpPr>
        <p:spPr>
          <a:xfrm>
            <a:off x="4287520" y="6431279"/>
            <a:ext cx="91439" cy="121920"/>
          </a:xfrm>
          <a:prstGeom prst="rect">
            <a:avLst/>
          </a:prstGeom>
          <a:blipFill>
            <a:blip r:embed="rId11" cstate="print"/>
            <a:stretch>
              <a:fillRect/>
            </a:stretch>
          </a:blipFill>
        </p:spPr>
        <p:txBody>
          <a:bodyPr wrap="square" lIns="0" tIns="0" rIns="0" bIns="0" rtlCol="0"/>
          <a:lstStyle/>
          <a:p>
            <a:endParaRPr/>
          </a:p>
        </p:txBody>
      </p:sp>
      <p:sp>
        <p:nvSpPr>
          <p:cNvPr id="26" name="object 26"/>
          <p:cNvSpPr/>
          <p:nvPr/>
        </p:nvSpPr>
        <p:spPr>
          <a:xfrm>
            <a:off x="6827519" y="6512559"/>
            <a:ext cx="132080" cy="172720"/>
          </a:xfrm>
          <a:custGeom>
            <a:avLst/>
            <a:gdLst/>
            <a:ahLst/>
            <a:cxnLst/>
            <a:rect l="l" t="t" r="r" b="b"/>
            <a:pathLst>
              <a:path w="132079" h="172720">
                <a:moveTo>
                  <a:pt x="97535" y="113626"/>
                </a:moveTo>
                <a:lnTo>
                  <a:pt x="34544" y="113626"/>
                </a:lnTo>
                <a:lnTo>
                  <a:pt x="0" y="172720"/>
                </a:lnTo>
                <a:lnTo>
                  <a:pt x="132079" y="172720"/>
                </a:lnTo>
                <a:lnTo>
                  <a:pt x="97535" y="113626"/>
                </a:lnTo>
                <a:close/>
              </a:path>
              <a:path w="132079" h="172720">
                <a:moveTo>
                  <a:pt x="86740" y="63715"/>
                </a:moveTo>
                <a:lnTo>
                  <a:pt x="46100" y="63715"/>
                </a:lnTo>
                <a:lnTo>
                  <a:pt x="16128" y="113626"/>
                </a:lnTo>
                <a:lnTo>
                  <a:pt x="115950" y="113626"/>
                </a:lnTo>
                <a:lnTo>
                  <a:pt x="86740" y="63715"/>
                </a:lnTo>
                <a:close/>
              </a:path>
              <a:path w="132079" h="172720">
                <a:moveTo>
                  <a:pt x="66039" y="0"/>
                </a:moveTo>
                <a:lnTo>
                  <a:pt x="28448" y="63715"/>
                </a:lnTo>
                <a:lnTo>
                  <a:pt x="103631" y="63715"/>
                </a:lnTo>
                <a:lnTo>
                  <a:pt x="66039" y="0"/>
                </a:lnTo>
                <a:close/>
              </a:path>
            </a:pathLst>
          </a:custGeom>
          <a:solidFill>
            <a:srgbClr val="5CC151"/>
          </a:solidFill>
        </p:spPr>
        <p:txBody>
          <a:bodyPr wrap="square" lIns="0" tIns="0" rIns="0" bIns="0" rtlCol="0"/>
          <a:lstStyle/>
          <a:p>
            <a:endParaRPr/>
          </a:p>
        </p:txBody>
      </p:sp>
      <p:sp>
        <p:nvSpPr>
          <p:cNvPr id="27" name="object 27"/>
          <p:cNvSpPr/>
          <p:nvPr/>
        </p:nvSpPr>
        <p:spPr>
          <a:xfrm>
            <a:off x="7823200" y="6583680"/>
            <a:ext cx="101600" cy="132080"/>
          </a:xfrm>
          <a:custGeom>
            <a:avLst/>
            <a:gdLst/>
            <a:ahLst/>
            <a:cxnLst/>
            <a:rect l="l" t="t" r="r" b="b"/>
            <a:pathLst>
              <a:path w="101600" h="132079">
                <a:moveTo>
                  <a:pt x="75056" y="86893"/>
                </a:moveTo>
                <a:lnTo>
                  <a:pt x="26543" y="86893"/>
                </a:lnTo>
                <a:lnTo>
                  <a:pt x="0" y="132080"/>
                </a:lnTo>
                <a:lnTo>
                  <a:pt x="101600" y="132080"/>
                </a:lnTo>
                <a:lnTo>
                  <a:pt x="75056" y="86893"/>
                </a:lnTo>
                <a:close/>
              </a:path>
              <a:path w="101600" h="132079">
                <a:moveTo>
                  <a:pt x="66801" y="48717"/>
                </a:moveTo>
                <a:lnTo>
                  <a:pt x="35432" y="48717"/>
                </a:lnTo>
                <a:lnTo>
                  <a:pt x="12446" y="86893"/>
                </a:lnTo>
                <a:lnTo>
                  <a:pt x="89153" y="86893"/>
                </a:lnTo>
                <a:lnTo>
                  <a:pt x="66801" y="48717"/>
                </a:lnTo>
                <a:close/>
              </a:path>
              <a:path w="101600" h="132079">
                <a:moveTo>
                  <a:pt x="50800" y="0"/>
                </a:moveTo>
                <a:lnTo>
                  <a:pt x="21844" y="48717"/>
                </a:lnTo>
                <a:lnTo>
                  <a:pt x="79755" y="48717"/>
                </a:lnTo>
                <a:lnTo>
                  <a:pt x="50800" y="0"/>
                </a:lnTo>
                <a:close/>
              </a:path>
            </a:pathLst>
          </a:custGeom>
          <a:solidFill>
            <a:srgbClr val="5CC151"/>
          </a:solidFill>
        </p:spPr>
        <p:txBody>
          <a:bodyPr wrap="square" lIns="0" tIns="0" rIns="0" bIns="0" rtlCol="0"/>
          <a:lstStyle/>
          <a:p>
            <a:endParaRPr/>
          </a:p>
        </p:txBody>
      </p:sp>
      <p:sp>
        <p:nvSpPr>
          <p:cNvPr id="28" name="object 28"/>
          <p:cNvSpPr/>
          <p:nvPr/>
        </p:nvSpPr>
        <p:spPr>
          <a:xfrm>
            <a:off x="8371840" y="6451600"/>
            <a:ext cx="91439" cy="132079"/>
          </a:xfrm>
          <a:prstGeom prst="rect">
            <a:avLst/>
          </a:prstGeom>
          <a:blipFill>
            <a:blip r:embed="rId12" cstate="print"/>
            <a:stretch>
              <a:fillRect/>
            </a:stretch>
          </a:blipFill>
        </p:spPr>
        <p:txBody>
          <a:bodyPr wrap="square" lIns="0" tIns="0" rIns="0" bIns="0" rtlCol="0"/>
          <a:lstStyle/>
          <a:p>
            <a:endParaRPr/>
          </a:p>
        </p:txBody>
      </p:sp>
      <p:sp>
        <p:nvSpPr>
          <p:cNvPr id="29" name="object 29"/>
          <p:cNvSpPr/>
          <p:nvPr/>
        </p:nvSpPr>
        <p:spPr>
          <a:xfrm>
            <a:off x="4074159" y="6441440"/>
            <a:ext cx="91439" cy="121919"/>
          </a:xfrm>
          <a:prstGeom prst="rect">
            <a:avLst/>
          </a:prstGeom>
          <a:blipFill>
            <a:blip r:embed="rId13" cstate="print"/>
            <a:stretch>
              <a:fillRect/>
            </a:stretch>
          </a:blipFill>
        </p:spPr>
        <p:txBody>
          <a:bodyPr wrap="square" lIns="0" tIns="0" rIns="0" bIns="0" rtlCol="0"/>
          <a:lstStyle/>
          <a:p>
            <a:endParaRPr/>
          </a:p>
        </p:txBody>
      </p:sp>
      <p:sp>
        <p:nvSpPr>
          <p:cNvPr id="30" name="object 30"/>
          <p:cNvSpPr/>
          <p:nvPr/>
        </p:nvSpPr>
        <p:spPr>
          <a:xfrm>
            <a:off x="3840479" y="6339840"/>
            <a:ext cx="142240" cy="182879"/>
          </a:xfrm>
          <a:prstGeom prst="rect">
            <a:avLst/>
          </a:prstGeom>
          <a:blipFill>
            <a:blip r:embed="rId14" cstate="print"/>
            <a:stretch>
              <a:fillRect/>
            </a:stretch>
          </a:blipFill>
        </p:spPr>
        <p:txBody>
          <a:bodyPr wrap="square" lIns="0" tIns="0" rIns="0" bIns="0" rtlCol="0"/>
          <a:lstStyle/>
          <a:p>
            <a:endParaRPr/>
          </a:p>
        </p:txBody>
      </p:sp>
      <p:sp>
        <p:nvSpPr>
          <p:cNvPr id="31" name="object 31"/>
          <p:cNvSpPr/>
          <p:nvPr/>
        </p:nvSpPr>
        <p:spPr>
          <a:xfrm>
            <a:off x="8199119" y="6492240"/>
            <a:ext cx="472440" cy="365760"/>
          </a:xfrm>
          <a:custGeom>
            <a:avLst/>
            <a:gdLst/>
            <a:ahLst/>
            <a:cxnLst/>
            <a:rect l="l" t="t" r="r" b="b"/>
            <a:pathLst>
              <a:path w="472440" h="365759">
                <a:moveTo>
                  <a:pt x="75183" y="0"/>
                </a:moveTo>
                <a:lnTo>
                  <a:pt x="0" y="139928"/>
                </a:lnTo>
                <a:lnTo>
                  <a:pt x="141477" y="221703"/>
                </a:lnTo>
                <a:lnTo>
                  <a:pt x="166497" y="335020"/>
                </a:lnTo>
                <a:lnTo>
                  <a:pt x="282366" y="365757"/>
                </a:lnTo>
                <a:lnTo>
                  <a:pt x="471918" y="365757"/>
                </a:lnTo>
                <a:lnTo>
                  <a:pt x="124713" y="141897"/>
                </a:lnTo>
                <a:lnTo>
                  <a:pt x="75183" y="0"/>
                </a:lnTo>
                <a:close/>
              </a:path>
            </a:pathLst>
          </a:custGeom>
          <a:solidFill>
            <a:srgbClr val="000000">
              <a:alpha val="5882"/>
            </a:srgbClr>
          </a:solidFill>
        </p:spPr>
        <p:txBody>
          <a:bodyPr wrap="square" lIns="0" tIns="0" rIns="0" bIns="0" rtlCol="0"/>
          <a:lstStyle/>
          <a:p>
            <a:endParaRPr/>
          </a:p>
        </p:txBody>
      </p:sp>
      <p:sp>
        <p:nvSpPr>
          <p:cNvPr id="32" name="object 32"/>
          <p:cNvSpPr/>
          <p:nvPr/>
        </p:nvSpPr>
        <p:spPr>
          <a:xfrm>
            <a:off x="3322320" y="6248400"/>
            <a:ext cx="81279" cy="121920"/>
          </a:xfrm>
          <a:prstGeom prst="rect">
            <a:avLst/>
          </a:prstGeom>
          <a:blipFill>
            <a:blip r:embed="rId15" cstate="print"/>
            <a:stretch>
              <a:fillRect/>
            </a:stretch>
          </a:blipFill>
        </p:spPr>
        <p:txBody>
          <a:bodyPr wrap="square" lIns="0" tIns="0" rIns="0" bIns="0" rtlCol="0"/>
          <a:lstStyle/>
          <a:p>
            <a:endParaRPr/>
          </a:p>
        </p:txBody>
      </p:sp>
      <p:sp>
        <p:nvSpPr>
          <p:cNvPr id="33" name="object 33"/>
          <p:cNvSpPr/>
          <p:nvPr/>
        </p:nvSpPr>
        <p:spPr>
          <a:xfrm>
            <a:off x="10546080" y="6482079"/>
            <a:ext cx="121920" cy="162560"/>
          </a:xfrm>
          <a:prstGeom prst="rect">
            <a:avLst/>
          </a:prstGeom>
          <a:blipFill>
            <a:blip r:embed="rId16" cstate="print"/>
            <a:stretch>
              <a:fillRect/>
            </a:stretch>
          </a:blipFill>
        </p:spPr>
        <p:txBody>
          <a:bodyPr wrap="square" lIns="0" tIns="0" rIns="0" bIns="0" rtlCol="0"/>
          <a:lstStyle/>
          <a:p>
            <a:endParaRPr/>
          </a:p>
        </p:txBody>
      </p:sp>
      <p:sp>
        <p:nvSpPr>
          <p:cNvPr id="34" name="object 34"/>
          <p:cNvSpPr/>
          <p:nvPr/>
        </p:nvSpPr>
        <p:spPr>
          <a:xfrm>
            <a:off x="10769600" y="6573519"/>
            <a:ext cx="91440" cy="121919"/>
          </a:xfrm>
          <a:prstGeom prst="rect">
            <a:avLst/>
          </a:prstGeom>
          <a:blipFill>
            <a:blip r:embed="rId17" cstate="print"/>
            <a:stretch>
              <a:fillRect/>
            </a:stretch>
          </a:blipFill>
        </p:spPr>
        <p:txBody>
          <a:bodyPr wrap="square" lIns="0" tIns="0" rIns="0" bIns="0" rtlCol="0"/>
          <a:lstStyle/>
          <a:p>
            <a:endParaRPr/>
          </a:p>
        </p:txBody>
      </p:sp>
      <p:sp>
        <p:nvSpPr>
          <p:cNvPr id="35" name="object 35"/>
          <p:cNvSpPr/>
          <p:nvPr/>
        </p:nvSpPr>
        <p:spPr>
          <a:xfrm>
            <a:off x="1829062" y="6309359"/>
            <a:ext cx="3469004" cy="548640"/>
          </a:xfrm>
          <a:custGeom>
            <a:avLst/>
            <a:gdLst/>
            <a:ahLst/>
            <a:cxnLst/>
            <a:rect l="l" t="t" r="r" b="b"/>
            <a:pathLst>
              <a:path w="3469004" h="548640">
                <a:moveTo>
                  <a:pt x="938648" y="84442"/>
                </a:moveTo>
                <a:lnTo>
                  <a:pt x="866512" y="118109"/>
                </a:lnTo>
                <a:lnTo>
                  <a:pt x="0" y="548637"/>
                </a:lnTo>
                <a:lnTo>
                  <a:pt x="3468869" y="548637"/>
                </a:lnTo>
                <a:lnTo>
                  <a:pt x="2997788" y="283209"/>
                </a:lnTo>
                <a:lnTo>
                  <a:pt x="2396481" y="283209"/>
                </a:lnTo>
                <a:lnTo>
                  <a:pt x="2210640" y="196849"/>
                </a:lnTo>
                <a:lnTo>
                  <a:pt x="1181599" y="196849"/>
                </a:lnTo>
                <a:lnTo>
                  <a:pt x="938648" y="84442"/>
                </a:lnTo>
                <a:close/>
              </a:path>
              <a:path w="3469004" h="548640">
                <a:moveTo>
                  <a:pt x="2701027" y="116001"/>
                </a:moveTo>
                <a:lnTo>
                  <a:pt x="2396481" y="283209"/>
                </a:lnTo>
                <a:lnTo>
                  <a:pt x="2997788" y="283209"/>
                </a:lnTo>
                <a:lnTo>
                  <a:pt x="2701027" y="116001"/>
                </a:lnTo>
                <a:close/>
              </a:path>
              <a:path w="3469004" h="548640">
                <a:moveTo>
                  <a:pt x="1606795" y="0"/>
                </a:moveTo>
                <a:lnTo>
                  <a:pt x="1181599" y="196849"/>
                </a:lnTo>
                <a:lnTo>
                  <a:pt x="2210640" y="196849"/>
                </a:lnTo>
                <a:lnTo>
                  <a:pt x="2058933" y="126352"/>
                </a:lnTo>
                <a:lnTo>
                  <a:pt x="1879210" y="126352"/>
                </a:lnTo>
                <a:lnTo>
                  <a:pt x="1606795" y="0"/>
                </a:lnTo>
                <a:close/>
              </a:path>
              <a:path w="3469004" h="548640">
                <a:moveTo>
                  <a:pt x="1968745" y="84442"/>
                </a:moveTo>
                <a:lnTo>
                  <a:pt x="1879210" y="126352"/>
                </a:lnTo>
                <a:lnTo>
                  <a:pt x="2058933" y="126352"/>
                </a:lnTo>
                <a:lnTo>
                  <a:pt x="1968745" y="84442"/>
                </a:lnTo>
                <a:close/>
              </a:path>
            </a:pathLst>
          </a:custGeom>
          <a:solidFill>
            <a:srgbClr val="1D9454"/>
          </a:solidFill>
        </p:spPr>
        <p:txBody>
          <a:bodyPr wrap="square" lIns="0" tIns="0" rIns="0" bIns="0" rtlCol="0"/>
          <a:lstStyle/>
          <a:p>
            <a:endParaRPr/>
          </a:p>
        </p:txBody>
      </p:sp>
      <p:sp>
        <p:nvSpPr>
          <p:cNvPr id="36" name="object 36"/>
          <p:cNvSpPr/>
          <p:nvPr/>
        </p:nvSpPr>
        <p:spPr>
          <a:xfrm>
            <a:off x="6548161" y="6461759"/>
            <a:ext cx="2319655" cy="396240"/>
          </a:xfrm>
          <a:custGeom>
            <a:avLst/>
            <a:gdLst/>
            <a:ahLst/>
            <a:cxnLst/>
            <a:rect l="l" t="t" r="r" b="b"/>
            <a:pathLst>
              <a:path w="2319654" h="396240">
                <a:moveTo>
                  <a:pt x="694140" y="0"/>
                </a:moveTo>
                <a:lnTo>
                  <a:pt x="0" y="396237"/>
                </a:lnTo>
                <a:lnTo>
                  <a:pt x="2319515" y="396237"/>
                </a:lnTo>
                <a:lnTo>
                  <a:pt x="1890355" y="257721"/>
                </a:lnTo>
                <a:lnTo>
                  <a:pt x="1526752" y="257721"/>
                </a:lnTo>
                <a:lnTo>
                  <a:pt x="1270154" y="170332"/>
                </a:lnTo>
                <a:lnTo>
                  <a:pt x="966936" y="170332"/>
                </a:lnTo>
                <a:lnTo>
                  <a:pt x="694140" y="0"/>
                </a:lnTo>
                <a:close/>
              </a:path>
              <a:path w="2319654" h="396240">
                <a:moveTo>
                  <a:pt x="1708489" y="199021"/>
                </a:moveTo>
                <a:lnTo>
                  <a:pt x="1526752" y="257721"/>
                </a:lnTo>
                <a:lnTo>
                  <a:pt x="1890355" y="257721"/>
                </a:lnTo>
                <a:lnTo>
                  <a:pt x="1708489" y="199021"/>
                </a:lnTo>
                <a:close/>
              </a:path>
              <a:path w="2319654" h="396240">
                <a:moveTo>
                  <a:pt x="1095968" y="111010"/>
                </a:moveTo>
                <a:lnTo>
                  <a:pt x="966936" y="170332"/>
                </a:lnTo>
                <a:lnTo>
                  <a:pt x="1270154" y="170332"/>
                </a:lnTo>
                <a:lnTo>
                  <a:pt x="1095968" y="111010"/>
                </a:lnTo>
                <a:close/>
              </a:path>
            </a:pathLst>
          </a:custGeom>
          <a:solidFill>
            <a:srgbClr val="5CC151"/>
          </a:solidFill>
        </p:spPr>
        <p:txBody>
          <a:bodyPr wrap="square" lIns="0" tIns="0" rIns="0" bIns="0" rtlCol="0"/>
          <a:lstStyle/>
          <a:p>
            <a:endParaRPr/>
          </a:p>
        </p:txBody>
      </p:sp>
      <p:sp>
        <p:nvSpPr>
          <p:cNvPr id="37" name="object 37"/>
          <p:cNvSpPr/>
          <p:nvPr/>
        </p:nvSpPr>
        <p:spPr>
          <a:xfrm>
            <a:off x="3434079" y="6309359"/>
            <a:ext cx="294640" cy="274320"/>
          </a:xfrm>
          <a:custGeom>
            <a:avLst/>
            <a:gdLst/>
            <a:ahLst/>
            <a:cxnLst/>
            <a:rect l="l" t="t" r="r" b="b"/>
            <a:pathLst>
              <a:path w="294639" h="274320">
                <a:moveTo>
                  <a:pt x="0" y="0"/>
                </a:moveTo>
                <a:lnTo>
                  <a:pt x="105410" y="228396"/>
                </a:lnTo>
                <a:lnTo>
                  <a:pt x="294640" y="274319"/>
                </a:lnTo>
                <a:lnTo>
                  <a:pt x="274447" y="121856"/>
                </a:lnTo>
                <a:lnTo>
                  <a:pt x="0" y="0"/>
                </a:lnTo>
                <a:close/>
              </a:path>
            </a:pathLst>
          </a:custGeom>
          <a:solidFill>
            <a:srgbClr val="1D9454"/>
          </a:solidFill>
        </p:spPr>
        <p:txBody>
          <a:bodyPr wrap="square" lIns="0" tIns="0" rIns="0" bIns="0" rtlCol="0"/>
          <a:lstStyle/>
          <a:p>
            <a:endParaRPr/>
          </a:p>
        </p:txBody>
      </p:sp>
      <p:sp>
        <p:nvSpPr>
          <p:cNvPr id="38" name="object 38"/>
          <p:cNvSpPr/>
          <p:nvPr/>
        </p:nvSpPr>
        <p:spPr>
          <a:xfrm>
            <a:off x="7640319" y="6573519"/>
            <a:ext cx="275590" cy="284480"/>
          </a:xfrm>
          <a:custGeom>
            <a:avLst/>
            <a:gdLst/>
            <a:ahLst/>
            <a:cxnLst/>
            <a:rect l="l" t="t" r="r" b="b"/>
            <a:pathLst>
              <a:path w="275590" h="284479">
                <a:moveTo>
                  <a:pt x="0" y="0"/>
                </a:moveTo>
                <a:lnTo>
                  <a:pt x="0" y="97358"/>
                </a:lnTo>
                <a:lnTo>
                  <a:pt x="117475" y="233523"/>
                </a:lnTo>
                <a:lnTo>
                  <a:pt x="251389" y="284477"/>
                </a:lnTo>
                <a:lnTo>
                  <a:pt x="275353" y="284477"/>
                </a:lnTo>
                <a:lnTo>
                  <a:pt x="152653" y="199798"/>
                </a:lnTo>
                <a:lnTo>
                  <a:pt x="0" y="0"/>
                </a:lnTo>
                <a:close/>
              </a:path>
            </a:pathLst>
          </a:custGeom>
          <a:solidFill>
            <a:srgbClr val="000000">
              <a:alpha val="5882"/>
            </a:srgbClr>
          </a:solidFill>
        </p:spPr>
        <p:txBody>
          <a:bodyPr wrap="square" lIns="0" tIns="0" rIns="0" bIns="0" rtlCol="0"/>
          <a:lstStyle/>
          <a:p>
            <a:endParaRPr/>
          </a:p>
        </p:txBody>
      </p:sp>
      <p:sp>
        <p:nvSpPr>
          <p:cNvPr id="39" name="object 39"/>
          <p:cNvSpPr/>
          <p:nvPr/>
        </p:nvSpPr>
        <p:spPr>
          <a:xfrm>
            <a:off x="8067040" y="6654800"/>
            <a:ext cx="203200" cy="162560"/>
          </a:xfrm>
          <a:custGeom>
            <a:avLst/>
            <a:gdLst/>
            <a:ahLst/>
            <a:cxnLst/>
            <a:rect l="l" t="t" r="r" b="b"/>
            <a:pathLst>
              <a:path w="203200" h="162559">
                <a:moveTo>
                  <a:pt x="73532" y="0"/>
                </a:moveTo>
                <a:lnTo>
                  <a:pt x="0" y="90882"/>
                </a:lnTo>
                <a:lnTo>
                  <a:pt x="203200" y="162560"/>
                </a:lnTo>
                <a:lnTo>
                  <a:pt x="86232" y="81280"/>
                </a:lnTo>
                <a:lnTo>
                  <a:pt x="73532" y="0"/>
                </a:lnTo>
                <a:close/>
              </a:path>
            </a:pathLst>
          </a:custGeom>
          <a:solidFill>
            <a:srgbClr val="000000">
              <a:alpha val="5882"/>
            </a:srgbClr>
          </a:solidFill>
        </p:spPr>
        <p:txBody>
          <a:bodyPr wrap="square" lIns="0" tIns="0" rIns="0" bIns="0" rtlCol="0"/>
          <a:lstStyle/>
          <a:p>
            <a:endParaRPr/>
          </a:p>
        </p:txBody>
      </p:sp>
      <p:sp>
        <p:nvSpPr>
          <p:cNvPr id="40" name="object 40"/>
          <p:cNvSpPr/>
          <p:nvPr/>
        </p:nvSpPr>
        <p:spPr>
          <a:xfrm>
            <a:off x="7132319" y="6461759"/>
            <a:ext cx="332740" cy="396240"/>
          </a:xfrm>
          <a:custGeom>
            <a:avLst/>
            <a:gdLst/>
            <a:ahLst/>
            <a:cxnLst/>
            <a:rect l="l" t="t" r="r" b="b"/>
            <a:pathLst>
              <a:path w="332740" h="396240">
                <a:moveTo>
                  <a:pt x="109220" y="0"/>
                </a:moveTo>
                <a:lnTo>
                  <a:pt x="0" y="232130"/>
                </a:lnTo>
                <a:lnTo>
                  <a:pt x="97154" y="300603"/>
                </a:lnTo>
                <a:lnTo>
                  <a:pt x="321591" y="396237"/>
                </a:lnTo>
                <a:lnTo>
                  <a:pt x="332339" y="396237"/>
                </a:lnTo>
                <a:lnTo>
                  <a:pt x="153670" y="257644"/>
                </a:lnTo>
                <a:lnTo>
                  <a:pt x="90170" y="154343"/>
                </a:lnTo>
                <a:lnTo>
                  <a:pt x="109220" y="0"/>
                </a:lnTo>
                <a:close/>
              </a:path>
            </a:pathLst>
          </a:custGeom>
          <a:solidFill>
            <a:srgbClr val="000000">
              <a:alpha val="5882"/>
            </a:srgbClr>
          </a:solidFill>
        </p:spPr>
        <p:txBody>
          <a:bodyPr wrap="square" lIns="0" tIns="0" rIns="0" bIns="0" rtlCol="0"/>
          <a:lstStyle/>
          <a:p>
            <a:endParaRPr/>
          </a:p>
        </p:txBody>
      </p:sp>
      <p:sp>
        <p:nvSpPr>
          <p:cNvPr id="41" name="object 41"/>
          <p:cNvSpPr/>
          <p:nvPr/>
        </p:nvSpPr>
        <p:spPr>
          <a:xfrm>
            <a:off x="2672079" y="6390640"/>
            <a:ext cx="604520" cy="467359"/>
          </a:xfrm>
          <a:custGeom>
            <a:avLst/>
            <a:gdLst/>
            <a:ahLst/>
            <a:cxnLst/>
            <a:rect l="l" t="t" r="r" b="b"/>
            <a:pathLst>
              <a:path w="604520" h="467359">
                <a:moveTo>
                  <a:pt x="95503" y="0"/>
                </a:moveTo>
                <a:lnTo>
                  <a:pt x="0" y="177749"/>
                </a:lnTo>
                <a:lnTo>
                  <a:pt x="179705" y="281622"/>
                </a:lnTo>
                <a:lnTo>
                  <a:pt x="211581" y="425566"/>
                </a:lnTo>
                <a:lnTo>
                  <a:pt x="369212" y="467357"/>
                </a:lnTo>
                <a:lnTo>
                  <a:pt x="603992" y="467357"/>
                </a:lnTo>
                <a:lnTo>
                  <a:pt x="158495" y="180238"/>
                </a:lnTo>
                <a:lnTo>
                  <a:pt x="95503" y="0"/>
                </a:lnTo>
                <a:close/>
              </a:path>
            </a:pathLst>
          </a:custGeom>
          <a:solidFill>
            <a:srgbClr val="000000">
              <a:alpha val="5882"/>
            </a:srgbClr>
          </a:solidFill>
        </p:spPr>
        <p:txBody>
          <a:bodyPr wrap="square" lIns="0" tIns="0" rIns="0" bIns="0" rtlCol="0"/>
          <a:lstStyle/>
          <a:p>
            <a:endParaRPr/>
          </a:p>
        </p:txBody>
      </p:sp>
      <p:sp>
        <p:nvSpPr>
          <p:cNvPr id="42" name="object 42"/>
          <p:cNvSpPr/>
          <p:nvPr/>
        </p:nvSpPr>
        <p:spPr>
          <a:xfrm>
            <a:off x="6104254" y="6664959"/>
            <a:ext cx="212195" cy="193037"/>
          </a:xfrm>
          <a:prstGeom prst="rect">
            <a:avLst/>
          </a:prstGeom>
          <a:blipFill>
            <a:blip r:embed="rId18" cstate="print"/>
            <a:stretch>
              <a:fillRect/>
            </a:stretch>
          </a:blipFill>
        </p:spPr>
        <p:txBody>
          <a:bodyPr wrap="square" lIns="0" tIns="0" rIns="0" bIns="0" rtlCol="0"/>
          <a:lstStyle/>
          <a:p>
            <a:endParaRPr/>
          </a:p>
        </p:txBody>
      </p:sp>
      <p:sp>
        <p:nvSpPr>
          <p:cNvPr id="43" name="object 43"/>
          <p:cNvSpPr/>
          <p:nvPr/>
        </p:nvSpPr>
        <p:spPr>
          <a:xfrm>
            <a:off x="9453675" y="6482079"/>
            <a:ext cx="2188210" cy="375920"/>
          </a:xfrm>
          <a:custGeom>
            <a:avLst/>
            <a:gdLst/>
            <a:ahLst/>
            <a:cxnLst/>
            <a:rect l="l" t="t" r="r" b="b"/>
            <a:pathLst>
              <a:path w="2188209" h="375920">
                <a:moveTo>
                  <a:pt x="654000" y="0"/>
                </a:moveTo>
                <a:lnTo>
                  <a:pt x="0" y="375917"/>
                </a:lnTo>
                <a:lnTo>
                  <a:pt x="2188112" y="375917"/>
                </a:lnTo>
                <a:lnTo>
                  <a:pt x="1664550" y="205765"/>
                </a:lnTo>
                <a:lnTo>
                  <a:pt x="1403173" y="205765"/>
                </a:lnTo>
                <a:lnTo>
                  <a:pt x="1272293" y="162496"/>
                </a:lnTo>
                <a:lnTo>
                  <a:pt x="912953" y="162496"/>
                </a:lnTo>
                <a:lnTo>
                  <a:pt x="654000" y="0"/>
                </a:lnTo>
                <a:close/>
              </a:path>
              <a:path w="2188209" h="375920">
                <a:moveTo>
                  <a:pt x="1613358" y="189128"/>
                </a:moveTo>
                <a:lnTo>
                  <a:pt x="1403173" y="205765"/>
                </a:lnTo>
                <a:lnTo>
                  <a:pt x="1664550" y="205765"/>
                </a:lnTo>
                <a:lnTo>
                  <a:pt x="1613358" y="189128"/>
                </a:lnTo>
                <a:close/>
              </a:path>
              <a:path w="2188209" h="375920">
                <a:moveTo>
                  <a:pt x="1115137" y="110540"/>
                </a:moveTo>
                <a:lnTo>
                  <a:pt x="912953" y="162496"/>
                </a:lnTo>
                <a:lnTo>
                  <a:pt x="1272293" y="162496"/>
                </a:lnTo>
                <a:lnTo>
                  <a:pt x="1115137" y="110540"/>
                </a:lnTo>
                <a:close/>
              </a:path>
            </a:pathLst>
          </a:custGeom>
          <a:solidFill>
            <a:srgbClr val="5CC151"/>
          </a:solidFill>
        </p:spPr>
        <p:txBody>
          <a:bodyPr wrap="square" lIns="0" tIns="0" rIns="0" bIns="0" rtlCol="0"/>
          <a:lstStyle/>
          <a:p>
            <a:endParaRPr/>
          </a:p>
        </p:txBody>
      </p:sp>
      <p:sp>
        <p:nvSpPr>
          <p:cNvPr id="44" name="object 44"/>
          <p:cNvSpPr/>
          <p:nvPr/>
        </p:nvSpPr>
        <p:spPr>
          <a:xfrm>
            <a:off x="9936480" y="6482079"/>
            <a:ext cx="631190" cy="375920"/>
          </a:xfrm>
          <a:custGeom>
            <a:avLst/>
            <a:gdLst/>
            <a:ahLst/>
            <a:cxnLst/>
            <a:rect l="l" t="t" r="r" b="b"/>
            <a:pathLst>
              <a:path w="631190" h="375920">
                <a:moveTo>
                  <a:pt x="170815" y="0"/>
                </a:moveTo>
                <a:lnTo>
                  <a:pt x="0" y="186867"/>
                </a:lnTo>
                <a:lnTo>
                  <a:pt x="137160" y="236829"/>
                </a:lnTo>
                <a:lnTo>
                  <a:pt x="66029" y="375917"/>
                </a:lnTo>
                <a:lnTo>
                  <a:pt x="630639" y="375917"/>
                </a:lnTo>
                <a:lnTo>
                  <a:pt x="428498" y="158330"/>
                </a:lnTo>
                <a:lnTo>
                  <a:pt x="170815" y="0"/>
                </a:lnTo>
                <a:close/>
              </a:path>
            </a:pathLst>
          </a:custGeom>
          <a:solidFill>
            <a:srgbClr val="000000">
              <a:alpha val="5882"/>
            </a:srgbClr>
          </a:solidFill>
        </p:spPr>
        <p:txBody>
          <a:bodyPr wrap="square" lIns="0" tIns="0" rIns="0" bIns="0" rtlCol="0"/>
          <a:lstStyle/>
          <a:p>
            <a:endParaRPr/>
          </a:p>
        </p:txBody>
      </p:sp>
      <p:sp>
        <p:nvSpPr>
          <p:cNvPr id="45" name="object 45"/>
          <p:cNvSpPr/>
          <p:nvPr/>
        </p:nvSpPr>
        <p:spPr>
          <a:xfrm>
            <a:off x="767578" y="6289040"/>
            <a:ext cx="3364865" cy="568960"/>
          </a:xfrm>
          <a:custGeom>
            <a:avLst/>
            <a:gdLst/>
            <a:ahLst/>
            <a:cxnLst/>
            <a:rect l="l" t="t" r="r" b="b"/>
            <a:pathLst>
              <a:path w="3364865" h="568959">
                <a:moveTo>
                  <a:pt x="1009532" y="0"/>
                </a:moveTo>
                <a:lnTo>
                  <a:pt x="0" y="568957"/>
                </a:lnTo>
                <a:lnTo>
                  <a:pt x="3364735" y="568957"/>
                </a:lnTo>
                <a:lnTo>
                  <a:pt x="2723492" y="364591"/>
                </a:lnTo>
                <a:lnTo>
                  <a:pt x="2202443" y="364591"/>
                </a:lnTo>
                <a:lnTo>
                  <a:pt x="1834747" y="240944"/>
                </a:lnTo>
                <a:lnTo>
                  <a:pt x="1400311" y="240944"/>
                </a:lnTo>
                <a:lnTo>
                  <a:pt x="1009532" y="0"/>
                </a:lnTo>
                <a:close/>
              </a:path>
              <a:path w="3364865" h="568959">
                <a:moveTo>
                  <a:pt x="2462920" y="281546"/>
                </a:moveTo>
                <a:lnTo>
                  <a:pt x="2202443" y="364591"/>
                </a:lnTo>
                <a:lnTo>
                  <a:pt x="2723492" y="364591"/>
                </a:lnTo>
                <a:lnTo>
                  <a:pt x="2462920" y="281546"/>
                </a:lnTo>
                <a:close/>
              </a:path>
              <a:path w="3364865" h="568959">
                <a:moveTo>
                  <a:pt x="1585223" y="157035"/>
                </a:moveTo>
                <a:lnTo>
                  <a:pt x="1400311" y="240944"/>
                </a:lnTo>
                <a:lnTo>
                  <a:pt x="1834747" y="240944"/>
                </a:lnTo>
                <a:lnTo>
                  <a:pt x="1585223" y="157035"/>
                </a:lnTo>
                <a:close/>
              </a:path>
            </a:pathLst>
          </a:custGeom>
          <a:solidFill>
            <a:srgbClr val="5CC151"/>
          </a:solidFill>
        </p:spPr>
        <p:txBody>
          <a:bodyPr wrap="square" lIns="0" tIns="0" rIns="0" bIns="0" rtlCol="0"/>
          <a:lstStyle/>
          <a:p>
            <a:endParaRPr/>
          </a:p>
        </p:txBody>
      </p:sp>
      <p:sp>
        <p:nvSpPr>
          <p:cNvPr id="46" name="object 46"/>
          <p:cNvSpPr/>
          <p:nvPr/>
        </p:nvSpPr>
        <p:spPr>
          <a:xfrm>
            <a:off x="2357120" y="6441440"/>
            <a:ext cx="407670" cy="416559"/>
          </a:xfrm>
          <a:custGeom>
            <a:avLst/>
            <a:gdLst/>
            <a:ahLst/>
            <a:cxnLst/>
            <a:rect l="l" t="t" r="r" b="b"/>
            <a:pathLst>
              <a:path w="407669" h="416559">
                <a:moveTo>
                  <a:pt x="0" y="0"/>
                </a:moveTo>
                <a:lnTo>
                  <a:pt x="0" y="139534"/>
                </a:lnTo>
                <a:lnTo>
                  <a:pt x="168402" y="334718"/>
                </a:lnTo>
                <a:lnTo>
                  <a:pt x="383473" y="416557"/>
                </a:lnTo>
                <a:lnTo>
                  <a:pt x="407451" y="416557"/>
                </a:lnTo>
                <a:lnTo>
                  <a:pt x="218948" y="286385"/>
                </a:lnTo>
                <a:lnTo>
                  <a:pt x="0" y="0"/>
                </a:lnTo>
                <a:close/>
              </a:path>
            </a:pathLst>
          </a:custGeom>
          <a:solidFill>
            <a:srgbClr val="000000">
              <a:alpha val="5882"/>
            </a:srgbClr>
          </a:solidFill>
        </p:spPr>
        <p:txBody>
          <a:bodyPr wrap="square" lIns="0" tIns="0" rIns="0" bIns="0" rtlCol="0"/>
          <a:lstStyle/>
          <a:p>
            <a:endParaRPr/>
          </a:p>
        </p:txBody>
      </p:sp>
      <p:sp>
        <p:nvSpPr>
          <p:cNvPr id="47" name="object 47"/>
          <p:cNvSpPr/>
          <p:nvPr/>
        </p:nvSpPr>
        <p:spPr>
          <a:xfrm>
            <a:off x="3119120" y="6563359"/>
            <a:ext cx="304800" cy="233679"/>
          </a:xfrm>
          <a:custGeom>
            <a:avLst/>
            <a:gdLst/>
            <a:ahLst/>
            <a:cxnLst/>
            <a:rect l="l" t="t" r="r" b="b"/>
            <a:pathLst>
              <a:path w="304800" h="233679">
                <a:moveTo>
                  <a:pt x="110362" y="0"/>
                </a:moveTo>
                <a:lnTo>
                  <a:pt x="0" y="130644"/>
                </a:lnTo>
                <a:lnTo>
                  <a:pt x="304800" y="233680"/>
                </a:lnTo>
                <a:lnTo>
                  <a:pt x="129286" y="116840"/>
                </a:lnTo>
                <a:lnTo>
                  <a:pt x="110362" y="0"/>
                </a:lnTo>
                <a:close/>
              </a:path>
            </a:pathLst>
          </a:custGeom>
          <a:solidFill>
            <a:srgbClr val="000000">
              <a:alpha val="5882"/>
            </a:srgbClr>
          </a:solidFill>
        </p:spPr>
        <p:txBody>
          <a:bodyPr wrap="square" lIns="0" tIns="0" rIns="0" bIns="0" rtlCol="0"/>
          <a:lstStyle/>
          <a:p>
            <a:endParaRPr/>
          </a:p>
        </p:txBody>
      </p:sp>
      <p:sp>
        <p:nvSpPr>
          <p:cNvPr id="48" name="object 48"/>
          <p:cNvSpPr/>
          <p:nvPr/>
        </p:nvSpPr>
        <p:spPr>
          <a:xfrm>
            <a:off x="1625600" y="6289040"/>
            <a:ext cx="462280" cy="568960"/>
          </a:xfrm>
          <a:custGeom>
            <a:avLst/>
            <a:gdLst/>
            <a:ahLst/>
            <a:cxnLst/>
            <a:rect l="l" t="t" r="r" b="b"/>
            <a:pathLst>
              <a:path w="462280" h="568959">
                <a:moveTo>
                  <a:pt x="154177" y="0"/>
                </a:moveTo>
                <a:lnTo>
                  <a:pt x="0" y="336600"/>
                </a:lnTo>
                <a:lnTo>
                  <a:pt x="137160" y="435876"/>
                </a:lnTo>
                <a:lnTo>
                  <a:pt x="441244" y="568957"/>
                </a:lnTo>
                <a:lnTo>
                  <a:pt x="462167" y="568957"/>
                </a:lnTo>
                <a:lnTo>
                  <a:pt x="216916" y="373595"/>
                </a:lnTo>
                <a:lnTo>
                  <a:pt x="127254" y="223786"/>
                </a:lnTo>
                <a:lnTo>
                  <a:pt x="154177" y="0"/>
                </a:lnTo>
                <a:close/>
              </a:path>
            </a:pathLst>
          </a:custGeom>
          <a:solidFill>
            <a:srgbClr val="000000">
              <a:alpha val="5882"/>
            </a:srgbClr>
          </a:solidFill>
        </p:spPr>
        <p:txBody>
          <a:bodyPr wrap="square" lIns="0" tIns="0" rIns="0" bIns="0" rtlCol="0"/>
          <a:lstStyle/>
          <a:p>
            <a:endParaRPr/>
          </a:p>
        </p:txBody>
      </p:sp>
      <p:sp>
        <p:nvSpPr>
          <p:cNvPr id="49" name="object 49"/>
          <p:cNvSpPr/>
          <p:nvPr/>
        </p:nvSpPr>
        <p:spPr>
          <a:xfrm>
            <a:off x="8780271" y="6436118"/>
            <a:ext cx="300990" cy="264160"/>
          </a:xfrm>
          <a:custGeom>
            <a:avLst/>
            <a:gdLst/>
            <a:ahLst/>
            <a:cxnLst/>
            <a:rect l="l" t="t" r="r" b="b"/>
            <a:pathLst>
              <a:path w="300990" h="264159">
                <a:moveTo>
                  <a:pt x="0" y="0"/>
                </a:moveTo>
                <a:lnTo>
                  <a:pt x="93091" y="197573"/>
                </a:lnTo>
                <a:lnTo>
                  <a:pt x="300989" y="263880"/>
                </a:lnTo>
                <a:lnTo>
                  <a:pt x="295275" y="139928"/>
                </a:lnTo>
                <a:lnTo>
                  <a:pt x="0" y="0"/>
                </a:lnTo>
                <a:close/>
              </a:path>
            </a:pathLst>
          </a:custGeom>
          <a:solidFill>
            <a:srgbClr val="000000">
              <a:alpha val="5882"/>
            </a:srgbClr>
          </a:solidFill>
        </p:spPr>
        <p:txBody>
          <a:bodyPr wrap="square" lIns="0" tIns="0" rIns="0" bIns="0" rtlCol="0"/>
          <a:lstStyle/>
          <a:p>
            <a:endParaRPr/>
          </a:p>
        </p:txBody>
      </p:sp>
      <p:sp>
        <p:nvSpPr>
          <p:cNvPr id="50" name="object 50"/>
          <p:cNvSpPr/>
          <p:nvPr/>
        </p:nvSpPr>
        <p:spPr>
          <a:xfrm>
            <a:off x="5781040" y="6583680"/>
            <a:ext cx="101600" cy="152400"/>
          </a:xfrm>
          <a:prstGeom prst="rect">
            <a:avLst/>
          </a:prstGeom>
          <a:blipFill>
            <a:blip r:embed="rId19" cstate="print"/>
            <a:stretch>
              <a:fillRect/>
            </a:stretch>
          </a:blipFill>
        </p:spPr>
        <p:txBody>
          <a:bodyPr wrap="square" lIns="0" tIns="0" rIns="0" bIns="0" rtlCol="0"/>
          <a:lstStyle/>
          <a:p>
            <a:endParaRPr/>
          </a:p>
        </p:txBody>
      </p:sp>
      <p:sp>
        <p:nvSpPr>
          <p:cNvPr id="51" name="object 51"/>
          <p:cNvSpPr/>
          <p:nvPr/>
        </p:nvSpPr>
        <p:spPr>
          <a:xfrm>
            <a:off x="4526231" y="6532880"/>
            <a:ext cx="1903730" cy="325120"/>
          </a:xfrm>
          <a:custGeom>
            <a:avLst/>
            <a:gdLst/>
            <a:ahLst/>
            <a:cxnLst/>
            <a:rect l="l" t="t" r="r" b="b"/>
            <a:pathLst>
              <a:path w="1903729" h="325120">
                <a:moveTo>
                  <a:pt x="568119" y="0"/>
                </a:moveTo>
                <a:lnTo>
                  <a:pt x="0" y="325117"/>
                </a:lnTo>
                <a:lnTo>
                  <a:pt x="1903198" y="325117"/>
                </a:lnTo>
                <a:lnTo>
                  <a:pt x="1452795" y="179387"/>
                </a:lnTo>
                <a:lnTo>
                  <a:pt x="1224074" y="179387"/>
                </a:lnTo>
                <a:lnTo>
                  <a:pt x="1109480" y="141668"/>
                </a:lnTo>
                <a:lnTo>
                  <a:pt x="794687" y="141668"/>
                </a:lnTo>
                <a:lnTo>
                  <a:pt x="568119" y="0"/>
                </a:lnTo>
                <a:close/>
              </a:path>
              <a:path w="1903729" h="325120">
                <a:moveTo>
                  <a:pt x="1407970" y="164884"/>
                </a:moveTo>
                <a:lnTo>
                  <a:pt x="1224074" y="179387"/>
                </a:lnTo>
                <a:lnTo>
                  <a:pt x="1452795" y="179387"/>
                </a:lnTo>
                <a:lnTo>
                  <a:pt x="1407970" y="164884"/>
                </a:lnTo>
                <a:close/>
              </a:path>
              <a:path w="1903729" h="325120">
                <a:moveTo>
                  <a:pt x="971852" y="96367"/>
                </a:moveTo>
                <a:lnTo>
                  <a:pt x="794687" y="141668"/>
                </a:lnTo>
                <a:lnTo>
                  <a:pt x="1109480" y="141668"/>
                </a:lnTo>
                <a:lnTo>
                  <a:pt x="971852" y="96367"/>
                </a:lnTo>
                <a:close/>
              </a:path>
            </a:pathLst>
          </a:custGeom>
          <a:solidFill>
            <a:srgbClr val="5CC151"/>
          </a:solidFill>
        </p:spPr>
        <p:txBody>
          <a:bodyPr wrap="square" lIns="0" tIns="0" rIns="0" bIns="0" rtlCol="0"/>
          <a:lstStyle/>
          <a:p>
            <a:endParaRPr/>
          </a:p>
        </p:txBody>
      </p:sp>
      <p:sp>
        <p:nvSpPr>
          <p:cNvPr id="52" name="object 52"/>
          <p:cNvSpPr/>
          <p:nvPr/>
        </p:nvSpPr>
        <p:spPr>
          <a:xfrm>
            <a:off x="4937759" y="6532880"/>
            <a:ext cx="540385" cy="325120"/>
          </a:xfrm>
          <a:custGeom>
            <a:avLst/>
            <a:gdLst/>
            <a:ahLst/>
            <a:cxnLst/>
            <a:rect l="l" t="t" r="r" b="b"/>
            <a:pathLst>
              <a:path w="540385" h="325120">
                <a:moveTo>
                  <a:pt x="149225" y="0"/>
                </a:moveTo>
                <a:lnTo>
                  <a:pt x="0" y="167195"/>
                </a:lnTo>
                <a:lnTo>
                  <a:pt x="119761" y="211900"/>
                </a:lnTo>
                <a:lnTo>
                  <a:pt x="63232" y="325117"/>
                </a:lnTo>
                <a:lnTo>
                  <a:pt x="540371" y="325117"/>
                </a:lnTo>
                <a:lnTo>
                  <a:pt x="374014" y="141668"/>
                </a:lnTo>
                <a:lnTo>
                  <a:pt x="149225" y="0"/>
                </a:lnTo>
                <a:close/>
              </a:path>
            </a:pathLst>
          </a:custGeom>
          <a:solidFill>
            <a:srgbClr val="000000">
              <a:alpha val="5882"/>
            </a:srgbClr>
          </a:solidFill>
        </p:spPr>
        <p:txBody>
          <a:bodyPr wrap="square" lIns="0" tIns="0" rIns="0" bIns="0" rtlCol="0"/>
          <a:lstStyle/>
          <a:p>
            <a:endParaRPr/>
          </a:p>
        </p:txBody>
      </p:sp>
      <p:sp>
        <p:nvSpPr>
          <p:cNvPr id="53" name="object 53"/>
          <p:cNvSpPr/>
          <p:nvPr/>
        </p:nvSpPr>
        <p:spPr>
          <a:xfrm>
            <a:off x="5506720" y="6685280"/>
            <a:ext cx="203200" cy="162560"/>
          </a:xfrm>
          <a:custGeom>
            <a:avLst/>
            <a:gdLst/>
            <a:ahLst/>
            <a:cxnLst/>
            <a:rect l="l" t="t" r="r" b="b"/>
            <a:pathLst>
              <a:path w="203200" h="162559">
                <a:moveTo>
                  <a:pt x="0" y="0"/>
                </a:moveTo>
                <a:lnTo>
                  <a:pt x="22225" y="92094"/>
                </a:lnTo>
                <a:lnTo>
                  <a:pt x="203200" y="162559"/>
                </a:lnTo>
                <a:lnTo>
                  <a:pt x="67944" y="80933"/>
                </a:lnTo>
                <a:lnTo>
                  <a:pt x="0" y="0"/>
                </a:lnTo>
                <a:close/>
              </a:path>
            </a:pathLst>
          </a:custGeom>
          <a:solidFill>
            <a:srgbClr val="000000">
              <a:alpha val="5882"/>
            </a:srgbClr>
          </a:solidFill>
        </p:spPr>
        <p:txBody>
          <a:bodyPr wrap="square" lIns="0" tIns="0" rIns="0" bIns="0" rtlCol="0"/>
          <a:lstStyle/>
          <a:p>
            <a:endParaRPr/>
          </a:p>
        </p:txBody>
      </p:sp>
      <p:sp>
        <p:nvSpPr>
          <p:cNvPr id="54" name="object 54"/>
          <p:cNvSpPr/>
          <p:nvPr/>
        </p:nvSpPr>
        <p:spPr>
          <a:xfrm>
            <a:off x="91439" y="5892800"/>
            <a:ext cx="690880" cy="883919"/>
          </a:xfrm>
          <a:prstGeom prst="rect">
            <a:avLst/>
          </a:prstGeom>
          <a:blipFill>
            <a:blip r:embed="rId20" cstate="print"/>
            <a:stretch>
              <a:fillRect/>
            </a:stretch>
          </a:blipFill>
        </p:spPr>
        <p:txBody>
          <a:bodyPr wrap="square" lIns="0" tIns="0" rIns="0" bIns="0" rtlCol="0"/>
          <a:lstStyle/>
          <a:p>
            <a:endParaRPr/>
          </a:p>
        </p:txBody>
      </p:sp>
      <p:sp>
        <p:nvSpPr>
          <p:cNvPr id="55" name="object 55"/>
          <p:cNvSpPr/>
          <p:nvPr/>
        </p:nvSpPr>
        <p:spPr>
          <a:xfrm>
            <a:off x="5191759" y="904239"/>
            <a:ext cx="5252720" cy="5222240"/>
          </a:xfrm>
          <a:prstGeom prst="rect">
            <a:avLst/>
          </a:prstGeom>
          <a:blipFill>
            <a:blip r:embed="rId21" cstate="print"/>
            <a:stretch>
              <a:fillRect/>
            </a:stretch>
          </a:blipFill>
        </p:spPr>
        <p:txBody>
          <a:bodyPr wrap="square" lIns="0" tIns="0" rIns="0" bIns="0" rtlCol="0"/>
          <a:lstStyle/>
          <a:p>
            <a:endParaRPr/>
          </a:p>
        </p:txBody>
      </p:sp>
      <p:sp>
        <p:nvSpPr>
          <p:cNvPr id="56" name="object 56"/>
          <p:cNvSpPr/>
          <p:nvPr/>
        </p:nvSpPr>
        <p:spPr>
          <a:xfrm>
            <a:off x="5186679" y="899160"/>
            <a:ext cx="5262880" cy="5232400"/>
          </a:xfrm>
          <a:custGeom>
            <a:avLst/>
            <a:gdLst/>
            <a:ahLst/>
            <a:cxnLst/>
            <a:rect l="l" t="t" r="r" b="b"/>
            <a:pathLst>
              <a:path w="5262880" h="5232400">
                <a:moveTo>
                  <a:pt x="0" y="5232400"/>
                </a:moveTo>
                <a:lnTo>
                  <a:pt x="5262880" y="5232400"/>
                </a:lnTo>
                <a:lnTo>
                  <a:pt x="5262880" y="0"/>
                </a:lnTo>
                <a:lnTo>
                  <a:pt x="0" y="0"/>
                </a:lnTo>
                <a:lnTo>
                  <a:pt x="0" y="5232400"/>
                </a:lnTo>
                <a:close/>
              </a:path>
            </a:pathLst>
          </a:custGeom>
          <a:ln w="10160">
            <a:solidFill>
              <a:srgbClr val="000000"/>
            </a:solidFill>
          </a:ln>
        </p:spPr>
        <p:txBody>
          <a:bodyPr wrap="square" lIns="0" tIns="0" rIns="0" bIns="0" rtlCol="0"/>
          <a:lstStyle/>
          <a:p>
            <a:endParaRPr/>
          </a:p>
        </p:txBody>
      </p:sp>
      <p:sp>
        <p:nvSpPr>
          <p:cNvPr id="57" name="object 57"/>
          <p:cNvSpPr txBox="1"/>
          <p:nvPr/>
        </p:nvSpPr>
        <p:spPr>
          <a:xfrm>
            <a:off x="1045527" y="1734121"/>
            <a:ext cx="3863975" cy="3728585"/>
          </a:xfrm>
          <a:prstGeom prst="rect">
            <a:avLst/>
          </a:prstGeom>
        </p:spPr>
        <p:txBody>
          <a:bodyPr vert="horz" wrap="square" lIns="0" tIns="24765" rIns="0" bIns="0" rtlCol="0">
            <a:spAutoFit/>
          </a:bodyPr>
          <a:lstStyle/>
          <a:p>
            <a:pPr marL="12700" marR="5080">
              <a:lnSpc>
                <a:spcPts val="1680"/>
              </a:lnSpc>
              <a:spcBef>
                <a:spcPts val="195"/>
              </a:spcBef>
            </a:pPr>
            <a:r>
              <a:rPr sz="1450" spc="-120" dirty="0">
                <a:latin typeface="Lucida Sans" panose="020B0602030504020204" pitchFamily="34" charset="77"/>
                <a:cs typeface="Arial Black"/>
              </a:rPr>
              <a:t>If </a:t>
            </a:r>
            <a:r>
              <a:rPr sz="1450" spc="-130" dirty="0">
                <a:latin typeface="Lucida Sans" panose="020B0602030504020204" pitchFamily="34" charset="77"/>
                <a:cs typeface="Arial Black"/>
              </a:rPr>
              <a:t>you've </a:t>
            </a:r>
            <a:r>
              <a:rPr sz="1450" spc="-140" dirty="0">
                <a:latin typeface="Lucida Sans" panose="020B0602030504020204" pitchFamily="34" charset="77"/>
                <a:cs typeface="Arial Black"/>
              </a:rPr>
              <a:t>ever </a:t>
            </a:r>
            <a:r>
              <a:rPr sz="1450" spc="-145" dirty="0">
                <a:latin typeface="Lucida Sans" panose="020B0602030504020204" pitchFamily="34" charset="77"/>
                <a:cs typeface="Arial Black"/>
              </a:rPr>
              <a:t>wished </a:t>
            </a:r>
            <a:r>
              <a:rPr sz="1450" spc="-80" dirty="0">
                <a:latin typeface="Lucida Sans" panose="020B0602030504020204" pitchFamily="34" charset="77"/>
                <a:cs typeface="Arial Black"/>
              </a:rPr>
              <a:t>for </a:t>
            </a:r>
            <a:r>
              <a:rPr sz="1450" spc="-130" dirty="0">
                <a:latin typeface="Lucida Sans" panose="020B0602030504020204" pitchFamily="34" charset="77"/>
                <a:cs typeface="Arial Black"/>
              </a:rPr>
              <a:t>an </a:t>
            </a:r>
            <a:r>
              <a:rPr sz="1450" spc="-140" dirty="0">
                <a:latin typeface="Lucida Sans" panose="020B0602030504020204" pitchFamily="34" charset="77"/>
                <a:cs typeface="Arial Black"/>
              </a:rPr>
              <a:t>easier </a:t>
            </a:r>
            <a:r>
              <a:rPr sz="1450" spc="-195" dirty="0">
                <a:latin typeface="Lucida Sans" panose="020B0602030504020204" pitchFamily="34" charset="77"/>
                <a:cs typeface="Arial Black"/>
              </a:rPr>
              <a:t>way </a:t>
            </a:r>
            <a:r>
              <a:rPr sz="1450" spc="-135" dirty="0">
                <a:latin typeface="Lucida Sans" panose="020B0602030504020204" pitchFamily="34" charset="77"/>
                <a:cs typeface="Arial Black"/>
              </a:rPr>
              <a:t>to  </a:t>
            </a:r>
            <a:r>
              <a:rPr sz="1450" spc="-120" dirty="0">
                <a:latin typeface="Lucida Sans" panose="020B0602030504020204" pitchFamily="34" charset="77"/>
                <a:cs typeface="Arial Black"/>
              </a:rPr>
              <a:t>learn about </a:t>
            </a:r>
            <a:r>
              <a:rPr sz="1450" spc="-160" dirty="0">
                <a:latin typeface="Lucida Sans" panose="020B0602030504020204" pitchFamily="34" charset="77"/>
                <a:cs typeface="Arial Black"/>
              </a:rPr>
              <a:t>Salesforce, </a:t>
            </a:r>
            <a:r>
              <a:rPr sz="1450" spc="-190" dirty="0">
                <a:latin typeface="Lucida Sans" panose="020B0602030504020204" pitchFamily="34" charset="77"/>
                <a:cs typeface="Arial Black"/>
              </a:rPr>
              <a:t>take </a:t>
            </a:r>
            <a:r>
              <a:rPr sz="1450" spc="-165" dirty="0">
                <a:latin typeface="Lucida Sans" panose="020B0602030504020204" pitchFamily="34" charset="77"/>
                <a:cs typeface="Arial Black"/>
              </a:rPr>
              <a:t>a </a:t>
            </a:r>
            <a:r>
              <a:rPr sz="1450" spc="-120" dirty="0">
                <a:latin typeface="Lucida Sans" panose="020B0602030504020204" pitchFamily="34" charset="77"/>
                <a:cs typeface="Arial Black"/>
              </a:rPr>
              <a:t>look </a:t>
            </a:r>
            <a:r>
              <a:rPr sz="1450" spc="-155" dirty="0">
                <a:latin typeface="Lucida Sans" panose="020B0602030504020204" pitchFamily="34" charset="77"/>
                <a:cs typeface="Arial Black"/>
              </a:rPr>
              <a:t>at  </a:t>
            </a:r>
            <a:r>
              <a:rPr sz="1450" spc="-140" dirty="0">
                <a:latin typeface="Lucida Sans" panose="020B0602030504020204" pitchFamily="34" charset="77"/>
                <a:cs typeface="Arial Black"/>
              </a:rPr>
              <a:t>Trailhead. </a:t>
            </a:r>
            <a:r>
              <a:rPr sz="1450" spc="-150" dirty="0">
                <a:latin typeface="Lucida Sans" panose="020B0602030504020204" pitchFamily="34" charset="77"/>
                <a:cs typeface="Arial Black"/>
              </a:rPr>
              <a:t>Trailhead </a:t>
            </a:r>
            <a:r>
              <a:rPr sz="1450" spc="-135" dirty="0">
                <a:latin typeface="Lucida Sans" panose="020B0602030504020204" pitchFamily="34" charset="77"/>
                <a:cs typeface="Arial Black"/>
              </a:rPr>
              <a:t>provides </a:t>
            </a:r>
            <a:r>
              <a:rPr sz="1450" spc="-140" dirty="0">
                <a:latin typeface="Lucida Sans" panose="020B0602030504020204" pitchFamily="34" charset="77"/>
                <a:cs typeface="Arial Black"/>
              </a:rPr>
              <a:t>developers </a:t>
            </a:r>
            <a:r>
              <a:rPr sz="1450" spc="-114" dirty="0">
                <a:latin typeface="Lucida Sans" panose="020B0602030504020204" pitchFamily="34" charset="77"/>
                <a:cs typeface="Arial Black"/>
              </a:rPr>
              <a:t>and  </a:t>
            </a:r>
            <a:r>
              <a:rPr sz="1450" spc="-135" dirty="0">
                <a:latin typeface="Lucida Sans" panose="020B0602030504020204" pitchFamily="34" charset="77"/>
                <a:cs typeface="Arial Black"/>
              </a:rPr>
              <a:t>administrators </a:t>
            </a:r>
            <a:r>
              <a:rPr sz="1450" spc="-165" dirty="0">
                <a:latin typeface="Lucida Sans" panose="020B0602030504020204" pitchFamily="34" charset="77"/>
                <a:cs typeface="Arial Black"/>
              </a:rPr>
              <a:t>a </a:t>
            </a:r>
            <a:r>
              <a:rPr sz="1450" spc="-120" dirty="0">
                <a:latin typeface="Lucida Sans" panose="020B0602030504020204" pitchFamily="34" charset="77"/>
                <a:cs typeface="Arial Black"/>
              </a:rPr>
              <a:t>guided, </a:t>
            </a:r>
            <a:r>
              <a:rPr sz="1450" spc="-125" dirty="0">
                <a:latin typeface="Lucida Sans" panose="020B0602030504020204" pitchFamily="34" charset="77"/>
                <a:cs typeface="Arial Black"/>
              </a:rPr>
              <a:t>learning </a:t>
            </a:r>
            <a:r>
              <a:rPr sz="1450" spc="-130" dirty="0">
                <a:latin typeface="Lucida Sans" panose="020B0602030504020204" pitchFamily="34" charset="77"/>
                <a:cs typeface="Arial Black"/>
              </a:rPr>
              <a:t>path  </a:t>
            </a:r>
            <a:r>
              <a:rPr sz="1450" spc="-114" dirty="0">
                <a:latin typeface="Lucida Sans" panose="020B0602030504020204" pitchFamily="34" charset="77"/>
                <a:cs typeface="Arial Black"/>
              </a:rPr>
              <a:t>through</a:t>
            </a:r>
            <a:r>
              <a:rPr sz="1450" spc="-250"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95" dirty="0">
                <a:latin typeface="Lucida Sans" panose="020B0602030504020204" pitchFamily="34" charset="77"/>
                <a:cs typeface="Arial Black"/>
              </a:rPr>
              <a:t> </a:t>
            </a:r>
            <a:r>
              <a:rPr sz="1450" spc="-195" dirty="0">
                <a:latin typeface="Lucida Sans" panose="020B0602030504020204" pitchFamily="34" charset="77"/>
                <a:cs typeface="Arial Black"/>
              </a:rPr>
              <a:t>key</a:t>
            </a:r>
            <a:r>
              <a:rPr sz="1450" spc="-254" dirty="0">
                <a:latin typeface="Lucida Sans" panose="020B0602030504020204" pitchFamily="34" charset="77"/>
                <a:cs typeface="Arial Black"/>
              </a:rPr>
              <a:t> </a:t>
            </a:r>
            <a:r>
              <a:rPr sz="1450" spc="-145" dirty="0">
                <a:latin typeface="Lucida Sans" panose="020B0602030504020204" pitchFamily="34" charset="77"/>
                <a:cs typeface="Arial Black"/>
              </a:rPr>
              <a:t>features</a:t>
            </a:r>
            <a:r>
              <a:rPr sz="1450" spc="-215" dirty="0">
                <a:latin typeface="Lucida Sans" panose="020B0602030504020204" pitchFamily="34" charset="77"/>
                <a:cs typeface="Arial Black"/>
              </a:rPr>
              <a:t> </a:t>
            </a:r>
            <a:r>
              <a:rPr sz="1450" spc="-85" dirty="0">
                <a:latin typeface="Lucida Sans" panose="020B0602030504020204" pitchFamily="34" charset="77"/>
                <a:cs typeface="Arial Black"/>
              </a:rPr>
              <a:t>of</a:t>
            </a:r>
            <a:r>
              <a:rPr sz="1450" spc="-170" dirty="0">
                <a:latin typeface="Lucida Sans" panose="020B0602030504020204" pitchFamily="34" charset="77"/>
                <a:cs typeface="Arial Black"/>
              </a:rPr>
              <a:t> </a:t>
            </a:r>
            <a:r>
              <a:rPr sz="1450" spc="-160" dirty="0">
                <a:latin typeface="Lucida Sans" panose="020B0602030504020204" pitchFamily="34" charset="77"/>
                <a:cs typeface="Arial Black"/>
              </a:rPr>
              <a:t>Salesforce,</a:t>
            </a:r>
            <a:r>
              <a:rPr sz="1450" spc="-280" dirty="0">
                <a:latin typeface="Lucida Sans" panose="020B0602030504020204" pitchFamily="34" charset="77"/>
                <a:cs typeface="Arial Black"/>
              </a:rPr>
              <a:t> </a:t>
            </a:r>
            <a:r>
              <a:rPr sz="1450" spc="-125" dirty="0">
                <a:latin typeface="Lucida Sans" panose="020B0602030504020204" pitchFamily="34" charset="77"/>
                <a:cs typeface="Arial Black"/>
              </a:rPr>
              <a:t>using</a:t>
            </a:r>
            <a:r>
              <a:rPr sz="1450" spc="-240" dirty="0">
                <a:latin typeface="Lucida Sans" panose="020B0602030504020204" pitchFamily="34" charset="77"/>
                <a:cs typeface="Arial Black"/>
              </a:rPr>
              <a:t> </a:t>
            </a:r>
            <a:r>
              <a:rPr sz="1450" spc="-165" dirty="0">
                <a:latin typeface="Lucida Sans" panose="020B0602030504020204" pitchFamily="34" charset="77"/>
                <a:cs typeface="Arial Black"/>
              </a:rPr>
              <a:t>a  </a:t>
            </a:r>
            <a:r>
              <a:rPr sz="1450" spc="-160" dirty="0">
                <a:latin typeface="Lucida Sans" panose="020B0602030504020204" pitchFamily="34" charset="77"/>
                <a:cs typeface="Arial Black"/>
              </a:rPr>
              <a:t>set</a:t>
            </a:r>
            <a:r>
              <a:rPr sz="1450" spc="-200" dirty="0">
                <a:latin typeface="Lucida Sans" panose="020B0602030504020204" pitchFamily="34" charset="77"/>
                <a:cs typeface="Arial Black"/>
              </a:rPr>
              <a:t> </a:t>
            </a:r>
            <a:r>
              <a:rPr sz="1450" spc="-85" dirty="0">
                <a:latin typeface="Lucida Sans" panose="020B0602030504020204" pitchFamily="34" charset="77"/>
                <a:cs typeface="Arial Black"/>
              </a:rPr>
              <a:t>of</a:t>
            </a:r>
            <a:r>
              <a:rPr sz="1450" spc="-175" dirty="0">
                <a:latin typeface="Lucida Sans" panose="020B0602030504020204" pitchFamily="34" charset="77"/>
                <a:cs typeface="Arial Black"/>
              </a:rPr>
              <a:t> </a:t>
            </a:r>
            <a:r>
              <a:rPr sz="1450" spc="-145" dirty="0">
                <a:latin typeface="Lucida Sans" panose="020B0602030504020204" pitchFamily="34" charset="77"/>
                <a:cs typeface="Arial Black"/>
              </a:rPr>
              <a:t>interactive,</a:t>
            </a:r>
            <a:r>
              <a:rPr sz="1450" spc="-280" dirty="0">
                <a:latin typeface="Lucida Sans" panose="020B0602030504020204" pitchFamily="34" charset="77"/>
                <a:cs typeface="Arial Black"/>
              </a:rPr>
              <a:t> </a:t>
            </a:r>
            <a:r>
              <a:rPr sz="1450" spc="-105" dirty="0">
                <a:latin typeface="Lucida Sans" panose="020B0602030504020204" pitchFamily="34" charset="77"/>
                <a:cs typeface="Arial Black"/>
              </a:rPr>
              <a:t>online</a:t>
            </a:r>
            <a:r>
              <a:rPr sz="1450" spc="-260" dirty="0">
                <a:latin typeface="Lucida Sans" panose="020B0602030504020204" pitchFamily="34" charset="77"/>
                <a:cs typeface="Arial Black"/>
              </a:rPr>
              <a:t> </a:t>
            </a:r>
            <a:r>
              <a:rPr sz="1450" spc="-130" dirty="0">
                <a:latin typeface="Lucida Sans" panose="020B0602030504020204" pitchFamily="34" charset="77"/>
                <a:cs typeface="Arial Black"/>
              </a:rPr>
              <a:t>tutorials.</a:t>
            </a:r>
            <a:endParaRPr sz="1450">
              <a:latin typeface="Lucida Sans" panose="020B0602030504020204" pitchFamily="34" charset="77"/>
              <a:cs typeface="Arial Black"/>
            </a:endParaRPr>
          </a:p>
          <a:p>
            <a:pPr>
              <a:lnSpc>
                <a:spcPct val="100000"/>
              </a:lnSpc>
            </a:pPr>
            <a:endParaRPr sz="1900" dirty="0">
              <a:latin typeface="Times New Roman"/>
              <a:cs typeface="Times New Roman"/>
            </a:endParaRPr>
          </a:p>
          <a:p>
            <a:pPr marL="12700" marR="123825" algn="just">
              <a:lnSpc>
                <a:spcPts val="1680"/>
              </a:lnSpc>
              <a:spcBef>
                <a:spcPts val="1200"/>
              </a:spcBef>
            </a:pPr>
            <a:r>
              <a:rPr sz="1450" spc="-145" dirty="0">
                <a:latin typeface="Lucida Sans" panose="020B0602030504020204" pitchFamily="34" charset="77"/>
                <a:cs typeface="Arial Black"/>
              </a:rPr>
              <a:t>Trailhead</a:t>
            </a:r>
            <a:r>
              <a:rPr sz="1450" spc="-250" dirty="0">
                <a:latin typeface="Lucida Sans" panose="020B0602030504020204" pitchFamily="34" charset="77"/>
                <a:cs typeface="Arial Black"/>
              </a:rPr>
              <a:t> </a:t>
            </a:r>
            <a:r>
              <a:rPr sz="1450" spc="-140" dirty="0">
                <a:latin typeface="Lucida Sans" panose="020B0602030504020204" pitchFamily="34" charset="77"/>
                <a:cs typeface="Arial Black"/>
              </a:rPr>
              <a:t>content</a:t>
            </a:r>
            <a:r>
              <a:rPr sz="1450" spc="-280" dirty="0">
                <a:latin typeface="Lucida Sans" panose="020B0602030504020204" pitchFamily="34" charset="77"/>
                <a:cs typeface="Arial Black"/>
              </a:rPr>
              <a:t> </a:t>
            </a:r>
            <a:r>
              <a:rPr sz="1450" spc="-120" dirty="0">
                <a:latin typeface="Lucida Sans" panose="020B0602030504020204" pitchFamily="34" charset="77"/>
                <a:cs typeface="Arial Black"/>
              </a:rPr>
              <a:t>blends</a:t>
            </a:r>
            <a:r>
              <a:rPr sz="1450" spc="-215"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245" dirty="0">
                <a:latin typeface="Lucida Sans" panose="020B0602030504020204" pitchFamily="34" charset="77"/>
                <a:cs typeface="Arial Black"/>
              </a:rPr>
              <a:t> </a:t>
            </a:r>
            <a:r>
              <a:rPr sz="1450" spc="-145" dirty="0">
                <a:latin typeface="Lucida Sans" panose="020B0602030504020204" pitchFamily="34" charset="77"/>
                <a:cs typeface="Arial Black"/>
              </a:rPr>
              <a:t>variety</a:t>
            </a:r>
            <a:r>
              <a:rPr sz="1450" spc="-250" dirty="0">
                <a:latin typeface="Lucida Sans" panose="020B0602030504020204" pitchFamily="34" charset="77"/>
                <a:cs typeface="Arial Black"/>
              </a:rPr>
              <a:t> </a:t>
            </a:r>
            <a:r>
              <a:rPr sz="1450" spc="-85" dirty="0">
                <a:latin typeface="Lucida Sans" panose="020B0602030504020204" pitchFamily="34" charset="77"/>
                <a:cs typeface="Arial Black"/>
              </a:rPr>
              <a:t>of</a:t>
            </a:r>
            <a:r>
              <a:rPr sz="1450" spc="-175" dirty="0">
                <a:latin typeface="Lucida Sans" panose="020B0602030504020204" pitchFamily="34" charset="77"/>
                <a:cs typeface="Arial Black"/>
              </a:rPr>
              <a:t> </a:t>
            </a:r>
            <a:r>
              <a:rPr sz="1450" spc="-140" dirty="0">
                <a:latin typeface="Lucida Sans" panose="020B0602030504020204" pitchFamily="34" charset="77"/>
                <a:cs typeface="Arial Black"/>
              </a:rPr>
              <a:t>content  </a:t>
            </a:r>
            <a:r>
              <a:rPr sz="1450" spc="-160" dirty="0">
                <a:latin typeface="Lucida Sans" panose="020B0602030504020204" pitchFamily="34" charset="77"/>
                <a:cs typeface="Arial Black"/>
              </a:rPr>
              <a:t>types </a:t>
            </a:r>
            <a:r>
              <a:rPr sz="1450" spc="-114" dirty="0">
                <a:latin typeface="Lucida Sans" panose="020B0602030504020204" pitchFamily="34" charset="77"/>
                <a:cs typeface="Arial Black"/>
              </a:rPr>
              <a:t>and </a:t>
            </a:r>
            <a:r>
              <a:rPr sz="1450" spc="-145" dirty="0">
                <a:latin typeface="Lucida Sans" panose="020B0602030504020204" pitchFamily="34" charset="77"/>
                <a:cs typeface="Arial Black"/>
              </a:rPr>
              <a:t>approaches </a:t>
            </a:r>
            <a:r>
              <a:rPr sz="1450" spc="-135" dirty="0">
                <a:latin typeface="Lucida Sans" panose="020B0602030504020204" pitchFamily="34" charset="77"/>
                <a:cs typeface="Arial Black"/>
              </a:rPr>
              <a:t>to </a:t>
            </a:r>
            <a:r>
              <a:rPr sz="1450" spc="-165" dirty="0">
                <a:latin typeface="Lucida Sans" panose="020B0602030504020204" pitchFamily="34" charset="77"/>
                <a:cs typeface="Arial Black"/>
              </a:rPr>
              <a:t>cater </a:t>
            </a:r>
            <a:r>
              <a:rPr sz="1450" spc="-135" dirty="0">
                <a:latin typeface="Lucida Sans" panose="020B0602030504020204" pitchFamily="34" charset="77"/>
                <a:cs typeface="Arial Black"/>
              </a:rPr>
              <a:t>to </a:t>
            </a:r>
            <a:r>
              <a:rPr sz="1450" spc="-130" dirty="0">
                <a:latin typeface="Lucida Sans" panose="020B0602030504020204" pitchFamily="34" charset="77"/>
                <a:cs typeface="Arial Black"/>
              </a:rPr>
              <a:t>all </a:t>
            </a:r>
            <a:r>
              <a:rPr sz="1450" spc="-160" dirty="0">
                <a:latin typeface="Lucida Sans" panose="020B0602030504020204" pitchFamily="34" charset="77"/>
                <a:cs typeface="Arial Black"/>
              </a:rPr>
              <a:t>types </a:t>
            </a:r>
            <a:r>
              <a:rPr sz="1450" spc="-85" dirty="0">
                <a:latin typeface="Lucida Sans" panose="020B0602030504020204" pitchFamily="34" charset="77"/>
                <a:cs typeface="Arial Black"/>
              </a:rPr>
              <a:t>of  </a:t>
            </a:r>
            <a:r>
              <a:rPr sz="1450" spc="-130" dirty="0">
                <a:latin typeface="Lucida Sans" panose="020B0602030504020204" pitchFamily="34" charset="77"/>
                <a:cs typeface="Arial Black"/>
              </a:rPr>
              <a:t>learners,</a:t>
            </a:r>
            <a:r>
              <a:rPr sz="1450" spc="-280" dirty="0">
                <a:latin typeface="Lucida Sans" panose="020B0602030504020204" pitchFamily="34" charset="77"/>
                <a:cs typeface="Arial Black"/>
              </a:rPr>
              <a:t> </a:t>
            </a:r>
            <a:r>
              <a:rPr sz="1450" spc="-125" dirty="0">
                <a:latin typeface="Lucida Sans" panose="020B0602030504020204" pitchFamily="34" charset="77"/>
                <a:cs typeface="Arial Black"/>
              </a:rPr>
              <a:t>including:</a:t>
            </a:r>
            <a:endParaRPr sz="1450">
              <a:latin typeface="Lucida Sans" panose="020B0602030504020204" pitchFamily="34" charset="77"/>
              <a:cs typeface="Arial Black"/>
            </a:endParaRPr>
          </a:p>
          <a:p>
            <a:pPr marL="297180" indent="-285115">
              <a:lnSpc>
                <a:spcPts val="1610"/>
              </a:lnSpc>
              <a:buFont typeface="Arial"/>
              <a:buChar char="•"/>
              <a:tabLst>
                <a:tab pos="297180" algn="l"/>
                <a:tab pos="297815" algn="l"/>
              </a:tabLst>
            </a:pPr>
            <a:r>
              <a:rPr sz="1450" spc="-150" dirty="0">
                <a:latin typeface="Lucida Sans" panose="020B0602030504020204" pitchFamily="34" charset="77"/>
                <a:cs typeface="Arial Black"/>
              </a:rPr>
              <a:t>Videos</a:t>
            </a:r>
            <a:endParaRPr sz="1450">
              <a:latin typeface="Lucida Sans" panose="020B0602030504020204" pitchFamily="34" charset="77"/>
              <a:cs typeface="Arial Black"/>
            </a:endParaRPr>
          </a:p>
          <a:p>
            <a:pPr marL="297180" indent="-285115">
              <a:lnSpc>
                <a:spcPts val="1680"/>
              </a:lnSpc>
              <a:buFont typeface="Arial"/>
              <a:buChar char="•"/>
              <a:tabLst>
                <a:tab pos="297180" algn="l"/>
                <a:tab pos="297815" algn="l"/>
              </a:tabLst>
            </a:pPr>
            <a:r>
              <a:rPr sz="1450" spc="-150" dirty="0">
                <a:latin typeface="Lucida Sans" panose="020B0602030504020204" pitchFamily="34" charset="77"/>
                <a:cs typeface="Arial Black"/>
              </a:rPr>
              <a:t>Code</a:t>
            </a:r>
            <a:r>
              <a:rPr sz="1450" spc="-265" dirty="0">
                <a:latin typeface="Lucida Sans" panose="020B0602030504020204" pitchFamily="34" charset="77"/>
                <a:cs typeface="Arial Black"/>
              </a:rPr>
              <a:t> </a:t>
            </a:r>
            <a:r>
              <a:rPr sz="1450" spc="-140" dirty="0">
                <a:latin typeface="Lucida Sans" panose="020B0602030504020204" pitchFamily="34" charset="77"/>
                <a:cs typeface="Arial Black"/>
              </a:rPr>
              <a:t>samples</a:t>
            </a:r>
            <a:endParaRPr sz="1450">
              <a:latin typeface="Lucida Sans" panose="020B0602030504020204" pitchFamily="34" charset="77"/>
              <a:cs typeface="Arial Black"/>
            </a:endParaRPr>
          </a:p>
          <a:p>
            <a:pPr marL="297180" indent="-285115">
              <a:lnSpc>
                <a:spcPts val="1685"/>
              </a:lnSpc>
              <a:buFont typeface="Arial"/>
              <a:buChar char="•"/>
              <a:tabLst>
                <a:tab pos="297180" algn="l"/>
                <a:tab pos="297815" algn="l"/>
              </a:tabLst>
            </a:pPr>
            <a:r>
              <a:rPr sz="1450" spc="-135" dirty="0">
                <a:latin typeface="Lucida Sans" panose="020B0602030504020204" pitchFamily="34" charset="77"/>
                <a:cs typeface="Arial Black"/>
              </a:rPr>
              <a:t>Walkthroughs</a:t>
            </a:r>
            <a:endParaRPr sz="1450">
              <a:latin typeface="Lucida Sans" panose="020B0602030504020204" pitchFamily="34" charset="77"/>
              <a:cs typeface="Arial Black"/>
            </a:endParaRPr>
          </a:p>
          <a:p>
            <a:pPr marL="297180" indent="-285115">
              <a:lnSpc>
                <a:spcPts val="1685"/>
              </a:lnSpc>
              <a:buFont typeface="Arial"/>
              <a:buChar char="•"/>
              <a:tabLst>
                <a:tab pos="297180" algn="l"/>
                <a:tab pos="297815" algn="l"/>
              </a:tabLst>
            </a:pPr>
            <a:r>
              <a:rPr sz="1450" spc="-160" dirty="0">
                <a:latin typeface="Lucida Sans" panose="020B0602030504020204" pitchFamily="34" charset="77"/>
                <a:cs typeface="Arial Black"/>
              </a:rPr>
              <a:t>Screenshots</a:t>
            </a:r>
            <a:endParaRPr sz="1450">
              <a:latin typeface="Lucida Sans" panose="020B0602030504020204" pitchFamily="34" charset="77"/>
              <a:cs typeface="Arial Black"/>
            </a:endParaRPr>
          </a:p>
          <a:p>
            <a:pPr marL="297180" indent="-285115">
              <a:lnSpc>
                <a:spcPts val="1680"/>
              </a:lnSpc>
              <a:buFont typeface="Arial"/>
              <a:buChar char="•"/>
              <a:tabLst>
                <a:tab pos="297180" algn="l"/>
                <a:tab pos="297815" algn="l"/>
              </a:tabLst>
            </a:pPr>
            <a:r>
              <a:rPr sz="1450" spc="-165" dirty="0">
                <a:latin typeface="Lucida Sans" panose="020B0602030504020204" pitchFamily="34" charset="77"/>
                <a:cs typeface="Arial Black"/>
              </a:rPr>
              <a:t>Images</a:t>
            </a:r>
            <a:endParaRPr sz="1450">
              <a:latin typeface="Lucida Sans" panose="020B0602030504020204" pitchFamily="34" charset="77"/>
              <a:cs typeface="Arial Black"/>
            </a:endParaRPr>
          </a:p>
          <a:p>
            <a:pPr marL="297180" indent="-285115">
              <a:lnSpc>
                <a:spcPts val="1680"/>
              </a:lnSpc>
              <a:buFont typeface="Arial"/>
              <a:buChar char="•"/>
              <a:tabLst>
                <a:tab pos="297180" algn="l"/>
                <a:tab pos="297815" algn="l"/>
              </a:tabLst>
            </a:pPr>
            <a:r>
              <a:rPr sz="1450" spc="-175" dirty="0">
                <a:latin typeface="Lucida Sans" panose="020B0602030504020204" pitchFamily="34" charset="77"/>
                <a:cs typeface="Arial Black"/>
              </a:rPr>
              <a:t>Tables </a:t>
            </a:r>
            <a:r>
              <a:rPr sz="1450" spc="-114" dirty="0">
                <a:latin typeface="Lucida Sans" panose="020B0602030504020204" pitchFamily="34" charset="77"/>
                <a:cs typeface="Arial Black"/>
              </a:rPr>
              <a:t>and</a:t>
            </a:r>
            <a:r>
              <a:rPr sz="1450" spc="-295" dirty="0">
                <a:latin typeface="Lucida Sans" panose="020B0602030504020204" pitchFamily="34" charset="77"/>
                <a:cs typeface="Arial Black"/>
              </a:rPr>
              <a:t> </a:t>
            </a:r>
            <a:r>
              <a:rPr sz="1450" spc="-165" dirty="0">
                <a:latin typeface="Lucida Sans" panose="020B0602030504020204" pitchFamily="34" charset="77"/>
                <a:cs typeface="Arial Black"/>
              </a:rPr>
              <a:t>charts</a:t>
            </a:r>
            <a:endParaRPr sz="1450">
              <a:latin typeface="Lucida Sans" panose="020B0602030504020204" pitchFamily="34" charset="77"/>
              <a:cs typeface="Arial Black"/>
            </a:endParaRPr>
          </a:p>
          <a:p>
            <a:pPr marL="297180" indent="-285115">
              <a:lnSpc>
                <a:spcPts val="1710"/>
              </a:lnSpc>
              <a:buFont typeface="Arial"/>
              <a:buChar char="•"/>
              <a:tabLst>
                <a:tab pos="297180" algn="l"/>
                <a:tab pos="297815" algn="l"/>
              </a:tabLst>
            </a:pPr>
            <a:r>
              <a:rPr sz="1450" spc="-130" dirty="0">
                <a:latin typeface="Lucida Sans" panose="020B0602030504020204" pitchFamily="34" charset="77"/>
                <a:cs typeface="Arial Black"/>
              </a:rPr>
              <a:t>Step-by-step</a:t>
            </a:r>
            <a:r>
              <a:rPr sz="1450" spc="-250" dirty="0">
                <a:latin typeface="Lucida Sans" panose="020B0602030504020204" pitchFamily="34" charset="77"/>
                <a:cs typeface="Arial Black"/>
              </a:rPr>
              <a:t> </a:t>
            </a:r>
            <a:r>
              <a:rPr sz="1450" spc="-145" dirty="0">
                <a:latin typeface="Lucida Sans" panose="020B0602030504020204" pitchFamily="34" charset="77"/>
                <a:cs typeface="Arial Black"/>
              </a:rPr>
              <a:t>instructions</a:t>
            </a:r>
            <a:endParaRPr sz="1450">
              <a:latin typeface="Lucida Sans" panose="020B0602030504020204" pitchFamily="34" charset="77"/>
              <a:cs typeface="Arial Black"/>
            </a:endParaRPr>
          </a:p>
        </p:txBody>
      </p:sp>
    </p:spTree>
    <p:extLst>
      <p:ext uri="{BB962C8B-B14F-4D97-AF65-F5344CB8AC3E}">
        <p14:creationId xmlns:p14="http://schemas.microsoft.com/office/powerpoint/2010/main" val="4242190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291169"/>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3"/>
            <a:ext cx="2116328" cy="54927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80707" y="1054417"/>
            <a:ext cx="1480820" cy="197490"/>
          </a:xfrm>
          <a:prstGeom prst="rect">
            <a:avLst/>
          </a:prstGeom>
        </p:spPr>
        <p:txBody>
          <a:bodyPr vert="horz" wrap="square" lIns="0" tIns="12700" rIns="0" bIns="0" rtlCol="0">
            <a:spAutoFit/>
          </a:bodyPr>
          <a:lstStyle/>
          <a:p>
            <a:pPr marL="12700">
              <a:lnSpc>
                <a:spcPct val="100000"/>
              </a:lnSpc>
              <a:spcBef>
                <a:spcPts val="100"/>
              </a:spcBef>
            </a:pPr>
            <a:r>
              <a:rPr sz="1200" spc="-160" dirty="0">
                <a:latin typeface="Lucida Sans" panose="020B0602030504020204" pitchFamily="34" charset="77"/>
                <a:cs typeface="Arial Black"/>
              </a:rPr>
              <a:t>Accounts </a:t>
            </a:r>
            <a:r>
              <a:rPr sz="1200" spc="-120" dirty="0">
                <a:latin typeface="Lucida Sans" panose="020B0602030504020204" pitchFamily="34" charset="77"/>
                <a:cs typeface="Arial Black"/>
              </a:rPr>
              <a:t>related</a:t>
            </a:r>
            <a:r>
              <a:rPr sz="1200" spc="-220" dirty="0">
                <a:latin typeface="Lucida Sans" panose="020B0602030504020204" pitchFamily="34" charset="77"/>
                <a:cs typeface="Arial Black"/>
              </a:rPr>
              <a:t> </a:t>
            </a:r>
            <a:r>
              <a:rPr sz="1200" spc="-130" dirty="0">
                <a:latin typeface="Lucida Sans" panose="020B0602030504020204" pitchFamily="34" charset="77"/>
                <a:cs typeface="Arial Black"/>
              </a:rPr>
              <a:t>lists</a:t>
            </a:r>
            <a:endParaRPr sz="1200">
              <a:latin typeface="Lucida Sans" panose="020B0602030504020204" pitchFamily="34" charset="77"/>
              <a:cs typeface="Arial Black"/>
            </a:endParaRPr>
          </a:p>
        </p:txBody>
      </p:sp>
      <p:sp>
        <p:nvSpPr>
          <p:cNvPr id="6" name="object 6"/>
          <p:cNvSpPr/>
          <p:nvPr/>
        </p:nvSpPr>
        <p:spPr>
          <a:xfrm>
            <a:off x="6995159" y="1441513"/>
            <a:ext cx="1292605" cy="366077"/>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6982459" y="1795145"/>
            <a:ext cx="1822450" cy="208279"/>
          </a:xfrm>
          <a:prstGeom prst="rect">
            <a:avLst/>
          </a:prstGeom>
        </p:spPr>
        <p:txBody>
          <a:bodyPr vert="horz" wrap="square" lIns="0" tIns="12700" rIns="0" bIns="0" rtlCol="0">
            <a:spAutoFit/>
          </a:bodyPr>
          <a:lstStyle/>
          <a:p>
            <a:pPr marL="12700">
              <a:lnSpc>
                <a:spcPct val="100000"/>
              </a:lnSpc>
              <a:spcBef>
                <a:spcPts val="100"/>
              </a:spcBef>
            </a:pPr>
            <a:r>
              <a:rPr sz="1200" b="1" spc="25" dirty="0">
                <a:latin typeface="Tahoma"/>
                <a:cs typeface="Tahoma"/>
              </a:rPr>
              <a:t>Contacts</a:t>
            </a:r>
            <a:r>
              <a:rPr sz="1200" b="1" spc="-135" dirty="0">
                <a:latin typeface="Tahoma"/>
                <a:cs typeface="Tahoma"/>
              </a:rPr>
              <a:t> </a:t>
            </a:r>
            <a:r>
              <a:rPr sz="1200" b="1" spc="45" dirty="0">
                <a:latin typeface="Tahoma"/>
                <a:cs typeface="Tahoma"/>
              </a:rPr>
              <a:t>of</a:t>
            </a:r>
            <a:r>
              <a:rPr sz="1200" b="1" spc="-70" dirty="0">
                <a:latin typeface="Tahoma"/>
                <a:cs typeface="Tahoma"/>
              </a:rPr>
              <a:t> </a:t>
            </a:r>
            <a:r>
              <a:rPr sz="1200" b="1" spc="15" dirty="0">
                <a:latin typeface="Tahoma"/>
                <a:cs typeface="Tahoma"/>
              </a:rPr>
              <a:t>an</a:t>
            </a:r>
            <a:r>
              <a:rPr sz="1200" b="1" spc="-60" dirty="0">
                <a:latin typeface="Tahoma"/>
                <a:cs typeface="Tahoma"/>
              </a:rPr>
              <a:t> </a:t>
            </a:r>
            <a:r>
              <a:rPr sz="1200" b="1" spc="25" dirty="0">
                <a:latin typeface="Tahoma"/>
                <a:cs typeface="Tahoma"/>
              </a:rPr>
              <a:t>account</a:t>
            </a:r>
            <a:endParaRPr sz="1200">
              <a:latin typeface="Tahoma"/>
              <a:cs typeface="Tahoma"/>
            </a:endParaRPr>
          </a:p>
        </p:txBody>
      </p:sp>
      <p:sp>
        <p:nvSpPr>
          <p:cNvPr id="9" name="object 9"/>
          <p:cNvSpPr txBox="1"/>
          <p:nvPr/>
        </p:nvSpPr>
        <p:spPr>
          <a:xfrm>
            <a:off x="6982459" y="2710497"/>
            <a:ext cx="1700530" cy="197490"/>
          </a:xfrm>
          <a:prstGeom prst="rect">
            <a:avLst/>
          </a:prstGeom>
        </p:spPr>
        <p:txBody>
          <a:bodyPr vert="horz" wrap="square" lIns="0" tIns="12700" rIns="0" bIns="0" rtlCol="0">
            <a:spAutoFit/>
          </a:bodyPr>
          <a:lstStyle/>
          <a:p>
            <a:pPr marL="12700">
              <a:lnSpc>
                <a:spcPct val="100000"/>
              </a:lnSpc>
              <a:spcBef>
                <a:spcPts val="100"/>
              </a:spcBef>
            </a:pPr>
            <a:r>
              <a:rPr sz="1200" b="1" dirty="0">
                <a:latin typeface="Tahoma"/>
                <a:cs typeface="Tahoma"/>
              </a:rPr>
              <a:t>Recent</a:t>
            </a:r>
            <a:r>
              <a:rPr sz="1200" b="1" spc="-45" dirty="0">
                <a:latin typeface="Tahoma"/>
                <a:cs typeface="Tahoma"/>
              </a:rPr>
              <a:t> </a:t>
            </a:r>
            <a:r>
              <a:rPr lang="en-US" sz="1200" b="1" spc="35" dirty="0">
                <a:latin typeface="Tahoma"/>
                <a:cs typeface="Tahoma"/>
              </a:rPr>
              <a:t>Cases</a:t>
            </a:r>
            <a:endParaRPr sz="1200" dirty="0">
              <a:latin typeface="Tahoma"/>
              <a:cs typeface="Tahoma"/>
            </a:endParaRPr>
          </a:p>
        </p:txBody>
      </p:sp>
      <p:sp>
        <p:nvSpPr>
          <p:cNvPr id="10" name="object 10"/>
          <p:cNvSpPr/>
          <p:nvPr/>
        </p:nvSpPr>
        <p:spPr>
          <a:xfrm>
            <a:off x="6995159" y="3272790"/>
            <a:ext cx="732281" cy="366395"/>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6982459" y="3626167"/>
            <a:ext cx="1000760" cy="208915"/>
          </a:xfrm>
          <a:prstGeom prst="rect">
            <a:avLst/>
          </a:prstGeom>
        </p:spPr>
        <p:txBody>
          <a:bodyPr vert="horz" wrap="square" lIns="0" tIns="12700" rIns="0" bIns="0" rtlCol="0">
            <a:spAutoFit/>
          </a:bodyPr>
          <a:lstStyle/>
          <a:p>
            <a:pPr marL="12700">
              <a:lnSpc>
                <a:spcPct val="100000"/>
              </a:lnSpc>
              <a:spcBef>
                <a:spcPts val="100"/>
              </a:spcBef>
            </a:pPr>
            <a:r>
              <a:rPr sz="1200" b="1" spc="5" dirty="0">
                <a:latin typeface="Tahoma"/>
                <a:cs typeface="Tahoma"/>
              </a:rPr>
              <a:t>Related</a:t>
            </a:r>
            <a:r>
              <a:rPr sz="1200" b="1" spc="-60" dirty="0">
                <a:latin typeface="Tahoma"/>
                <a:cs typeface="Tahoma"/>
              </a:rPr>
              <a:t> </a:t>
            </a:r>
            <a:r>
              <a:rPr sz="1200" b="1" spc="20" dirty="0">
                <a:latin typeface="Tahoma"/>
                <a:cs typeface="Tahoma"/>
              </a:rPr>
              <a:t>files</a:t>
            </a:r>
            <a:endParaRPr sz="1200">
              <a:latin typeface="Tahoma"/>
              <a:cs typeface="Tahoma"/>
            </a:endParaRPr>
          </a:p>
        </p:txBody>
      </p:sp>
      <p:sp>
        <p:nvSpPr>
          <p:cNvPr id="12" name="object 12"/>
          <p:cNvSpPr/>
          <p:nvPr/>
        </p:nvSpPr>
        <p:spPr>
          <a:xfrm>
            <a:off x="6995159" y="4188078"/>
            <a:ext cx="902970" cy="366394"/>
          </a:xfrm>
          <a:prstGeom prst="rect">
            <a:avLst/>
          </a:prstGeom>
          <a:blipFill>
            <a:blip r:embed="rId6" cstate="print"/>
            <a:stretch>
              <a:fillRect/>
            </a:stretch>
          </a:blipFill>
        </p:spPr>
        <p:txBody>
          <a:bodyPr wrap="square" lIns="0" tIns="0" rIns="0" bIns="0" rtlCol="0"/>
          <a:lstStyle/>
          <a:p>
            <a:endParaRPr/>
          </a:p>
        </p:txBody>
      </p:sp>
      <p:sp>
        <p:nvSpPr>
          <p:cNvPr id="13" name="object 13"/>
          <p:cNvSpPr txBox="1"/>
          <p:nvPr/>
        </p:nvSpPr>
        <p:spPr>
          <a:xfrm>
            <a:off x="6982459" y="4541837"/>
            <a:ext cx="1132205" cy="208915"/>
          </a:xfrm>
          <a:prstGeom prst="rect">
            <a:avLst/>
          </a:prstGeom>
        </p:spPr>
        <p:txBody>
          <a:bodyPr vert="horz" wrap="square" lIns="0" tIns="12700" rIns="0" bIns="0" rtlCol="0">
            <a:spAutoFit/>
          </a:bodyPr>
          <a:lstStyle/>
          <a:p>
            <a:pPr marL="12700">
              <a:lnSpc>
                <a:spcPct val="100000"/>
              </a:lnSpc>
              <a:spcBef>
                <a:spcPts val="100"/>
              </a:spcBef>
            </a:pPr>
            <a:r>
              <a:rPr sz="1200" b="1" spc="15" dirty="0">
                <a:latin typeface="Tahoma"/>
                <a:cs typeface="Tahoma"/>
              </a:rPr>
              <a:t>Created</a:t>
            </a:r>
            <a:r>
              <a:rPr sz="1200" b="1" spc="-55" dirty="0">
                <a:latin typeface="Tahoma"/>
                <a:cs typeface="Tahoma"/>
              </a:rPr>
              <a:t> </a:t>
            </a:r>
            <a:r>
              <a:rPr sz="1200" b="1" spc="30" dirty="0">
                <a:latin typeface="Tahoma"/>
                <a:cs typeface="Tahoma"/>
              </a:rPr>
              <a:t>notes</a:t>
            </a:r>
            <a:endParaRPr sz="1200">
              <a:latin typeface="Tahoma"/>
              <a:cs typeface="Tahoma"/>
            </a:endParaRPr>
          </a:p>
        </p:txBody>
      </p:sp>
      <p:sp>
        <p:nvSpPr>
          <p:cNvPr id="14" name="object 14"/>
          <p:cNvSpPr/>
          <p:nvPr/>
        </p:nvSpPr>
        <p:spPr>
          <a:xfrm>
            <a:off x="6995159" y="5114607"/>
            <a:ext cx="2169159" cy="366077"/>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a:off x="6982459" y="5458142"/>
            <a:ext cx="1527810" cy="208279"/>
          </a:xfrm>
          <a:prstGeom prst="rect">
            <a:avLst/>
          </a:prstGeom>
        </p:spPr>
        <p:txBody>
          <a:bodyPr vert="horz" wrap="square" lIns="0" tIns="12700" rIns="0" bIns="0" rtlCol="0">
            <a:spAutoFit/>
          </a:bodyPr>
          <a:lstStyle/>
          <a:p>
            <a:pPr marL="12700">
              <a:lnSpc>
                <a:spcPct val="100000"/>
              </a:lnSpc>
              <a:spcBef>
                <a:spcPts val="100"/>
              </a:spcBef>
            </a:pPr>
            <a:r>
              <a:rPr sz="1200" b="1" spc="15" dirty="0">
                <a:latin typeface="Tahoma"/>
                <a:cs typeface="Tahoma"/>
              </a:rPr>
              <a:t>Possible</a:t>
            </a:r>
            <a:r>
              <a:rPr sz="1200" b="1" spc="-165" dirty="0">
                <a:latin typeface="Tahoma"/>
                <a:cs typeface="Tahoma"/>
              </a:rPr>
              <a:t> </a:t>
            </a:r>
            <a:r>
              <a:rPr sz="1200" b="1" spc="25" dirty="0">
                <a:latin typeface="Tahoma"/>
                <a:cs typeface="Tahoma"/>
              </a:rPr>
              <a:t>duplicates</a:t>
            </a:r>
            <a:endParaRPr sz="1200">
              <a:latin typeface="Tahoma"/>
              <a:cs typeface="Tahoma"/>
            </a:endParaRPr>
          </a:p>
        </p:txBody>
      </p:sp>
      <p:sp>
        <p:nvSpPr>
          <p:cNvPr id="16" name="object 16"/>
          <p:cNvSpPr/>
          <p:nvPr/>
        </p:nvSpPr>
        <p:spPr>
          <a:xfrm>
            <a:off x="2219960" y="3622040"/>
            <a:ext cx="2327275" cy="0"/>
          </a:xfrm>
          <a:custGeom>
            <a:avLst/>
            <a:gdLst/>
            <a:ahLst/>
            <a:cxnLst/>
            <a:rect l="l" t="t" r="r" b="b"/>
            <a:pathLst>
              <a:path w="2327275">
                <a:moveTo>
                  <a:pt x="0" y="0"/>
                </a:moveTo>
                <a:lnTo>
                  <a:pt x="2327148" y="0"/>
                </a:lnTo>
              </a:path>
            </a:pathLst>
          </a:custGeom>
          <a:ln w="111760">
            <a:solidFill>
              <a:srgbClr val="85F100"/>
            </a:solidFill>
          </a:ln>
        </p:spPr>
        <p:txBody>
          <a:bodyPr wrap="square" lIns="0" tIns="0" rIns="0" bIns="0" rtlCol="0"/>
          <a:lstStyle/>
          <a:p>
            <a:endParaRPr/>
          </a:p>
        </p:txBody>
      </p:sp>
      <p:sp>
        <p:nvSpPr>
          <p:cNvPr id="17" name="object 17"/>
          <p:cNvSpPr/>
          <p:nvPr/>
        </p:nvSpPr>
        <p:spPr>
          <a:xfrm>
            <a:off x="3378200" y="3632200"/>
            <a:ext cx="1790700" cy="0"/>
          </a:xfrm>
          <a:custGeom>
            <a:avLst/>
            <a:gdLst/>
            <a:ahLst/>
            <a:cxnLst/>
            <a:rect l="l" t="t" r="r" b="b"/>
            <a:pathLst>
              <a:path w="1790700">
                <a:moveTo>
                  <a:pt x="0" y="0"/>
                </a:moveTo>
                <a:lnTo>
                  <a:pt x="1790191" y="0"/>
                </a:lnTo>
              </a:path>
            </a:pathLst>
          </a:custGeom>
          <a:ln w="30480">
            <a:solidFill>
              <a:srgbClr val="85F100"/>
            </a:solidFill>
          </a:ln>
        </p:spPr>
        <p:txBody>
          <a:bodyPr wrap="square" lIns="0" tIns="0" rIns="0" bIns="0" rtlCol="0"/>
          <a:lstStyle/>
          <a:p>
            <a:endParaRPr/>
          </a:p>
        </p:txBody>
      </p:sp>
      <p:sp>
        <p:nvSpPr>
          <p:cNvPr id="18" name="object 18"/>
          <p:cNvSpPr/>
          <p:nvPr/>
        </p:nvSpPr>
        <p:spPr>
          <a:xfrm>
            <a:off x="1907539" y="2633027"/>
            <a:ext cx="2865374" cy="610552"/>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1643126" y="3151568"/>
            <a:ext cx="840739" cy="610552"/>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2273554" y="3151568"/>
            <a:ext cx="2564638" cy="610552"/>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1805685" y="3670871"/>
            <a:ext cx="2961259" cy="610552"/>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1459864" y="4189666"/>
            <a:ext cx="3235833" cy="610552"/>
          </a:xfrm>
          <a:prstGeom prst="rect">
            <a:avLst/>
          </a:prstGeom>
          <a:blipFill>
            <a:blip r:embed="rId12" cstate="print"/>
            <a:stretch>
              <a:fillRect/>
            </a:stretch>
          </a:blipFill>
        </p:spPr>
        <p:txBody>
          <a:bodyPr wrap="square" lIns="0" tIns="0" rIns="0" bIns="0" rtlCol="0"/>
          <a:lstStyle/>
          <a:p>
            <a:endParaRPr/>
          </a:p>
        </p:txBody>
      </p:sp>
      <p:sp>
        <p:nvSpPr>
          <p:cNvPr id="23" name="object 23"/>
          <p:cNvSpPr/>
          <p:nvPr/>
        </p:nvSpPr>
        <p:spPr>
          <a:xfrm>
            <a:off x="6324600" y="1447800"/>
            <a:ext cx="34925" cy="3983354"/>
          </a:xfrm>
          <a:custGeom>
            <a:avLst/>
            <a:gdLst/>
            <a:ahLst/>
            <a:cxnLst/>
            <a:rect l="l" t="t" r="r" b="b"/>
            <a:pathLst>
              <a:path w="34925" h="3983354">
                <a:moveTo>
                  <a:pt x="34671" y="0"/>
                </a:moveTo>
                <a:lnTo>
                  <a:pt x="0" y="3983354"/>
                </a:lnTo>
              </a:path>
            </a:pathLst>
          </a:custGeom>
          <a:ln w="10160">
            <a:solidFill>
              <a:srgbClr val="E3E3E3"/>
            </a:solidFill>
            <a:prstDash val="sysDot"/>
          </a:ln>
        </p:spPr>
        <p:txBody>
          <a:bodyPr wrap="square" lIns="0" tIns="0" rIns="0" bIns="0" rtlCol="0"/>
          <a:lstStyle/>
          <a:p>
            <a:endParaRPr/>
          </a:p>
        </p:txBody>
      </p:sp>
      <p:sp>
        <p:nvSpPr>
          <p:cNvPr id="24" name="object 24"/>
          <p:cNvSpPr/>
          <p:nvPr/>
        </p:nvSpPr>
        <p:spPr>
          <a:xfrm>
            <a:off x="6507480" y="1457960"/>
            <a:ext cx="35560" cy="3983354"/>
          </a:xfrm>
          <a:custGeom>
            <a:avLst/>
            <a:gdLst/>
            <a:ahLst/>
            <a:cxnLst/>
            <a:rect l="l" t="t" r="r" b="b"/>
            <a:pathLst>
              <a:path w="35559" h="3983354">
                <a:moveTo>
                  <a:pt x="35433" y="0"/>
                </a:moveTo>
                <a:lnTo>
                  <a:pt x="0" y="3983354"/>
                </a:lnTo>
              </a:path>
            </a:pathLst>
          </a:custGeom>
          <a:ln w="10160">
            <a:solidFill>
              <a:srgbClr val="E3E3E3"/>
            </a:solidFill>
            <a:prstDash val="sysDot"/>
          </a:ln>
        </p:spPr>
        <p:txBody>
          <a:bodyPr wrap="square" lIns="0" tIns="0" rIns="0" bIns="0" rtlCol="0"/>
          <a:lstStyle/>
          <a:p>
            <a:endParaRPr/>
          </a:p>
        </p:txBody>
      </p:sp>
      <p:sp>
        <p:nvSpPr>
          <p:cNvPr id="25" name="object 25"/>
          <p:cNvSpPr/>
          <p:nvPr/>
        </p:nvSpPr>
        <p:spPr>
          <a:xfrm>
            <a:off x="5969000" y="1661160"/>
            <a:ext cx="786765" cy="0"/>
          </a:xfrm>
          <a:custGeom>
            <a:avLst/>
            <a:gdLst/>
            <a:ahLst/>
            <a:cxnLst/>
            <a:rect l="l" t="t" r="r" b="b"/>
            <a:pathLst>
              <a:path w="786765">
                <a:moveTo>
                  <a:pt x="786383" y="0"/>
                </a:moveTo>
                <a:lnTo>
                  <a:pt x="0" y="0"/>
                </a:lnTo>
              </a:path>
            </a:pathLst>
          </a:custGeom>
          <a:ln w="10160">
            <a:solidFill>
              <a:srgbClr val="E3E3E3"/>
            </a:solidFill>
            <a:prstDash val="sysDot"/>
          </a:ln>
        </p:spPr>
        <p:txBody>
          <a:bodyPr wrap="square" lIns="0" tIns="0" rIns="0" bIns="0" rtlCol="0"/>
          <a:lstStyle/>
          <a:p>
            <a:endParaRPr/>
          </a:p>
        </p:txBody>
      </p:sp>
      <p:sp>
        <p:nvSpPr>
          <p:cNvPr id="26" name="object 26"/>
          <p:cNvSpPr/>
          <p:nvPr/>
        </p:nvSpPr>
        <p:spPr>
          <a:xfrm>
            <a:off x="5969000" y="2565400"/>
            <a:ext cx="786765" cy="0"/>
          </a:xfrm>
          <a:custGeom>
            <a:avLst/>
            <a:gdLst/>
            <a:ahLst/>
            <a:cxnLst/>
            <a:rect l="l" t="t" r="r" b="b"/>
            <a:pathLst>
              <a:path w="786765">
                <a:moveTo>
                  <a:pt x="786383" y="0"/>
                </a:moveTo>
                <a:lnTo>
                  <a:pt x="0" y="0"/>
                </a:lnTo>
              </a:path>
            </a:pathLst>
          </a:custGeom>
          <a:ln w="10160">
            <a:solidFill>
              <a:srgbClr val="E3E3E3"/>
            </a:solidFill>
            <a:prstDash val="sysDot"/>
          </a:ln>
        </p:spPr>
        <p:txBody>
          <a:bodyPr wrap="square" lIns="0" tIns="0" rIns="0" bIns="0" rtlCol="0"/>
          <a:lstStyle/>
          <a:p>
            <a:endParaRPr/>
          </a:p>
        </p:txBody>
      </p:sp>
      <p:sp>
        <p:nvSpPr>
          <p:cNvPr id="27" name="object 27"/>
          <p:cNvSpPr/>
          <p:nvPr/>
        </p:nvSpPr>
        <p:spPr>
          <a:xfrm>
            <a:off x="5969000" y="4414520"/>
            <a:ext cx="786765" cy="0"/>
          </a:xfrm>
          <a:custGeom>
            <a:avLst/>
            <a:gdLst/>
            <a:ahLst/>
            <a:cxnLst/>
            <a:rect l="l" t="t" r="r" b="b"/>
            <a:pathLst>
              <a:path w="786765">
                <a:moveTo>
                  <a:pt x="786383" y="0"/>
                </a:moveTo>
                <a:lnTo>
                  <a:pt x="0" y="0"/>
                </a:lnTo>
              </a:path>
            </a:pathLst>
          </a:custGeom>
          <a:ln w="10160">
            <a:solidFill>
              <a:srgbClr val="E3E3E3"/>
            </a:solidFill>
            <a:prstDash val="sysDot"/>
          </a:ln>
        </p:spPr>
        <p:txBody>
          <a:bodyPr wrap="square" lIns="0" tIns="0" rIns="0" bIns="0" rtlCol="0"/>
          <a:lstStyle/>
          <a:p>
            <a:endParaRPr/>
          </a:p>
        </p:txBody>
      </p:sp>
      <p:sp>
        <p:nvSpPr>
          <p:cNvPr id="28" name="object 28"/>
          <p:cNvSpPr/>
          <p:nvPr/>
        </p:nvSpPr>
        <p:spPr>
          <a:xfrm>
            <a:off x="5969000" y="5328920"/>
            <a:ext cx="786765" cy="0"/>
          </a:xfrm>
          <a:custGeom>
            <a:avLst/>
            <a:gdLst/>
            <a:ahLst/>
            <a:cxnLst/>
            <a:rect l="l" t="t" r="r" b="b"/>
            <a:pathLst>
              <a:path w="786765">
                <a:moveTo>
                  <a:pt x="786383" y="0"/>
                </a:moveTo>
                <a:lnTo>
                  <a:pt x="0" y="0"/>
                </a:lnTo>
              </a:path>
            </a:pathLst>
          </a:custGeom>
          <a:ln w="10160">
            <a:solidFill>
              <a:srgbClr val="E3E3E3"/>
            </a:solidFill>
            <a:prstDash val="sysDot"/>
          </a:ln>
        </p:spPr>
        <p:txBody>
          <a:bodyPr wrap="square" lIns="0" tIns="0" rIns="0" bIns="0" rtlCol="0"/>
          <a:lstStyle/>
          <a:p>
            <a:endParaRPr/>
          </a:p>
        </p:txBody>
      </p:sp>
      <p:sp>
        <p:nvSpPr>
          <p:cNvPr id="29" name="object 29"/>
          <p:cNvSpPr/>
          <p:nvPr/>
        </p:nvSpPr>
        <p:spPr>
          <a:xfrm>
            <a:off x="5153152" y="1635760"/>
            <a:ext cx="1608455" cy="2045335"/>
          </a:xfrm>
          <a:custGeom>
            <a:avLst/>
            <a:gdLst/>
            <a:ahLst/>
            <a:cxnLst/>
            <a:rect l="l" t="t" r="r" b="b"/>
            <a:pathLst>
              <a:path w="1608454" h="2045335">
                <a:moveTo>
                  <a:pt x="1516888" y="30479"/>
                </a:moveTo>
                <a:lnTo>
                  <a:pt x="1168653" y="30479"/>
                </a:lnTo>
                <a:lnTo>
                  <a:pt x="0" y="2029333"/>
                </a:lnTo>
                <a:lnTo>
                  <a:pt x="26415" y="2044827"/>
                </a:lnTo>
                <a:lnTo>
                  <a:pt x="1186244" y="60960"/>
                </a:lnTo>
                <a:lnTo>
                  <a:pt x="1177417" y="60960"/>
                </a:lnTo>
                <a:lnTo>
                  <a:pt x="1190625" y="53466"/>
                </a:lnTo>
                <a:lnTo>
                  <a:pt x="1516888" y="53466"/>
                </a:lnTo>
                <a:lnTo>
                  <a:pt x="1516888" y="30479"/>
                </a:lnTo>
                <a:close/>
              </a:path>
              <a:path w="1608454" h="2045335">
                <a:moveTo>
                  <a:pt x="1516888" y="0"/>
                </a:moveTo>
                <a:lnTo>
                  <a:pt x="1516888" y="91439"/>
                </a:lnTo>
                <a:lnTo>
                  <a:pt x="1577847" y="60960"/>
                </a:lnTo>
                <a:lnTo>
                  <a:pt x="1532127" y="60960"/>
                </a:lnTo>
                <a:lnTo>
                  <a:pt x="1532127" y="30479"/>
                </a:lnTo>
                <a:lnTo>
                  <a:pt x="1577848" y="30479"/>
                </a:lnTo>
                <a:lnTo>
                  <a:pt x="1516888" y="0"/>
                </a:lnTo>
                <a:close/>
              </a:path>
              <a:path w="1608454" h="2045335">
                <a:moveTo>
                  <a:pt x="1190625" y="53466"/>
                </a:moveTo>
                <a:lnTo>
                  <a:pt x="1177417" y="60960"/>
                </a:lnTo>
                <a:lnTo>
                  <a:pt x="1186244" y="60960"/>
                </a:lnTo>
                <a:lnTo>
                  <a:pt x="1190625" y="53466"/>
                </a:lnTo>
                <a:close/>
              </a:path>
              <a:path w="1608454" h="2045335">
                <a:moveTo>
                  <a:pt x="1516888" y="53466"/>
                </a:moveTo>
                <a:lnTo>
                  <a:pt x="1190625" y="53466"/>
                </a:lnTo>
                <a:lnTo>
                  <a:pt x="1186244" y="60960"/>
                </a:lnTo>
                <a:lnTo>
                  <a:pt x="1516888" y="60960"/>
                </a:lnTo>
                <a:lnTo>
                  <a:pt x="1516888" y="53466"/>
                </a:lnTo>
                <a:close/>
              </a:path>
              <a:path w="1608454" h="2045335">
                <a:moveTo>
                  <a:pt x="1577848" y="30479"/>
                </a:moveTo>
                <a:lnTo>
                  <a:pt x="1532127" y="30479"/>
                </a:lnTo>
                <a:lnTo>
                  <a:pt x="1532127" y="60960"/>
                </a:lnTo>
                <a:lnTo>
                  <a:pt x="1577847" y="60960"/>
                </a:lnTo>
                <a:lnTo>
                  <a:pt x="1608327" y="45719"/>
                </a:lnTo>
                <a:lnTo>
                  <a:pt x="1577848" y="30479"/>
                </a:lnTo>
                <a:close/>
              </a:path>
            </a:pathLst>
          </a:custGeom>
          <a:solidFill>
            <a:srgbClr val="85F100"/>
          </a:solidFill>
        </p:spPr>
        <p:txBody>
          <a:bodyPr wrap="square" lIns="0" tIns="0" rIns="0" bIns="0" rtlCol="0"/>
          <a:lstStyle/>
          <a:p>
            <a:endParaRPr/>
          </a:p>
        </p:txBody>
      </p:sp>
      <p:sp>
        <p:nvSpPr>
          <p:cNvPr id="30" name="object 30"/>
          <p:cNvSpPr/>
          <p:nvPr/>
        </p:nvSpPr>
        <p:spPr>
          <a:xfrm>
            <a:off x="5155946" y="2550160"/>
            <a:ext cx="1605915" cy="1134110"/>
          </a:xfrm>
          <a:custGeom>
            <a:avLst/>
            <a:gdLst/>
            <a:ahLst/>
            <a:cxnLst/>
            <a:rect l="l" t="t" r="r" b="b"/>
            <a:pathLst>
              <a:path w="1605915" h="1134110">
                <a:moveTo>
                  <a:pt x="1514094" y="30479"/>
                </a:moveTo>
                <a:lnTo>
                  <a:pt x="1166621" y="30479"/>
                </a:lnTo>
                <a:lnTo>
                  <a:pt x="0" y="1111503"/>
                </a:lnTo>
                <a:lnTo>
                  <a:pt x="20827" y="1133856"/>
                </a:lnTo>
                <a:lnTo>
                  <a:pt x="1178619" y="60960"/>
                </a:lnTo>
                <a:lnTo>
                  <a:pt x="1172717" y="60960"/>
                </a:lnTo>
                <a:lnTo>
                  <a:pt x="1183004" y="56895"/>
                </a:lnTo>
                <a:lnTo>
                  <a:pt x="1514094" y="56895"/>
                </a:lnTo>
                <a:lnTo>
                  <a:pt x="1514094" y="30479"/>
                </a:lnTo>
                <a:close/>
              </a:path>
              <a:path w="1605915" h="1134110">
                <a:moveTo>
                  <a:pt x="1514094" y="0"/>
                </a:moveTo>
                <a:lnTo>
                  <a:pt x="1514094" y="91439"/>
                </a:lnTo>
                <a:lnTo>
                  <a:pt x="1575053" y="60960"/>
                </a:lnTo>
                <a:lnTo>
                  <a:pt x="1529333" y="60960"/>
                </a:lnTo>
                <a:lnTo>
                  <a:pt x="1529333" y="30479"/>
                </a:lnTo>
                <a:lnTo>
                  <a:pt x="1575053" y="30479"/>
                </a:lnTo>
                <a:lnTo>
                  <a:pt x="1514094" y="0"/>
                </a:lnTo>
                <a:close/>
              </a:path>
              <a:path w="1605915" h="1134110">
                <a:moveTo>
                  <a:pt x="1183004" y="56895"/>
                </a:moveTo>
                <a:lnTo>
                  <a:pt x="1172717" y="60960"/>
                </a:lnTo>
                <a:lnTo>
                  <a:pt x="1178619" y="60960"/>
                </a:lnTo>
                <a:lnTo>
                  <a:pt x="1183004" y="56895"/>
                </a:lnTo>
                <a:close/>
              </a:path>
              <a:path w="1605915" h="1134110">
                <a:moveTo>
                  <a:pt x="1514094" y="56895"/>
                </a:moveTo>
                <a:lnTo>
                  <a:pt x="1183004" y="56895"/>
                </a:lnTo>
                <a:lnTo>
                  <a:pt x="1178619" y="60960"/>
                </a:lnTo>
                <a:lnTo>
                  <a:pt x="1514094" y="60960"/>
                </a:lnTo>
                <a:lnTo>
                  <a:pt x="1514094" y="56895"/>
                </a:lnTo>
                <a:close/>
              </a:path>
              <a:path w="1605915" h="1134110">
                <a:moveTo>
                  <a:pt x="1575053" y="30479"/>
                </a:moveTo>
                <a:lnTo>
                  <a:pt x="1529333" y="30479"/>
                </a:lnTo>
                <a:lnTo>
                  <a:pt x="1529333" y="60960"/>
                </a:lnTo>
                <a:lnTo>
                  <a:pt x="1575053" y="60960"/>
                </a:lnTo>
                <a:lnTo>
                  <a:pt x="1605533" y="45719"/>
                </a:lnTo>
                <a:lnTo>
                  <a:pt x="1575053" y="30479"/>
                </a:lnTo>
                <a:close/>
              </a:path>
            </a:pathLst>
          </a:custGeom>
          <a:solidFill>
            <a:srgbClr val="85F100"/>
          </a:solidFill>
        </p:spPr>
        <p:txBody>
          <a:bodyPr wrap="square" lIns="0" tIns="0" rIns="0" bIns="0" rtlCol="0"/>
          <a:lstStyle/>
          <a:p>
            <a:endParaRPr/>
          </a:p>
        </p:txBody>
      </p:sp>
      <p:sp>
        <p:nvSpPr>
          <p:cNvPr id="31" name="object 31"/>
          <p:cNvSpPr/>
          <p:nvPr/>
        </p:nvSpPr>
        <p:spPr>
          <a:xfrm>
            <a:off x="5157851" y="3629659"/>
            <a:ext cx="1593850" cy="830580"/>
          </a:xfrm>
          <a:custGeom>
            <a:avLst/>
            <a:gdLst/>
            <a:ahLst/>
            <a:cxnLst/>
            <a:rect l="l" t="t" r="r" b="b"/>
            <a:pathLst>
              <a:path w="1593850" h="830579">
                <a:moveTo>
                  <a:pt x="1502028" y="739139"/>
                </a:moveTo>
                <a:lnTo>
                  <a:pt x="1502028" y="830579"/>
                </a:lnTo>
                <a:lnTo>
                  <a:pt x="1562988" y="800100"/>
                </a:lnTo>
                <a:lnTo>
                  <a:pt x="1517269" y="800100"/>
                </a:lnTo>
                <a:lnTo>
                  <a:pt x="1517269" y="769619"/>
                </a:lnTo>
                <a:lnTo>
                  <a:pt x="1562989" y="769619"/>
                </a:lnTo>
                <a:lnTo>
                  <a:pt x="1502028" y="739139"/>
                </a:lnTo>
                <a:close/>
              </a:path>
              <a:path w="1593850" h="830579">
                <a:moveTo>
                  <a:pt x="17018" y="0"/>
                </a:moveTo>
                <a:lnTo>
                  <a:pt x="0" y="25400"/>
                </a:lnTo>
                <a:lnTo>
                  <a:pt x="1161414" y="800100"/>
                </a:lnTo>
                <a:lnTo>
                  <a:pt x="1502028" y="800100"/>
                </a:lnTo>
                <a:lnTo>
                  <a:pt x="1502028" y="772159"/>
                </a:lnTo>
                <a:lnTo>
                  <a:pt x="1174496" y="772159"/>
                </a:lnTo>
                <a:lnTo>
                  <a:pt x="1166114" y="769619"/>
                </a:lnTo>
                <a:lnTo>
                  <a:pt x="1170688" y="769619"/>
                </a:lnTo>
                <a:lnTo>
                  <a:pt x="17018" y="0"/>
                </a:lnTo>
                <a:close/>
              </a:path>
              <a:path w="1593850" h="830579">
                <a:moveTo>
                  <a:pt x="1562989" y="769619"/>
                </a:moveTo>
                <a:lnTo>
                  <a:pt x="1517269" y="769619"/>
                </a:lnTo>
                <a:lnTo>
                  <a:pt x="1517269" y="800100"/>
                </a:lnTo>
                <a:lnTo>
                  <a:pt x="1562988" y="800100"/>
                </a:lnTo>
                <a:lnTo>
                  <a:pt x="1593469" y="784859"/>
                </a:lnTo>
                <a:lnTo>
                  <a:pt x="1562989" y="769619"/>
                </a:lnTo>
                <a:close/>
              </a:path>
              <a:path w="1593850" h="830579">
                <a:moveTo>
                  <a:pt x="1170688" y="769619"/>
                </a:moveTo>
                <a:lnTo>
                  <a:pt x="1166114" y="769619"/>
                </a:lnTo>
                <a:lnTo>
                  <a:pt x="1174496" y="772159"/>
                </a:lnTo>
                <a:lnTo>
                  <a:pt x="1170688" y="769619"/>
                </a:lnTo>
                <a:close/>
              </a:path>
              <a:path w="1593850" h="830579">
                <a:moveTo>
                  <a:pt x="1502028" y="769619"/>
                </a:moveTo>
                <a:lnTo>
                  <a:pt x="1170688" y="769619"/>
                </a:lnTo>
                <a:lnTo>
                  <a:pt x="1174496" y="772159"/>
                </a:lnTo>
                <a:lnTo>
                  <a:pt x="1502028" y="772159"/>
                </a:lnTo>
                <a:lnTo>
                  <a:pt x="1502028" y="769619"/>
                </a:lnTo>
                <a:close/>
              </a:path>
            </a:pathLst>
          </a:custGeom>
          <a:solidFill>
            <a:srgbClr val="85F100"/>
          </a:solidFill>
        </p:spPr>
        <p:txBody>
          <a:bodyPr wrap="square" lIns="0" tIns="0" rIns="0" bIns="0" rtlCol="0"/>
          <a:lstStyle/>
          <a:p>
            <a:endParaRPr/>
          </a:p>
        </p:txBody>
      </p:sp>
      <p:sp>
        <p:nvSpPr>
          <p:cNvPr id="32" name="object 32"/>
          <p:cNvSpPr/>
          <p:nvPr/>
        </p:nvSpPr>
        <p:spPr>
          <a:xfrm>
            <a:off x="5153786" y="3643884"/>
            <a:ext cx="1597660" cy="1731010"/>
          </a:xfrm>
          <a:custGeom>
            <a:avLst/>
            <a:gdLst/>
            <a:ahLst/>
            <a:cxnLst/>
            <a:rect l="l" t="t" r="r" b="b"/>
            <a:pathLst>
              <a:path w="1597659" h="1731010">
                <a:moveTo>
                  <a:pt x="1506092" y="1639316"/>
                </a:moveTo>
                <a:lnTo>
                  <a:pt x="1506092" y="1730756"/>
                </a:lnTo>
                <a:lnTo>
                  <a:pt x="1567053" y="1700276"/>
                </a:lnTo>
                <a:lnTo>
                  <a:pt x="1521333" y="1700276"/>
                </a:lnTo>
                <a:lnTo>
                  <a:pt x="1521333" y="1669796"/>
                </a:lnTo>
                <a:lnTo>
                  <a:pt x="1567053" y="1669796"/>
                </a:lnTo>
                <a:lnTo>
                  <a:pt x="1506092" y="1639316"/>
                </a:lnTo>
                <a:close/>
              </a:path>
              <a:path w="1597659" h="1731010">
                <a:moveTo>
                  <a:pt x="25146" y="0"/>
                </a:moveTo>
                <a:lnTo>
                  <a:pt x="0" y="17272"/>
                </a:lnTo>
                <a:lnTo>
                  <a:pt x="1169670" y="1700276"/>
                </a:lnTo>
                <a:lnTo>
                  <a:pt x="1506092" y="1700276"/>
                </a:lnTo>
                <a:lnTo>
                  <a:pt x="1506092" y="1676400"/>
                </a:lnTo>
                <a:lnTo>
                  <a:pt x="1190116" y="1676400"/>
                </a:lnTo>
                <a:lnTo>
                  <a:pt x="1177671" y="1669796"/>
                </a:lnTo>
                <a:lnTo>
                  <a:pt x="1185527" y="1669796"/>
                </a:lnTo>
                <a:lnTo>
                  <a:pt x="25146" y="0"/>
                </a:lnTo>
                <a:close/>
              </a:path>
              <a:path w="1597659" h="1731010">
                <a:moveTo>
                  <a:pt x="1567053" y="1669796"/>
                </a:moveTo>
                <a:lnTo>
                  <a:pt x="1521333" y="1669796"/>
                </a:lnTo>
                <a:lnTo>
                  <a:pt x="1521333" y="1700276"/>
                </a:lnTo>
                <a:lnTo>
                  <a:pt x="1567053" y="1700276"/>
                </a:lnTo>
                <a:lnTo>
                  <a:pt x="1597533" y="1685036"/>
                </a:lnTo>
                <a:lnTo>
                  <a:pt x="1567053" y="1669796"/>
                </a:lnTo>
                <a:close/>
              </a:path>
              <a:path w="1597659" h="1731010">
                <a:moveTo>
                  <a:pt x="1185527" y="1669796"/>
                </a:moveTo>
                <a:lnTo>
                  <a:pt x="1177671" y="1669796"/>
                </a:lnTo>
                <a:lnTo>
                  <a:pt x="1190116" y="1676400"/>
                </a:lnTo>
                <a:lnTo>
                  <a:pt x="1185527" y="1669796"/>
                </a:lnTo>
                <a:close/>
              </a:path>
              <a:path w="1597659" h="1731010">
                <a:moveTo>
                  <a:pt x="1506092" y="1669796"/>
                </a:moveTo>
                <a:lnTo>
                  <a:pt x="1185527" y="1669796"/>
                </a:lnTo>
                <a:lnTo>
                  <a:pt x="1190116" y="1676400"/>
                </a:lnTo>
                <a:lnTo>
                  <a:pt x="1506092" y="1676400"/>
                </a:lnTo>
                <a:lnTo>
                  <a:pt x="1506092" y="1669796"/>
                </a:lnTo>
                <a:close/>
              </a:path>
            </a:pathLst>
          </a:custGeom>
          <a:solidFill>
            <a:srgbClr val="85F100"/>
          </a:solidFill>
        </p:spPr>
        <p:txBody>
          <a:bodyPr wrap="square" lIns="0" tIns="0" rIns="0" bIns="0" rtlCol="0"/>
          <a:lstStyle/>
          <a:p>
            <a:endParaRPr/>
          </a:p>
        </p:txBody>
      </p:sp>
      <p:sp>
        <p:nvSpPr>
          <p:cNvPr id="33" name="object 33"/>
          <p:cNvSpPr/>
          <p:nvPr/>
        </p:nvSpPr>
        <p:spPr>
          <a:xfrm>
            <a:off x="5164454" y="3444240"/>
            <a:ext cx="1586865" cy="203200"/>
          </a:xfrm>
          <a:custGeom>
            <a:avLst/>
            <a:gdLst/>
            <a:ahLst/>
            <a:cxnLst/>
            <a:rect l="l" t="t" r="r" b="b"/>
            <a:pathLst>
              <a:path w="1586865" h="203200">
                <a:moveTo>
                  <a:pt x="1495425" y="30480"/>
                </a:moveTo>
                <a:lnTo>
                  <a:pt x="1158494" y="30480"/>
                </a:lnTo>
                <a:lnTo>
                  <a:pt x="0" y="172847"/>
                </a:lnTo>
                <a:lnTo>
                  <a:pt x="3810" y="203073"/>
                </a:lnTo>
                <a:lnTo>
                  <a:pt x="1160254" y="60960"/>
                </a:lnTo>
                <a:lnTo>
                  <a:pt x="1159510" y="60960"/>
                </a:lnTo>
                <a:lnTo>
                  <a:pt x="1161288" y="60833"/>
                </a:lnTo>
                <a:lnTo>
                  <a:pt x="1495425" y="60833"/>
                </a:lnTo>
                <a:lnTo>
                  <a:pt x="1495425" y="30480"/>
                </a:lnTo>
                <a:close/>
              </a:path>
              <a:path w="1586865" h="203200">
                <a:moveTo>
                  <a:pt x="1495425" y="0"/>
                </a:moveTo>
                <a:lnTo>
                  <a:pt x="1495425" y="91439"/>
                </a:lnTo>
                <a:lnTo>
                  <a:pt x="1556385" y="60960"/>
                </a:lnTo>
                <a:lnTo>
                  <a:pt x="1510665" y="60960"/>
                </a:lnTo>
                <a:lnTo>
                  <a:pt x="1510665" y="30480"/>
                </a:lnTo>
                <a:lnTo>
                  <a:pt x="1556385" y="30480"/>
                </a:lnTo>
                <a:lnTo>
                  <a:pt x="1495425" y="0"/>
                </a:lnTo>
                <a:close/>
              </a:path>
              <a:path w="1586865" h="203200">
                <a:moveTo>
                  <a:pt x="1161288" y="60833"/>
                </a:moveTo>
                <a:lnTo>
                  <a:pt x="1159510" y="60960"/>
                </a:lnTo>
                <a:lnTo>
                  <a:pt x="1160254" y="60960"/>
                </a:lnTo>
                <a:lnTo>
                  <a:pt x="1161288" y="60833"/>
                </a:lnTo>
                <a:close/>
              </a:path>
              <a:path w="1586865" h="203200">
                <a:moveTo>
                  <a:pt x="1495425" y="60833"/>
                </a:moveTo>
                <a:lnTo>
                  <a:pt x="1161288" y="60833"/>
                </a:lnTo>
                <a:lnTo>
                  <a:pt x="1160254" y="60960"/>
                </a:lnTo>
                <a:lnTo>
                  <a:pt x="1495425" y="60960"/>
                </a:lnTo>
                <a:close/>
              </a:path>
              <a:path w="1586865" h="203200">
                <a:moveTo>
                  <a:pt x="1556385" y="30480"/>
                </a:moveTo>
                <a:lnTo>
                  <a:pt x="1510665" y="30480"/>
                </a:lnTo>
                <a:lnTo>
                  <a:pt x="1510665" y="60960"/>
                </a:lnTo>
                <a:lnTo>
                  <a:pt x="1556385" y="60960"/>
                </a:lnTo>
                <a:lnTo>
                  <a:pt x="1586865" y="45720"/>
                </a:lnTo>
                <a:lnTo>
                  <a:pt x="1556385" y="30480"/>
                </a:lnTo>
                <a:close/>
              </a:path>
            </a:pathLst>
          </a:custGeom>
          <a:solidFill>
            <a:srgbClr val="85F100"/>
          </a:solidFill>
        </p:spPr>
        <p:txBody>
          <a:bodyPr wrap="square" lIns="0" tIns="0" rIns="0" bIns="0" rtlCol="0"/>
          <a:lstStyle/>
          <a:p>
            <a:endParaRPr/>
          </a:p>
        </p:txBody>
      </p:sp>
      <p:sp>
        <p:nvSpPr>
          <p:cNvPr id="34" name="object 34"/>
          <p:cNvSpPr/>
          <p:nvPr/>
        </p:nvSpPr>
        <p:spPr>
          <a:xfrm>
            <a:off x="5969000" y="3489959"/>
            <a:ext cx="786765" cy="0"/>
          </a:xfrm>
          <a:custGeom>
            <a:avLst/>
            <a:gdLst/>
            <a:ahLst/>
            <a:cxnLst/>
            <a:rect l="l" t="t" r="r" b="b"/>
            <a:pathLst>
              <a:path w="786765">
                <a:moveTo>
                  <a:pt x="786383" y="0"/>
                </a:moveTo>
                <a:lnTo>
                  <a:pt x="0" y="0"/>
                </a:lnTo>
              </a:path>
            </a:pathLst>
          </a:custGeom>
          <a:ln w="10160">
            <a:solidFill>
              <a:srgbClr val="85F100"/>
            </a:solidFill>
            <a:prstDash val="sysDot"/>
          </a:ln>
        </p:spPr>
        <p:txBody>
          <a:bodyPr wrap="square" lIns="0" tIns="0" rIns="0" bIns="0" rtlCol="0"/>
          <a:lstStyle/>
          <a:p>
            <a:endParaRPr/>
          </a:p>
        </p:txBody>
      </p:sp>
      <p:sp>
        <p:nvSpPr>
          <p:cNvPr id="35" name="TextBox 34">
            <a:extLst>
              <a:ext uri="{FF2B5EF4-FFF2-40B4-BE49-F238E27FC236}">
                <a16:creationId xmlns:a16="http://schemas.microsoft.com/office/drawing/2014/main" id="{3DB24365-72D6-0644-8C98-0AB44A15960B}"/>
              </a:ext>
            </a:extLst>
          </p:cNvPr>
          <p:cNvSpPr txBox="1"/>
          <p:nvPr/>
        </p:nvSpPr>
        <p:spPr>
          <a:xfrm>
            <a:off x="6903720" y="2369756"/>
            <a:ext cx="1515110" cy="400110"/>
          </a:xfrm>
          <a:prstGeom prst="rect">
            <a:avLst/>
          </a:prstGeom>
          <a:noFill/>
        </p:spPr>
        <p:txBody>
          <a:bodyPr wrap="square" rtlCol="0">
            <a:spAutoFit/>
          </a:bodyPr>
          <a:lstStyle/>
          <a:p>
            <a:r>
              <a:rPr lang="en-IL" sz="2000" dirty="0">
                <a:latin typeface="David" panose="020E0502060401010101" pitchFamily="34" charset="-79"/>
                <a:cs typeface="David" panose="020E0502060401010101" pitchFamily="34" charset="-79"/>
              </a:rPr>
              <a:t>Cases</a:t>
            </a:r>
          </a:p>
        </p:txBody>
      </p:sp>
    </p:spTree>
    <p:extLst>
      <p:ext uri="{BB962C8B-B14F-4D97-AF65-F5344CB8AC3E}">
        <p14:creationId xmlns:p14="http://schemas.microsoft.com/office/powerpoint/2010/main" val="28942400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4080510" cy="54927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066800" y="2164079"/>
            <a:ext cx="9418320" cy="39624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835400" y="2687320"/>
            <a:ext cx="325120" cy="325120"/>
          </a:xfrm>
          <a:custGeom>
            <a:avLst/>
            <a:gdLst/>
            <a:ahLst/>
            <a:cxnLst/>
            <a:rect l="l" t="t" r="r" b="b"/>
            <a:pathLst>
              <a:path w="325120" h="325119">
                <a:moveTo>
                  <a:pt x="0" y="162559"/>
                </a:moveTo>
                <a:lnTo>
                  <a:pt x="5806" y="119341"/>
                </a:lnTo>
                <a:lnTo>
                  <a:pt x="22192" y="80508"/>
                </a:lnTo>
                <a:lnTo>
                  <a:pt x="47609" y="47609"/>
                </a:lnTo>
                <a:lnTo>
                  <a:pt x="80508" y="22192"/>
                </a:lnTo>
                <a:lnTo>
                  <a:pt x="119341" y="5806"/>
                </a:lnTo>
                <a:lnTo>
                  <a:pt x="162560" y="0"/>
                </a:lnTo>
                <a:lnTo>
                  <a:pt x="205778" y="5806"/>
                </a:lnTo>
                <a:lnTo>
                  <a:pt x="244611" y="22192"/>
                </a:lnTo>
                <a:lnTo>
                  <a:pt x="277510" y="47609"/>
                </a:lnTo>
                <a:lnTo>
                  <a:pt x="302927" y="80508"/>
                </a:lnTo>
                <a:lnTo>
                  <a:pt x="319313" y="119341"/>
                </a:lnTo>
                <a:lnTo>
                  <a:pt x="325120" y="162559"/>
                </a:lnTo>
                <a:lnTo>
                  <a:pt x="319313" y="205778"/>
                </a:lnTo>
                <a:lnTo>
                  <a:pt x="302927" y="244611"/>
                </a:lnTo>
                <a:lnTo>
                  <a:pt x="277510" y="277510"/>
                </a:lnTo>
                <a:lnTo>
                  <a:pt x="244611" y="302927"/>
                </a:lnTo>
                <a:lnTo>
                  <a:pt x="205778" y="319313"/>
                </a:lnTo>
                <a:lnTo>
                  <a:pt x="162560" y="325119"/>
                </a:lnTo>
                <a:lnTo>
                  <a:pt x="119341" y="319313"/>
                </a:lnTo>
                <a:lnTo>
                  <a:pt x="80508" y="302927"/>
                </a:lnTo>
                <a:lnTo>
                  <a:pt x="47609" y="277510"/>
                </a:lnTo>
                <a:lnTo>
                  <a:pt x="22192" y="244611"/>
                </a:lnTo>
                <a:lnTo>
                  <a:pt x="5806" y="205778"/>
                </a:lnTo>
                <a:lnTo>
                  <a:pt x="0" y="162559"/>
                </a:lnTo>
                <a:close/>
              </a:path>
            </a:pathLst>
          </a:custGeom>
          <a:ln w="30480">
            <a:solidFill>
              <a:srgbClr val="85F100"/>
            </a:solidFill>
          </a:ln>
        </p:spPr>
        <p:txBody>
          <a:bodyPr wrap="square" lIns="0" tIns="0" rIns="0" bIns="0" rtlCol="0"/>
          <a:lstStyle/>
          <a:p>
            <a:endParaRPr/>
          </a:p>
        </p:txBody>
      </p:sp>
      <p:sp>
        <p:nvSpPr>
          <p:cNvPr id="5" name="object 5"/>
          <p:cNvSpPr/>
          <p:nvPr/>
        </p:nvSpPr>
        <p:spPr>
          <a:xfrm>
            <a:off x="1153160" y="4871720"/>
            <a:ext cx="1381760" cy="416559"/>
          </a:xfrm>
          <a:custGeom>
            <a:avLst/>
            <a:gdLst/>
            <a:ahLst/>
            <a:cxnLst/>
            <a:rect l="l" t="t" r="r" b="b"/>
            <a:pathLst>
              <a:path w="1381760" h="416560">
                <a:moveTo>
                  <a:pt x="0" y="69468"/>
                </a:moveTo>
                <a:lnTo>
                  <a:pt x="5456" y="42433"/>
                </a:lnTo>
                <a:lnTo>
                  <a:pt x="20337" y="20351"/>
                </a:lnTo>
                <a:lnTo>
                  <a:pt x="42407" y="5460"/>
                </a:lnTo>
                <a:lnTo>
                  <a:pt x="69430" y="0"/>
                </a:lnTo>
                <a:lnTo>
                  <a:pt x="1312291" y="0"/>
                </a:lnTo>
                <a:lnTo>
                  <a:pt x="1339326" y="5460"/>
                </a:lnTo>
                <a:lnTo>
                  <a:pt x="1361408" y="20351"/>
                </a:lnTo>
                <a:lnTo>
                  <a:pt x="1376298" y="42433"/>
                </a:lnTo>
                <a:lnTo>
                  <a:pt x="1381760" y="69468"/>
                </a:lnTo>
                <a:lnTo>
                  <a:pt x="1381760" y="347090"/>
                </a:lnTo>
                <a:lnTo>
                  <a:pt x="1376298" y="374126"/>
                </a:lnTo>
                <a:lnTo>
                  <a:pt x="1361408" y="396208"/>
                </a:lnTo>
                <a:lnTo>
                  <a:pt x="1339326" y="411098"/>
                </a:lnTo>
                <a:lnTo>
                  <a:pt x="1312291" y="416559"/>
                </a:lnTo>
                <a:lnTo>
                  <a:pt x="69430" y="416559"/>
                </a:lnTo>
                <a:lnTo>
                  <a:pt x="42407" y="411098"/>
                </a:lnTo>
                <a:lnTo>
                  <a:pt x="20337" y="396208"/>
                </a:lnTo>
                <a:lnTo>
                  <a:pt x="5456" y="374126"/>
                </a:lnTo>
                <a:lnTo>
                  <a:pt x="0" y="347090"/>
                </a:lnTo>
                <a:lnTo>
                  <a:pt x="0" y="69468"/>
                </a:lnTo>
                <a:close/>
              </a:path>
            </a:pathLst>
          </a:custGeom>
          <a:ln w="30480">
            <a:solidFill>
              <a:srgbClr val="85F100"/>
            </a:solidFill>
          </a:ln>
        </p:spPr>
        <p:txBody>
          <a:bodyPr wrap="square" lIns="0" tIns="0" rIns="0" bIns="0" rtlCol="0"/>
          <a:lstStyle/>
          <a:p>
            <a:endParaRPr/>
          </a:p>
        </p:txBody>
      </p:sp>
      <p:sp>
        <p:nvSpPr>
          <p:cNvPr id="6" name="object 6"/>
          <p:cNvSpPr txBox="1"/>
          <p:nvPr/>
        </p:nvSpPr>
        <p:spPr>
          <a:xfrm>
            <a:off x="5257800" y="475891"/>
            <a:ext cx="5785485" cy="1271630"/>
          </a:xfrm>
          <a:prstGeom prst="rect">
            <a:avLst/>
          </a:prstGeom>
        </p:spPr>
        <p:txBody>
          <a:bodyPr vert="horz" wrap="square" lIns="0" tIns="8890" rIns="0" bIns="0" rtlCol="0">
            <a:spAutoFit/>
          </a:bodyPr>
          <a:lstStyle/>
          <a:p>
            <a:pPr marL="12700" marR="5080">
              <a:lnSpc>
                <a:spcPct val="101299"/>
              </a:lnSpc>
              <a:spcBef>
                <a:spcPts val="70"/>
              </a:spcBef>
            </a:pPr>
            <a:r>
              <a:rPr sz="1850" b="1" spc="-175" dirty="0">
                <a:latin typeface="Lucida Sans"/>
                <a:ea typeface="+mj-ea"/>
              </a:rPr>
              <a:t>It is possible to create Account </a:t>
            </a:r>
            <a:r>
              <a:rPr lang="en-US" sz="1850" b="1" spc="-175" dirty="0">
                <a:latin typeface="Lucida Sans"/>
                <a:ea typeface="+mj-ea"/>
              </a:rPr>
              <a:t> </a:t>
            </a:r>
            <a:r>
              <a:rPr sz="1850" b="1" spc="-175" dirty="0">
                <a:latin typeface="Lucida Sans"/>
                <a:ea typeface="+mj-ea"/>
              </a:rPr>
              <a:t>Hierarchy by adding Parent Account. Each  parent can have a parent as well, all creating a hierarchy (or </a:t>
            </a:r>
            <a:r>
              <a:rPr lang="en-US" sz="1850" b="1" spc="-175" dirty="0">
                <a:latin typeface="Lucida Sans"/>
                <a:ea typeface="+mj-ea"/>
              </a:rPr>
              <a:t>family</a:t>
            </a:r>
            <a:r>
              <a:rPr sz="1850" b="1" spc="-175" dirty="0">
                <a:latin typeface="Lucida Sans"/>
                <a:ea typeface="+mj-ea"/>
              </a:rPr>
              <a:t>).</a:t>
            </a:r>
          </a:p>
          <a:p>
            <a:pPr marL="12700">
              <a:lnSpc>
                <a:spcPct val="100000"/>
              </a:lnSpc>
              <a:spcBef>
                <a:spcPts val="900"/>
              </a:spcBef>
            </a:pPr>
            <a:r>
              <a:rPr sz="1850" b="1" spc="-175" dirty="0">
                <a:latin typeface="Lucida Sans"/>
                <a:ea typeface="+mj-ea"/>
              </a:rPr>
              <a:t>The hierarchy itself is nicely</a:t>
            </a:r>
            <a:r>
              <a:rPr lang="en-US" sz="1850" b="1" spc="-175" dirty="0">
                <a:latin typeface="Lucida Sans"/>
                <a:ea typeface="+mj-ea"/>
              </a:rPr>
              <a:t> </a:t>
            </a:r>
            <a:r>
              <a:rPr sz="1850" b="1" spc="-175" dirty="0">
                <a:latin typeface="Lucida Sans"/>
                <a:ea typeface="+mj-ea"/>
              </a:rPr>
              <a:t> visualized </a:t>
            </a:r>
            <a:r>
              <a:rPr lang="en-US" sz="1850" b="1" spc="-175" dirty="0">
                <a:latin typeface="Lucida Sans"/>
                <a:ea typeface="+mj-ea"/>
              </a:rPr>
              <a:t> </a:t>
            </a:r>
            <a:r>
              <a:rPr sz="1850" b="1" spc="-175" dirty="0">
                <a:latin typeface="Lucida Sans"/>
                <a:ea typeface="+mj-ea"/>
              </a:rPr>
              <a:t>in Salesforce.</a:t>
            </a:r>
          </a:p>
        </p:txBody>
      </p:sp>
      <p:sp>
        <p:nvSpPr>
          <p:cNvPr id="7" name="object 7"/>
          <p:cNvSpPr/>
          <p:nvPr/>
        </p:nvSpPr>
        <p:spPr>
          <a:xfrm>
            <a:off x="4978400" y="1889760"/>
            <a:ext cx="3434079" cy="140208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4968240" y="1879600"/>
            <a:ext cx="3454400" cy="1422400"/>
          </a:xfrm>
          <a:custGeom>
            <a:avLst/>
            <a:gdLst/>
            <a:ahLst/>
            <a:cxnLst/>
            <a:rect l="l" t="t" r="r" b="b"/>
            <a:pathLst>
              <a:path w="3454400" h="1422400">
                <a:moveTo>
                  <a:pt x="0" y="1422400"/>
                </a:moveTo>
                <a:lnTo>
                  <a:pt x="3454400" y="1422400"/>
                </a:lnTo>
                <a:lnTo>
                  <a:pt x="3454400" y="0"/>
                </a:lnTo>
                <a:lnTo>
                  <a:pt x="0" y="0"/>
                </a:lnTo>
                <a:lnTo>
                  <a:pt x="0" y="1422400"/>
                </a:lnTo>
                <a:close/>
              </a:path>
            </a:pathLst>
          </a:custGeom>
          <a:ln w="20320">
            <a:solidFill>
              <a:srgbClr val="85F100"/>
            </a:solidFill>
          </a:ln>
        </p:spPr>
        <p:txBody>
          <a:bodyPr wrap="square" lIns="0" tIns="0" rIns="0" bIns="0" rtlCol="0"/>
          <a:lstStyle/>
          <a:p>
            <a:endParaRPr/>
          </a:p>
        </p:txBody>
      </p:sp>
      <p:sp>
        <p:nvSpPr>
          <p:cNvPr id="9" name="object 9"/>
          <p:cNvSpPr/>
          <p:nvPr/>
        </p:nvSpPr>
        <p:spPr>
          <a:xfrm>
            <a:off x="4262120" y="2687320"/>
            <a:ext cx="579119" cy="3556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4262120" y="2687320"/>
            <a:ext cx="579120" cy="355600"/>
          </a:xfrm>
          <a:custGeom>
            <a:avLst/>
            <a:gdLst/>
            <a:ahLst/>
            <a:cxnLst/>
            <a:rect l="l" t="t" r="r" b="b"/>
            <a:pathLst>
              <a:path w="579120" h="355600">
                <a:moveTo>
                  <a:pt x="0" y="88900"/>
                </a:moveTo>
                <a:lnTo>
                  <a:pt x="401319" y="88900"/>
                </a:lnTo>
                <a:lnTo>
                  <a:pt x="401319" y="0"/>
                </a:lnTo>
                <a:lnTo>
                  <a:pt x="579119" y="177800"/>
                </a:lnTo>
                <a:lnTo>
                  <a:pt x="401319" y="355600"/>
                </a:lnTo>
                <a:lnTo>
                  <a:pt x="401319" y="266700"/>
                </a:lnTo>
                <a:lnTo>
                  <a:pt x="0" y="266700"/>
                </a:lnTo>
                <a:lnTo>
                  <a:pt x="0" y="88900"/>
                </a:lnTo>
                <a:close/>
              </a:path>
            </a:pathLst>
          </a:custGeom>
          <a:ln w="10160">
            <a:solidFill>
              <a:srgbClr val="85F100"/>
            </a:solidFill>
          </a:ln>
        </p:spPr>
        <p:txBody>
          <a:bodyPr wrap="square" lIns="0" tIns="0" rIns="0" bIns="0" rtlCol="0"/>
          <a:lstStyle/>
          <a:p>
            <a:endParaRPr/>
          </a:p>
        </p:txBody>
      </p:sp>
    </p:spTree>
    <p:extLst>
      <p:ext uri="{BB962C8B-B14F-4D97-AF65-F5344CB8AC3E}">
        <p14:creationId xmlns:p14="http://schemas.microsoft.com/office/powerpoint/2010/main" val="1995526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5471" y="1890076"/>
            <a:ext cx="5084129" cy="45719"/>
          </a:xfrm>
          <a:custGeom>
            <a:avLst/>
            <a:gdLst/>
            <a:ahLst/>
            <a:cxnLst/>
            <a:rect l="l" t="t" r="r" b="b"/>
            <a:pathLst>
              <a:path w="4536440">
                <a:moveTo>
                  <a:pt x="0" y="0"/>
                </a:moveTo>
                <a:lnTo>
                  <a:pt x="4536059" y="0"/>
                </a:lnTo>
              </a:path>
            </a:pathLst>
          </a:custGeom>
          <a:ln w="81280">
            <a:solidFill>
              <a:srgbClr val="85F100"/>
            </a:solidFill>
          </a:ln>
        </p:spPr>
        <p:txBody>
          <a:bodyPr wrap="square" lIns="0" tIns="0" rIns="0" bIns="0" rtlCol="0"/>
          <a:lstStyle/>
          <a:p>
            <a:endParaRPr/>
          </a:p>
        </p:txBody>
      </p:sp>
      <p:sp>
        <p:nvSpPr>
          <p:cNvPr id="3" name="object 3"/>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05472" y="1559242"/>
            <a:ext cx="10809605" cy="297517"/>
          </a:xfrm>
          <a:prstGeom prst="rect">
            <a:avLst/>
          </a:prstGeom>
        </p:spPr>
        <p:txBody>
          <a:bodyPr vert="horz" wrap="square" lIns="0" tIns="12700" rIns="0" bIns="0" rtlCol="0">
            <a:spAutoFit/>
          </a:bodyPr>
          <a:lstStyle/>
          <a:p>
            <a:pPr marL="12700">
              <a:lnSpc>
                <a:spcPct val="100000"/>
              </a:lnSpc>
              <a:spcBef>
                <a:spcPts val="100"/>
              </a:spcBef>
            </a:pPr>
            <a:r>
              <a:rPr spc="-225" dirty="0"/>
              <a:t>Contacts</a:t>
            </a:r>
            <a:r>
              <a:rPr spc="-260" dirty="0"/>
              <a:t> </a:t>
            </a:r>
            <a:r>
              <a:rPr spc="-204" dirty="0"/>
              <a:t>are</a:t>
            </a:r>
            <a:r>
              <a:rPr spc="-350" dirty="0"/>
              <a:t> </a:t>
            </a:r>
            <a:r>
              <a:rPr spc="-180" dirty="0"/>
              <a:t>persons</a:t>
            </a:r>
            <a:r>
              <a:rPr spc="-335" dirty="0"/>
              <a:t> </a:t>
            </a:r>
            <a:r>
              <a:rPr spc="-180" dirty="0"/>
              <a:t>that</a:t>
            </a:r>
            <a:r>
              <a:rPr spc="-330" dirty="0"/>
              <a:t> </a:t>
            </a:r>
            <a:r>
              <a:rPr spc="-175" dirty="0"/>
              <a:t>are</a:t>
            </a:r>
            <a:r>
              <a:rPr spc="-265" dirty="0"/>
              <a:t> </a:t>
            </a:r>
            <a:r>
              <a:rPr spc="-185" dirty="0"/>
              <a:t>representing</a:t>
            </a:r>
            <a:r>
              <a:rPr spc="-400" dirty="0"/>
              <a:t> </a:t>
            </a:r>
            <a:r>
              <a:rPr spc="-240" dirty="0"/>
              <a:t>Accounts</a:t>
            </a:r>
            <a:r>
              <a:rPr spc="-185" dirty="0"/>
              <a:t> </a:t>
            </a:r>
            <a:r>
              <a:rPr dirty="0"/>
              <a:t>–</a:t>
            </a:r>
            <a:r>
              <a:rPr spc="-305" dirty="0"/>
              <a:t> </a:t>
            </a:r>
            <a:r>
              <a:rPr spc="-190" dirty="0"/>
              <a:t>it</a:t>
            </a:r>
            <a:r>
              <a:rPr spc="-325" dirty="0"/>
              <a:t> </a:t>
            </a:r>
            <a:r>
              <a:rPr spc="-235" dirty="0"/>
              <a:t>can</a:t>
            </a:r>
            <a:r>
              <a:rPr spc="-290" dirty="0"/>
              <a:t> </a:t>
            </a:r>
            <a:r>
              <a:rPr spc="-175" dirty="0"/>
              <a:t>be</a:t>
            </a:r>
            <a:r>
              <a:rPr spc="-180" dirty="0"/>
              <a:t> </a:t>
            </a:r>
            <a:r>
              <a:rPr spc="-254" dirty="0"/>
              <a:t>CEO,</a:t>
            </a:r>
            <a:r>
              <a:rPr spc="-270" dirty="0"/>
              <a:t> </a:t>
            </a:r>
            <a:r>
              <a:rPr spc="-245" dirty="0"/>
              <a:t>Sales</a:t>
            </a:r>
            <a:r>
              <a:rPr spc="-340" dirty="0"/>
              <a:t> </a:t>
            </a:r>
            <a:r>
              <a:rPr spc="-225" dirty="0"/>
              <a:t>Rep,</a:t>
            </a:r>
            <a:r>
              <a:rPr spc="-185" dirty="0"/>
              <a:t> </a:t>
            </a:r>
            <a:r>
              <a:rPr spc="-229" dirty="0"/>
              <a:t>etc.</a:t>
            </a:r>
            <a:r>
              <a:rPr spc="-320" dirty="0"/>
              <a:t> </a:t>
            </a:r>
            <a:endParaRPr spc="-229" dirty="0"/>
          </a:p>
        </p:txBody>
      </p:sp>
      <p:sp>
        <p:nvSpPr>
          <p:cNvPr id="5" name="object 5"/>
          <p:cNvSpPr/>
          <p:nvPr/>
        </p:nvSpPr>
        <p:spPr>
          <a:xfrm>
            <a:off x="593407" y="526033"/>
            <a:ext cx="2047748" cy="54927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80707" y="1054417"/>
            <a:ext cx="921385" cy="197490"/>
          </a:xfrm>
          <a:prstGeom prst="rect">
            <a:avLst/>
          </a:prstGeom>
        </p:spPr>
        <p:txBody>
          <a:bodyPr vert="horz" wrap="square" lIns="0" tIns="12700" rIns="0" bIns="0" rtlCol="0">
            <a:spAutoFit/>
          </a:bodyPr>
          <a:lstStyle/>
          <a:p>
            <a:pPr marL="12700">
              <a:lnSpc>
                <a:spcPct val="100000"/>
              </a:lnSpc>
              <a:spcBef>
                <a:spcPts val="100"/>
              </a:spcBef>
            </a:pPr>
            <a:r>
              <a:rPr sz="1200" spc="-140" dirty="0">
                <a:latin typeface="Lucida Sans" panose="020B0602030504020204" pitchFamily="34" charset="77"/>
                <a:cs typeface="Arial Black"/>
              </a:rPr>
              <a:t>Record</a:t>
            </a:r>
            <a:r>
              <a:rPr sz="1200" spc="-225" dirty="0">
                <a:latin typeface="Lucida Sans" panose="020B0602030504020204" pitchFamily="34" charset="77"/>
                <a:cs typeface="Arial Black"/>
              </a:rPr>
              <a:t> </a:t>
            </a:r>
            <a:r>
              <a:rPr sz="1200" spc="-130" dirty="0">
                <a:latin typeface="Lucida Sans" panose="020B0602030504020204" pitchFamily="34" charset="77"/>
                <a:cs typeface="Arial Black"/>
              </a:rPr>
              <a:t>types</a:t>
            </a:r>
            <a:endParaRPr sz="1200">
              <a:latin typeface="Lucida Sans" panose="020B0602030504020204" pitchFamily="34" charset="77"/>
              <a:cs typeface="Arial Black"/>
            </a:endParaRPr>
          </a:p>
        </p:txBody>
      </p:sp>
      <p:sp>
        <p:nvSpPr>
          <p:cNvPr id="7" name="object 7"/>
          <p:cNvSpPr txBox="1">
            <a:spLocks noGrp="1"/>
          </p:cNvSpPr>
          <p:nvPr>
            <p:ph type="body" idx="1"/>
          </p:nvPr>
        </p:nvSpPr>
        <p:spPr>
          <a:xfrm>
            <a:off x="605471" y="2043669"/>
            <a:ext cx="7977378" cy="2313710"/>
          </a:xfrm>
          <a:prstGeom prst="rect">
            <a:avLst/>
          </a:prstGeom>
        </p:spPr>
        <p:txBody>
          <a:bodyPr vert="horz" wrap="square" lIns="0" tIns="63500" rIns="0" bIns="0" rtlCol="0">
            <a:spAutoFit/>
          </a:bodyPr>
          <a:lstStyle/>
          <a:p>
            <a:pPr marL="15875" marR="5080">
              <a:lnSpc>
                <a:spcPts val="2000"/>
              </a:lnSpc>
              <a:spcBef>
                <a:spcPts val="500"/>
              </a:spcBef>
            </a:pPr>
            <a:r>
              <a:rPr lang="en-US" sz="1850" b="1" spc="-175" dirty="0">
                <a:latin typeface="Lucida Sans"/>
                <a:ea typeface="+mj-ea"/>
              </a:rPr>
              <a:t>All contact </a:t>
            </a:r>
            <a:r>
              <a:rPr sz="1850" b="1" spc="-175" dirty="0">
                <a:latin typeface="Lucida Sans"/>
                <a:ea typeface="+mj-ea"/>
              </a:rPr>
              <a:t>information like phone number, email or birthday are stored there, we can also add a </a:t>
            </a:r>
            <a:r>
              <a:rPr lang="en-US" sz="1850" b="1" spc="-175" dirty="0">
                <a:latin typeface="Lucida Sans"/>
                <a:ea typeface="+mj-ea"/>
              </a:rPr>
              <a:t>ph</a:t>
            </a:r>
            <a:r>
              <a:rPr sz="1850" b="1" spc="-175" dirty="0">
                <a:latin typeface="Lucida Sans"/>
                <a:ea typeface="+mj-ea"/>
              </a:rPr>
              <a:t>oto or  any other relevant details.</a:t>
            </a:r>
          </a:p>
          <a:p>
            <a:pPr marL="15875" marR="584835">
              <a:lnSpc>
                <a:spcPct val="170300"/>
              </a:lnSpc>
            </a:pPr>
            <a:r>
              <a:rPr sz="1850" b="1" spc="-175" dirty="0">
                <a:latin typeface="Lucida Sans"/>
                <a:ea typeface="+mj-ea"/>
              </a:rPr>
              <a:t>Contact can also have record types but their creation is less common than for accounts.  A contact, that is connected (linked) to an Account is called a contact role.</a:t>
            </a:r>
          </a:p>
          <a:p>
            <a:pPr>
              <a:lnSpc>
                <a:spcPct val="100000"/>
              </a:lnSpc>
              <a:spcBef>
                <a:spcPts val="10"/>
              </a:spcBef>
            </a:pPr>
            <a:endParaRPr sz="1850" b="1" spc="-175" dirty="0">
              <a:latin typeface="Lucida Sans"/>
              <a:ea typeface="+mj-ea"/>
            </a:endParaRPr>
          </a:p>
        </p:txBody>
      </p:sp>
      <p:pic>
        <p:nvPicPr>
          <p:cNvPr id="5122" name="Picture 2" descr="Make 2019 the Quest Year EVAR!. Get the quest of all worlds by… | by Aaron  Hazen | The Trailblazer | Medium">
            <a:extLst>
              <a:ext uri="{FF2B5EF4-FFF2-40B4-BE49-F238E27FC236}">
                <a16:creationId xmlns:a16="http://schemas.microsoft.com/office/drawing/2014/main" id="{E842F08E-B30C-4D44-B080-4AF30DD4E5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1000" y="3733800"/>
            <a:ext cx="3937000" cy="2661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60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3"/>
            <a:ext cx="1801241" cy="5492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240660" y="526033"/>
            <a:ext cx="988313" cy="54927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80707" y="1054417"/>
            <a:ext cx="1450340" cy="197490"/>
          </a:xfrm>
          <a:prstGeom prst="rect">
            <a:avLst/>
          </a:prstGeom>
        </p:spPr>
        <p:txBody>
          <a:bodyPr vert="horz" wrap="square" lIns="0" tIns="12700" rIns="0" bIns="0" rtlCol="0">
            <a:spAutoFit/>
          </a:bodyPr>
          <a:lstStyle/>
          <a:p>
            <a:pPr marL="12700">
              <a:lnSpc>
                <a:spcPct val="100000"/>
              </a:lnSpc>
              <a:spcBef>
                <a:spcPts val="100"/>
              </a:spcBef>
            </a:pPr>
            <a:r>
              <a:rPr sz="1200" spc="-155" dirty="0">
                <a:latin typeface="Lucida Sans" panose="020B0602030504020204" pitchFamily="34" charset="77"/>
                <a:cs typeface="Arial Black"/>
              </a:rPr>
              <a:t>Contacts </a:t>
            </a:r>
            <a:r>
              <a:rPr sz="1200" spc="-120" dirty="0">
                <a:latin typeface="Lucida Sans" panose="020B0602030504020204" pitchFamily="34" charset="77"/>
                <a:cs typeface="Arial Black"/>
              </a:rPr>
              <a:t>related</a:t>
            </a:r>
            <a:r>
              <a:rPr sz="1200" spc="-229" dirty="0">
                <a:latin typeface="Lucida Sans" panose="020B0602030504020204" pitchFamily="34" charset="77"/>
                <a:cs typeface="Arial Black"/>
              </a:rPr>
              <a:t> </a:t>
            </a:r>
            <a:r>
              <a:rPr sz="1200" spc="-130" dirty="0">
                <a:latin typeface="Lucida Sans" panose="020B0602030504020204" pitchFamily="34" charset="77"/>
                <a:cs typeface="Arial Black"/>
              </a:rPr>
              <a:t>lists</a:t>
            </a:r>
            <a:endParaRPr sz="1200">
              <a:latin typeface="Lucida Sans" panose="020B0602030504020204" pitchFamily="34" charset="77"/>
              <a:cs typeface="Arial Black"/>
            </a:endParaRPr>
          </a:p>
        </p:txBody>
      </p:sp>
      <p:sp>
        <p:nvSpPr>
          <p:cNvPr id="7" name="object 7"/>
          <p:cNvSpPr/>
          <p:nvPr/>
        </p:nvSpPr>
        <p:spPr>
          <a:xfrm>
            <a:off x="6324600" y="1447800"/>
            <a:ext cx="34925" cy="3983354"/>
          </a:xfrm>
          <a:custGeom>
            <a:avLst/>
            <a:gdLst/>
            <a:ahLst/>
            <a:cxnLst/>
            <a:rect l="l" t="t" r="r" b="b"/>
            <a:pathLst>
              <a:path w="34925" h="3983354">
                <a:moveTo>
                  <a:pt x="34671" y="0"/>
                </a:moveTo>
                <a:lnTo>
                  <a:pt x="0" y="3983354"/>
                </a:lnTo>
              </a:path>
            </a:pathLst>
          </a:custGeom>
          <a:ln w="10160">
            <a:solidFill>
              <a:srgbClr val="E3E3E3"/>
            </a:solidFill>
            <a:prstDash val="sysDot"/>
          </a:ln>
        </p:spPr>
        <p:txBody>
          <a:bodyPr wrap="square" lIns="0" tIns="0" rIns="0" bIns="0" rtlCol="0"/>
          <a:lstStyle/>
          <a:p>
            <a:endParaRPr/>
          </a:p>
        </p:txBody>
      </p:sp>
      <p:sp>
        <p:nvSpPr>
          <p:cNvPr id="8" name="object 8"/>
          <p:cNvSpPr/>
          <p:nvPr/>
        </p:nvSpPr>
        <p:spPr>
          <a:xfrm>
            <a:off x="6507480" y="1671320"/>
            <a:ext cx="35560" cy="3983354"/>
          </a:xfrm>
          <a:custGeom>
            <a:avLst/>
            <a:gdLst/>
            <a:ahLst/>
            <a:cxnLst/>
            <a:rect l="l" t="t" r="r" b="b"/>
            <a:pathLst>
              <a:path w="35559" h="3983354">
                <a:moveTo>
                  <a:pt x="35433" y="0"/>
                </a:moveTo>
                <a:lnTo>
                  <a:pt x="0" y="3983354"/>
                </a:lnTo>
              </a:path>
            </a:pathLst>
          </a:custGeom>
          <a:ln w="10160">
            <a:solidFill>
              <a:srgbClr val="E3E3E3"/>
            </a:solidFill>
            <a:prstDash val="sysDot"/>
          </a:ln>
        </p:spPr>
        <p:txBody>
          <a:bodyPr wrap="square" lIns="0" tIns="0" rIns="0" bIns="0" rtlCol="0"/>
          <a:lstStyle/>
          <a:p>
            <a:endParaRPr/>
          </a:p>
        </p:txBody>
      </p:sp>
      <p:sp>
        <p:nvSpPr>
          <p:cNvPr id="9" name="object 9"/>
          <p:cNvSpPr/>
          <p:nvPr/>
        </p:nvSpPr>
        <p:spPr>
          <a:xfrm>
            <a:off x="5969000" y="1661160"/>
            <a:ext cx="786765" cy="0"/>
          </a:xfrm>
          <a:custGeom>
            <a:avLst/>
            <a:gdLst/>
            <a:ahLst/>
            <a:cxnLst/>
            <a:rect l="l" t="t" r="r" b="b"/>
            <a:pathLst>
              <a:path w="786765">
                <a:moveTo>
                  <a:pt x="786383" y="0"/>
                </a:moveTo>
                <a:lnTo>
                  <a:pt x="0" y="0"/>
                </a:lnTo>
              </a:path>
            </a:pathLst>
          </a:custGeom>
          <a:ln w="10160">
            <a:solidFill>
              <a:srgbClr val="E3E3E3"/>
            </a:solidFill>
            <a:prstDash val="sysDot"/>
          </a:ln>
        </p:spPr>
        <p:txBody>
          <a:bodyPr wrap="square" lIns="0" tIns="0" rIns="0" bIns="0" rtlCol="0"/>
          <a:lstStyle/>
          <a:p>
            <a:endParaRPr/>
          </a:p>
        </p:txBody>
      </p:sp>
      <p:sp>
        <p:nvSpPr>
          <p:cNvPr id="10" name="object 10"/>
          <p:cNvSpPr/>
          <p:nvPr/>
        </p:nvSpPr>
        <p:spPr>
          <a:xfrm>
            <a:off x="5969000" y="2565400"/>
            <a:ext cx="786765" cy="0"/>
          </a:xfrm>
          <a:custGeom>
            <a:avLst/>
            <a:gdLst/>
            <a:ahLst/>
            <a:cxnLst/>
            <a:rect l="l" t="t" r="r" b="b"/>
            <a:pathLst>
              <a:path w="786765">
                <a:moveTo>
                  <a:pt x="786383" y="0"/>
                </a:moveTo>
                <a:lnTo>
                  <a:pt x="0" y="0"/>
                </a:lnTo>
              </a:path>
            </a:pathLst>
          </a:custGeom>
          <a:ln w="10160">
            <a:solidFill>
              <a:srgbClr val="E3E3E3"/>
            </a:solidFill>
            <a:prstDash val="sysDot"/>
          </a:ln>
        </p:spPr>
        <p:txBody>
          <a:bodyPr wrap="square" lIns="0" tIns="0" rIns="0" bIns="0" rtlCol="0"/>
          <a:lstStyle/>
          <a:p>
            <a:endParaRPr/>
          </a:p>
        </p:txBody>
      </p:sp>
      <p:sp>
        <p:nvSpPr>
          <p:cNvPr id="11" name="object 11"/>
          <p:cNvSpPr/>
          <p:nvPr/>
        </p:nvSpPr>
        <p:spPr>
          <a:xfrm>
            <a:off x="5969000" y="4414520"/>
            <a:ext cx="786765" cy="0"/>
          </a:xfrm>
          <a:custGeom>
            <a:avLst/>
            <a:gdLst/>
            <a:ahLst/>
            <a:cxnLst/>
            <a:rect l="l" t="t" r="r" b="b"/>
            <a:pathLst>
              <a:path w="786765">
                <a:moveTo>
                  <a:pt x="786383" y="0"/>
                </a:moveTo>
                <a:lnTo>
                  <a:pt x="0" y="0"/>
                </a:lnTo>
              </a:path>
            </a:pathLst>
          </a:custGeom>
          <a:ln w="10160">
            <a:solidFill>
              <a:srgbClr val="E3E3E3"/>
            </a:solidFill>
            <a:prstDash val="sysDot"/>
          </a:ln>
        </p:spPr>
        <p:txBody>
          <a:bodyPr wrap="square" lIns="0" tIns="0" rIns="0" bIns="0" rtlCol="0"/>
          <a:lstStyle/>
          <a:p>
            <a:endParaRPr/>
          </a:p>
        </p:txBody>
      </p:sp>
      <p:sp>
        <p:nvSpPr>
          <p:cNvPr id="12" name="object 12"/>
          <p:cNvSpPr/>
          <p:nvPr/>
        </p:nvSpPr>
        <p:spPr>
          <a:xfrm>
            <a:off x="5969000" y="5328920"/>
            <a:ext cx="786765" cy="0"/>
          </a:xfrm>
          <a:custGeom>
            <a:avLst/>
            <a:gdLst/>
            <a:ahLst/>
            <a:cxnLst/>
            <a:rect l="l" t="t" r="r" b="b"/>
            <a:pathLst>
              <a:path w="786765">
                <a:moveTo>
                  <a:pt x="786383" y="0"/>
                </a:moveTo>
                <a:lnTo>
                  <a:pt x="0" y="0"/>
                </a:lnTo>
              </a:path>
            </a:pathLst>
          </a:custGeom>
          <a:ln w="10160">
            <a:solidFill>
              <a:srgbClr val="E3E3E3"/>
            </a:solidFill>
            <a:prstDash val="sysDot"/>
          </a:ln>
        </p:spPr>
        <p:txBody>
          <a:bodyPr wrap="square" lIns="0" tIns="0" rIns="0" bIns="0" rtlCol="0"/>
          <a:lstStyle/>
          <a:p>
            <a:endParaRPr/>
          </a:p>
        </p:txBody>
      </p:sp>
      <p:sp>
        <p:nvSpPr>
          <p:cNvPr id="13" name="object 13"/>
          <p:cNvSpPr/>
          <p:nvPr/>
        </p:nvSpPr>
        <p:spPr>
          <a:xfrm>
            <a:off x="6995159" y="1256283"/>
            <a:ext cx="1938401" cy="366395"/>
          </a:xfrm>
          <a:prstGeom prst="rect">
            <a:avLst/>
          </a:prstGeom>
          <a:blipFill>
            <a:blip r:embed="rId5" cstate="print"/>
            <a:stretch>
              <a:fillRect/>
            </a:stretch>
          </a:blipFill>
        </p:spPr>
        <p:txBody>
          <a:bodyPr wrap="square" lIns="0" tIns="0" rIns="0" bIns="0" rtlCol="0"/>
          <a:lstStyle/>
          <a:p>
            <a:endParaRPr/>
          </a:p>
        </p:txBody>
      </p:sp>
      <p:sp>
        <p:nvSpPr>
          <p:cNvPr id="14" name="object 14"/>
          <p:cNvSpPr txBox="1"/>
          <p:nvPr/>
        </p:nvSpPr>
        <p:spPr>
          <a:xfrm>
            <a:off x="6982459" y="1609661"/>
            <a:ext cx="2989580" cy="392430"/>
          </a:xfrm>
          <a:prstGeom prst="rect">
            <a:avLst/>
          </a:prstGeom>
        </p:spPr>
        <p:txBody>
          <a:bodyPr vert="horz" wrap="square" lIns="0" tIns="12700" rIns="0" bIns="0" rtlCol="0">
            <a:spAutoFit/>
          </a:bodyPr>
          <a:lstStyle/>
          <a:p>
            <a:pPr marL="12700">
              <a:lnSpc>
                <a:spcPct val="100000"/>
              </a:lnSpc>
              <a:spcBef>
                <a:spcPts val="100"/>
              </a:spcBef>
            </a:pPr>
            <a:r>
              <a:rPr sz="1200" b="1" spc="35" dirty="0">
                <a:latin typeface="Tahoma"/>
                <a:cs typeface="Tahoma"/>
              </a:rPr>
              <a:t>Opportunities</a:t>
            </a:r>
            <a:r>
              <a:rPr sz="1200" b="1" spc="-120" dirty="0">
                <a:latin typeface="Tahoma"/>
                <a:cs typeface="Tahoma"/>
              </a:rPr>
              <a:t> </a:t>
            </a:r>
            <a:r>
              <a:rPr sz="1200" b="1" spc="35" dirty="0">
                <a:latin typeface="Tahoma"/>
                <a:cs typeface="Tahoma"/>
              </a:rPr>
              <a:t>that</a:t>
            </a:r>
            <a:r>
              <a:rPr sz="1200" b="1" spc="-35" dirty="0">
                <a:latin typeface="Tahoma"/>
                <a:cs typeface="Tahoma"/>
              </a:rPr>
              <a:t> </a:t>
            </a:r>
            <a:r>
              <a:rPr sz="1200" b="1" spc="20" dirty="0">
                <a:latin typeface="Tahoma"/>
                <a:cs typeface="Tahoma"/>
              </a:rPr>
              <a:t>are</a:t>
            </a:r>
            <a:r>
              <a:rPr sz="1200" b="1" spc="-65" dirty="0">
                <a:latin typeface="Tahoma"/>
                <a:cs typeface="Tahoma"/>
              </a:rPr>
              <a:t> </a:t>
            </a:r>
            <a:r>
              <a:rPr sz="1200" b="1" spc="20" dirty="0">
                <a:latin typeface="Tahoma"/>
                <a:cs typeface="Tahoma"/>
              </a:rPr>
              <a:t>related</a:t>
            </a:r>
            <a:r>
              <a:rPr sz="1200" b="1" spc="-15" dirty="0">
                <a:latin typeface="Tahoma"/>
                <a:cs typeface="Tahoma"/>
              </a:rPr>
              <a:t> </a:t>
            </a:r>
            <a:r>
              <a:rPr sz="1200" b="1" spc="40" dirty="0">
                <a:latin typeface="Tahoma"/>
                <a:cs typeface="Tahoma"/>
              </a:rPr>
              <a:t>to</a:t>
            </a:r>
            <a:r>
              <a:rPr sz="1200" b="1" spc="-85" dirty="0">
                <a:latin typeface="Tahoma"/>
                <a:cs typeface="Tahoma"/>
              </a:rPr>
              <a:t> </a:t>
            </a:r>
            <a:r>
              <a:rPr sz="1200" b="1" spc="35" dirty="0">
                <a:latin typeface="Tahoma"/>
                <a:cs typeface="Tahoma"/>
              </a:rPr>
              <a:t>that</a:t>
            </a:r>
            <a:endParaRPr sz="1200">
              <a:latin typeface="Tahoma"/>
              <a:cs typeface="Tahoma"/>
            </a:endParaRPr>
          </a:p>
          <a:p>
            <a:pPr marL="12700">
              <a:lnSpc>
                <a:spcPct val="100000"/>
              </a:lnSpc>
              <a:spcBef>
                <a:spcPts val="5"/>
              </a:spcBef>
            </a:pPr>
            <a:r>
              <a:rPr sz="1200" b="1" spc="25" dirty="0">
                <a:latin typeface="Tahoma"/>
                <a:cs typeface="Tahoma"/>
              </a:rPr>
              <a:t>contact</a:t>
            </a:r>
            <a:endParaRPr sz="1200">
              <a:latin typeface="Tahoma"/>
              <a:cs typeface="Tahoma"/>
            </a:endParaRPr>
          </a:p>
        </p:txBody>
      </p:sp>
      <p:sp>
        <p:nvSpPr>
          <p:cNvPr id="15" name="object 15"/>
          <p:cNvSpPr/>
          <p:nvPr/>
        </p:nvSpPr>
        <p:spPr>
          <a:xfrm>
            <a:off x="6995159" y="2355214"/>
            <a:ext cx="2484881" cy="366395"/>
          </a:xfrm>
          <a:prstGeom prst="rect">
            <a:avLst/>
          </a:prstGeom>
          <a:blipFill>
            <a:blip r:embed="rId6" cstate="print"/>
            <a:stretch>
              <a:fillRect/>
            </a:stretch>
          </a:blipFill>
        </p:spPr>
        <p:txBody>
          <a:bodyPr wrap="square" lIns="0" tIns="0" rIns="0" bIns="0" rtlCol="0"/>
          <a:lstStyle/>
          <a:p>
            <a:endParaRPr/>
          </a:p>
        </p:txBody>
      </p:sp>
      <p:sp>
        <p:nvSpPr>
          <p:cNvPr id="16" name="object 16"/>
          <p:cNvSpPr txBox="1"/>
          <p:nvPr/>
        </p:nvSpPr>
        <p:spPr>
          <a:xfrm>
            <a:off x="6982459" y="2708592"/>
            <a:ext cx="2892425" cy="392430"/>
          </a:xfrm>
          <a:prstGeom prst="rect">
            <a:avLst/>
          </a:prstGeom>
        </p:spPr>
        <p:txBody>
          <a:bodyPr vert="horz" wrap="square" lIns="0" tIns="12700" rIns="0" bIns="0" rtlCol="0">
            <a:spAutoFit/>
          </a:bodyPr>
          <a:lstStyle/>
          <a:p>
            <a:pPr marL="12700">
              <a:lnSpc>
                <a:spcPct val="100000"/>
              </a:lnSpc>
              <a:spcBef>
                <a:spcPts val="100"/>
              </a:spcBef>
            </a:pPr>
            <a:r>
              <a:rPr sz="1200" b="1" spc="10" dirty="0">
                <a:latin typeface="Tahoma"/>
                <a:cs typeface="Tahoma"/>
              </a:rPr>
              <a:t>Campaigns,</a:t>
            </a:r>
            <a:r>
              <a:rPr sz="1200" b="1" spc="-10" dirty="0">
                <a:latin typeface="Tahoma"/>
                <a:cs typeface="Tahoma"/>
              </a:rPr>
              <a:t> </a:t>
            </a:r>
            <a:r>
              <a:rPr sz="1200" b="1" spc="45" dirty="0">
                <a:latin typeface="Tahoma"/>
                <a:cs typeface="Tahoma"/>
              </a:rPr>
              <a:t>of</a:t>
            </a:r>
            <a:r>
              <a:rPr sz="1200" b="1" spc="-130" dirty="0">
                <a:latin typeface="Tahoma"/>
                <a:cs typeface="Tahoma"/>
              </a:rPr>
              <a:t> </a:t>
            </a:r>
            <a:r>
              <a:rPr sz="1200" b="1" spc="30" dirty="0">
                <a:latin typeface="Tahoma"/>
                <a:cs typeface="Tahoma"/>
              </a:rPr>
              <a:t>which</a:t>
            </a:r>
            <a:r>
              <a:rPr sz="1200" b="1" spc="-40" dirty="0">
                <a:latin typeface="Tahoma"/>
                <a:cs typeface="Tahoma"/>
              </a:rPr>
              <a:t> </a:t>
            </a:r>
            <a:r>
              <a:rPr sz="1200" b="1" spc="35" dirty="0">
                <a:latin typeface="Tahoma"/>
                <a:cs typeface="Tahoma"/>
              </a:rPr>
              <a:t>the</a:t>
            </a:r>
            <a:r>
              <a:rPr sz="1200" b="1" spc="-60" dirty="0">
                <a:latin typeface="Tahoma"/>
                <a:cs typeface="Tahoma"/>
              </a:rPr>
              <a:t> </a:t>
            </a:r>
            <a:r>
              <a:rPr sz="1200" b="1" spc="25" dirty="0">
                <a:latin typeface="Tahoma"/>
                <a:cs typeface="Tahoma"/>
              </a:rPr>
              <a:t>contact</a:t>
            </a:r>
            <a:r>
              <a:rPr sz="1200" b="1" spc="-30" dirty="0">
                <a:latin typeface="Tahoma"/>
                <a:cs typeface="Tahoma"/>
              </a:rPr>
              <a:t> </a:t>
            </a:r>
            <a:r>
              <a:rPr sz="1200" b="1" spc="25" dirty="0">
                <a:latin typeface="Tahoma"/>
                <a:cs typeface="Tahoma"/>
              </a:rPr>
              <a:t>is</a:t>
            </a:r>
            <a:r>
              <a:rPr sz="1200" b="1" spc="-114" dirty="0">
                <a:latin typeface="Tahoma"/>
                <a:cs typeface="Tahoma"/>
              </a:rPr>
              <a:t> </a:t>
            </a:r>
            <a:r>
              <a:rPr sz="1200" b="1" spc="30" dirty="0">
                <a:latin typeface="Tahoma"/>
                <a:cs typeface="Tahoma"/>
              </a:rPr>
              <a:t>a</a:t>
            </a:r>
            <a:endParaRPr sz="1200">
              <a:latin typeface="Tahoma"/>
              <a:cs typeface="Tahoma"/>
            </a:endParaRPr>
          </a:p>
          <a:p>
            <a:pPr marL="12700">
              <a:lnSpc>
                <a:spcPct val="100000"/>
              </a:lnSpc>
              <a:spcBef>
                <a:spcPts val="5"/>
              </a:spcBef>
            </a:pPr>
            <a:r>
              <a:rPr sz="1200" b="1" spc="35" dirty="0">
                <a:latin typeface="Tahoma"/>
                <a:cs typeface="Tahoma"/>
              </a:rPr>
              <a:t>member</a:t>
            </a:r>
            <a:endParaRPr sz="1200">
              <a:latin typeface="Tahoma"/>
              <a:cs typeface="Tahoma"/>
            </a:endParaRPr>
          </a:p>
        </p:txBody>
      </p:sp>
      <p:sp>
        <p:nvSpPr>
          <p:cNvPr id="17" name="object 17"/>
          <p:cNvSpPr/>
          <p:nvPr/>
        </p:nvSpPr>
        <p:spPr>
          <a:xfrm>
            <a:off x="6995159" y="3454019"/>
            <a:ext cx="732281" cy="366395"/>
          </a:xfrm>
          <a:prstGeom prst="rect">
            <a:avLst/>
          </a:prstGeom>
          <a:blipFill>
            <a:blip r:embed="rId7" cstate="print"/>
            <a:stretch>
              <a:fillRect/>
            </a:stretch>
          </a:blipFill>
        </p:spPr>
        <p:txBody>
          <a:bodyPr wrap="square" lIns="0" tIns="0" rIns="0" bIns="0" rtlCol="0"/>
          <a:lstStyle/>
          <a:p>
            <a:endParaRPr/>
          </a:p>
        </p:txBody>
      </p:sp>
      <p:sp>
        <p:nvSpPr>
          <p:cNvPr id="18" name="object 18"/>
          <p:cNvSpPr txBox="1"/>
          <p:nvPr/>
        </p:nvSpPr>
        <p:spPr>
          <a:xfrm>
            <a:off x="6982459" y="3807523"/>
            <a:ext cx="1142365" cy="208915"/>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Tahoma"/>
                <a:cs typeface="Tahoma"/>
              </a:rPr>
              <a:t>Uploaded</a:t>
            </a:r>
            <a:r>
              <a:rPr sz="1200" b="1" spc="-125" dirty="0">
                <a:latin typeface="Tahoma"/>
                <a:cs typeface="Tahoma"/>
              </a:rPr>
              <a:t> </a:t>
            </a:r>
            <a:r>
              <a:rPr sz="1200" b="1" spc="20" dirty="0">
                <a:latin typeface="Tahoma"/>
                <a:cs typeface="Tahoma"/>
              </a:rPr>
              <a:t>files</a:t>
            </a:r>
            <a:endParaRPr sz="1200">
              <a:latin typeface="Tahoma"/>
              <a:cs typeface="Tahoma"/>
            </a:endParaRPr>
          </a:p>
        </p:txBody>
      </p:sp>
      <p:sp>
        <p:nvSpPr>
          <p:cNvPr id="19" name="object 19"/>
          <p:cNvSpPr/>
          <p:nvPr/>
        </p:nvSpPr>
        <p:spPr>
          <a:xfrm>
            <a:off x="6995159" y="4369689"/>
            <a:ext cx="902970" cy="366394"/>
          </a:xfrm>
          <a:prstGeom prst="rect">
            <a:avLst/>
          </a:prstGeom>
          <a:blipFill>
            <a:blip r:embed="rId8" cstate="print"/>
            <a:stretch>
              <a:fillRect/>
            </a:stretch>
          </a:blipFill>
        </p:spPr>
        <p:txBody>
          <a:bodyPr wrap="square" lIns="0" tIns="0" rIns="0" bIns="0" rtlCol="0"/>
          <a:lstStyle/>
          <a:p>
            <a:endParaRPr/>
          </a:p>
        </p:txBody>
      </p:sp>
      <p:sp>
        <p:nvSpPr>
          <p:cNvPr id="20" name="object 20"/>
          <p:cNvSpPr txBox="1"/>
          <p:nvPr/>
        </p:nvSpPr>
        <p:spPr>
          <a:xfrm>
            <a:off x="6982459" y="4723066"/>
            <a:ext cx="1132205" cy="208915"/>
          </a:xfrm>
          <a:prstGeom prst="rect">
            <a:avLst/>
          </a:prstGeom>
        </p:spPr>
        <p:txBody>
          <a:bodyPr vert="horz" wrap="square" lIns="0" tIns="12700" rIns="0" bIns="0" rtlCol="0">
            <a:spAutoFit/>
          </a:bodyPr>
          <a:lstStyle/>
          <a:p>
            <a:pPr marL="12700">
              <a:lnSpc>
                <a:spcPct val="100000"/>
              </a:lnSpc>
              <a:spcBef>
                <a:spcPts val="100"/>
              </a:spcBef>
            </a:pPr>
            <a:r>
              <a:rPr sz="1200" b="1" spc="15" dirty="0">
                <a:latin typeface="Tahoma"/>
                <a:cs typeface="Tahoma"/>
              </a:rPr>
              <a:t>Created</a:t>
            </a:r>
            <a:r>
              <a:rPr sz="1200" b="1" spc="-55" dirty="0">
                <a:latin typeface="Tahoma"/>
                <a:cs typeface="Tahoma"/>
              </a:rPr>
              <a:t> </a:t>
            </a:r>
            <a:r>
              <a:rPr sz="1200" b="1" spc="30" dirty="0">
                <a:latin typeface="Tahoma"/>
                <a:cs typeface="Tahoma"/>
              </a:rPr>
              <a:t>notes</a:t>
            </a:r>
            <a:endParaRPr sz="1200">
              <a:latin typeface="Tahoma"/>
              <a:cs typeface="Tahoma"/>
            </a:endParaRPr>
          </a:p>
        </p:txBody>
      </p:sp>
      <p:sp>
        <p:nvSpPr>
          <p:cNvPr id="21" name="object 21"/>
          <p:cNvSpPr/>
          <p:nvPr/>
        </p:nvSpPr>
        <p:spPr>
          <a:xfrm>
            <a:off x="6995159" y="5295265"/>
            <a:ext cx="2169159" cy="366395"/>
          </a:xfrm>
          <a:prstGeom prst="rect">
            <a:avLst/>
          </a:prstGeom>
          <a:blipFill>
            <a:blip r:embed="rId9" cstate="print"/>
            <a:stretch>
              <a:fillRect/>
            </a:stretch>
          </a:blipFill>
        </p:spPr>
        <p:txBody>
          <a:bodyPr wrap="square" lIns="0" tIns="0" rIns="0" bIns="0" rtlCol="0"/>
          <a:lstStyle/>
          <a:p>
            <a:endParaRPr/>
          </a:p>
        </p:txBody>
      </p:sp>
      <p:sp>
        <p:nvSpPr>
          <p:cNvPr id="22" name="object 22"/>
          <p:cNvSpPr txBox="1"/>
          <p:nvPr/>
        </p:nvSpPr>
        <p:spPr>
          <a:xfrm>
            <a:off x="6982459" y="5638800"/>
            <a:ext cx="1528445" cy="208915"/>
          </a:xfrm>
          <a:prstGeom prst="rect">
            <a:avLst/>
          </a:prstGeom>
        </p:spPr>
        <p:txBody>
          <a:bodyPr vert="horz" wrap="square" lIns="0" tIns="12700" rIns="0" bIns="0" rtlCol="0">
            <a:spAutoFit/>
          </a:bodyPr>
          <a:lstStyle/>
          <a:p>
            <a:pPr marL="12700">
              <a:lnSpc>
                <a:spcPct val="100000"/>
              </a:lnSpc>
              <a:spcBef>
                <a:spcPts val="100"/>
              </a:spcBef>
            </a:pPr>
            <a:r>
              <a:rPr sz="1200" b="1" spc="20" dirty="0">
                <a:latin typeface="Tahoma"/>
                <a:cs typeface="Tahoma"/>
              </a:rPr>
              <a:t>Possible</a:t>
            </a:r>
            <a:r>
              <a:rPr sz="1200" b="1" spc="-180" dirty="0">
                <a:latin typeface="Tahoma"/>
                <a:cs typeface="Tahoma"/>
              </a:rPr>
              <a:t> </a:t>
            </a:r>
            <a:r>
              <a:rPr sz="1200" b="1" spc="25" dirty="0">
                <a:latin typeface="Tahoma"/>
                <a:cs typeface="Tahoma"/>
              </a:rPr>
              <a:t>duplicates</a:t>
            </a:r>
            <a:endParaRPr sz="1200">
              <a:latin typeface="Tahoma"/>
              <a:cs typeface="Tahoma"/>
            </a:endParaRPr>
          </a:p>
        </p:txBody>
      </p:sp>
      <p:sp>
        <p:nvSpPr>
          <p:cNvPr id="23" name="object 23"/>
          <p:cNvSpPr/>
          <p:nvPr/>
        </p:nvSpPr>
        <p:spPr>
          <a:xfrm>
            <a:off x="5153152" y="1615439"/>
            <a:ext cx="1608455" cy="2045335"/>
          </a:xfrm>
          <a:custGeom>
            <a:avLst/>
            <a:gdLst/>
            <a:ahLst/>
            <a:cxnLst/>
            <a:rect l="l" t="t" r="r" b="b"/>
            <a:pathLst>
              <a:path w="1608454" h="2045335">
                <a:moveTo>
                  <a:pt x="1516888" y="30480"/>
                </a:moveTo>
                <a:lnTo>
                  <a:pt x="1168653" y="30480"/>
                </a:lnTo>
                <a:lnTo>
                  <a:pt x="0" y="2029333"/>
                </a:lnTo>
                <a:lnTo>
                  <a:pt x="26415" y="2044827"/>
                </a:lnTo>
                <a:lnTo>
                  <a:pt x="1186244" y="60960"/>
                </a:lnTo>
                <a:lnTo>
                  <a:pt x="1177417" y="60960"/>
                </a:lnTo>
                <a:lnTo>
                  <a:pt x="1190625" y="53467"/>
                </a:lnTo>
                <a:lnTo>
                  <a:pt x="1516888" y="53467"/>
                </a:lnTo>
                <a:lnTo>
                  <a:pt x="1516888" y="30480"/>
                </a:lnTo>
                <a:close/>
              </a:path>
              <a:path w="1608454" h="2045335">
                <a:moveTo>
                  <a:pt x="1516888" y="0"/>
                </a:moveTo>
                <a:lnTo>
                  <a:pt x="1516888" y="91439"/>
                </a:lnTo>
                <a:lnTo>
                  <a:pt x="1577848" y="60960"/>
                </a:lnTo>
                <a:lnTo>
                  <a:pt x="1532127" y="60960"/>
                </a:lnTo>
                <a:lnTo>
                  <a:pt x="1532127" y="30480"/>
                </a:lnTo>
                <a:lnTo>
                  <a:pt x="1577848" y="30480"/>
                </a:lnTo>
                <a:lnTo>
                  <a:pt x="1516888" y="0"/>
                </a:lnTo>
                <a:close/>
              </a:path>
              <a:path w="1608454" h="2045335">
                <a:moveTo>
                  <a:pt x="1190625" y="53467"/>
                </a:moveTo>
                <a:lnTo>
                  <a:pt x="1177417" y="60960"/>
                </a:lnTo>
                <a:lnTo>
                  <a:pt x="1186244" y="60960"/>
                </a:lnTo>
                <a:lnTo>
                  <a:pt x="1190625" y="53467"/>
                </a:lnTo>
                <a:close/>
              </a:path>
              <a:path w="1608454" h="2045335">
                <a:moveTo>
                  <a:pt x="1516888" y="53467"/>
                </a:moveTo>
                <a:lnTo>
                  <a:pt x="1190625" y="53467"/>
                </a:lnTo>
                <a:lnTo>
                  <a:pt x="1186244" y="60960"/>
                </a:lnTo>
                <a:lnTo>
                  <a:pt x="1516888" y="60960"/>
                </a:lnTo>
                <a:lnTo>
                  <a:pt x="1516888" y="53467"/>
                </a:lnTo>
                <a:close/>
              </a:path>
              <a:path w="1608454" h="2045335">
                <a:moveTo>
                  <a:pt x="1577848" y="30480"/>
                </a:moveTo>
                <a:lnTo>
                  <a:pt x="1532127" y="30480"/>
                </a:lnTo>
                <a:lnTo>
                  <a:pt x="1532127" y="60960"/>
                </a:lnTo>
                <a:lnTo>
                  <a:pt x="1577848" y="60960"/>
                </a:lnTo>
                <a:lnTo>
                  <a:pt x="1608327" y="45720"/>
                </a:lnTo>
                <a:lnTo>
                  <a:pt x="1577848" y="30480"/>
                </a:lnTo>
                <a:close/>
              </a:path>
            </a:pathLst>
          </a:custGeom>
          <a:solidFill>
            <a:srgbClr val="34EFFF"/>
          </a:solidFill>
        </p:spPr>
        <p:txBody>
          <a:bodyPr wrap="square" lIns="0" tIns="0" rIns="0" bIns="0" rtlCol="0"/>
          <a:lstStyle/>
          <a:p>
            <a:endParaRPr/>
          </a:p>
        </p:txBody>
      </p:sp>
      <p:sp>
        <p:nvSpPr>
          <p:cNvPr id="24" name="object 24"/>
          <p:cNvSpPr/>
          <p:nvPr/>
        </p:nvSpPr>
        <p:spPr>
          <a:xfrm>
            <a:off x="5156072" y="2529839"/>
            <a:ext cx="1605915" cy="1123950"/>
          </a:xfrm>
          <a:custGeom>
            <a:avLst/>
            <a:gdLst/>
            <a:ahLst/>
            <a:cxnLst/>
            <a:rect l="l" t="t" r="r" b="b"/>
            <a:pathLst>
              <a:path w="1605915" h="1123950">
                <a:moveTo>
                  <a:pt x="1513967" y="30480"/>
                </a:moveTo>
                <a:lnTo>
                  <a:pt x="1166622" y="30480"/>
                </a:lnTo>
                <a:lnTo>
                  <a:pt x="0" y="1101344"/>
                </a:lnTo>
                <a:lnTo>
                  <a:pt x="20574" y="1123696"/>
                </a:lnTo>
                <a:lnTo>
                  <a:pt x="1178450" y="60960"/>
                </a:lnTo>
                <a:lnTo>
                  <a:pt x="1172590" y="60960"/>
                </a:lnTo>
                <a:lnTo>
                  <a:pt x="1182877" y="56896"/>
                </a:lnTo>
                <a:lnTo>
                  <a:pt x="1513967" y="56896"/>
                </a:lnTo>
                <a:lnTo>
                  <a:pt x="1513967" y="30480"/>
                </a:lnTo>
                <a:close/>
              </a:path>
              <a:path w="1605915" h="1123950">
                <a:moveTo>
                  <a:pt x="1513967" y="0"/>
                </a:moveTo>
                <a:lnTo>
                  <a:pt x="1513967" y="91439"/>
                </a:lnTo>
                <a:lnTo>
                  <a:pt x="1574927" y="60960"/>
                </a:lnTo>
                <a:lnTo>
                  <a:pt x="1529206" y="60960"/>
                </a:lnTo>
                <a:lnTo>
                  <a:pt x="1529206" y="30480"/>
                </a:lnTo>
                <a:lnTo>
                  <a:pt x="1574927" y="30480"/>
                </a:lnTo>
                <a:lnTo>
                  <a:pt x="1513967" y="0"/>
                </a:lnTo>
                <a:close/>
              </a:path>
              <a:path w="1605915" h="1123950">
                <a:moveTo>
                  <a:pt x="1182877" y="56896"/>
                </a:moveTo>
                <a:lnTo>
                  <a:pt x="1172590" y="60960"/>
                </a:lnTo>
                <a:lnTo>
                  <a:pt x="1178450" y="60960"/>
                </a:lnTo>
                <a:lnTo>
                  <a:pt x="1182877" y="56896"/>
                </a:lnTo>
                <a:close/>
              </a:path>
              <a:path w="1605915" h="1123950">
                <a:moveTo>
                  <a:pt x="1513967" y="56896"/>
                </a:moveTo>
                <a:lnTo>
                  <a:pt x="1182877" y="56896"/>
                </a:lnTo>
                <a:lnTo>
                  <a:pt x="1178450" y="60960"/>
                </a:lnTo>
                <a:lnTo>
                  <a:pt x="1513967" y="60960"/>
                </a:lnTo>
                <a:lnTo>
                  <a:pt x="1513967" y="56896"/>
                </a:lnTo>
                <a:close/>
              </a:path>
              <a:path w="1605915" h="1123950">
                <a:moveTo>
                  <a:pt x="1574927" y="30480"/>
                </a:moveTo>
                <a:lnTo>
                  <a:pt x="1529206" y="30480"/>
                </a:lnTo>
                <a:lnTo>
                  <a:pt x="1529206" y="60960"/>
                </a:lnTo>
                <a:lnTo>
                  <a:pt x="1574927" y="60960"/>
                </a:lnTo>
                <a:lnTo>
                  <a:pt x="1605406" y="45720"/>
                </a:lnTo>
                <a:lnTo>
                  <a:pt x="1574927" y="30480"/>
                </a:lnTo>
                <a:close/>
              </a:path>
            </a:pathLst>
          </a:custGeom>
          <a:solidFill>
            <a:srgbClr val="34EFFF"/>
          </a:solidFill>
        </p:spPr>
        <p:txBody>
          <a:bodyPr wrap="square" lIns="0" tIns="0" rIns="0" bIns="0" rtlCol="0"/>
          <a:lstStyle/>
          <a:p>
            <a:endParaRPr/>
          </a:p>
        </p:txBody>
      </p:sp>
      <p:sp>
        <p:nvSpPr>
          <p:cNvPr id="25" name="object 25"/>
          <p:cNvSpPr/>
          <p:nvPr/>
        </p:nvSpPr>
        <p:spPr>
          <a:xfrm>
            <a:off x="5157851" y="3629659"/>
            <a:ext cx="1593850" cy="830580"/>
          </a:xfrm>
          <a:custGeom>
            <a:avLst/>
            <a:gdLst/>
            <a:ahLst/>
            <a:cxnLst/>
            <a:rect l="l" t="t" r="r" b="b"/>
            <a:pathLst>
              <a:path w="1593850" h="830579">
                <a:moveTo>
                  <a:pt x="1502028" y="739139"/>
                </a:moveTo>
                <a:lnTo>
                  <a:pt x="1502028" y="830579"/>
                </a:lnTo>
                <a:lnTo>
                  <a:pt x="1562988" y="800100"/>
                </a:lnTo>
                <a:lnTo>
                  <a:pt x="1517269" y="800100"/>
                </a:lnTo>
                <a:lnTo>
                  <a:pt x="1517269" y="769619"/>
                </a:lnTo>
                <a:lnTo>
                  <a:pt x="1562989" y="769619"/>
                </a:lnTo>
                <a:lnTo>
                  <a:pt x="1502028" y="739139"/>
                </a:lnTo>
                <a:close/>
              </a:path>
              <a:path w="1593850" h="830579">
                <a:moveTo>
                  <a:pt x="17018" y="0"/>
                </a:moveTo>
                <a:lnTo>
                  <a:pt x="0" y="25400"/>
                </a:lnTo>
                <a:lnTo>
                  <a:pt x="1161414" y="800100"/>
                </a:lnTo>
                <a:lnTo>
                  <a:pt x="1502028" y="800100"/>
                </a:lnTo>
                <a:lnTo>
                  <a:pt x="1502028" y="772159"/>
                </a:lnTo>
                <a:lnTo>
                  <a:pt x="1174496" y="772159"/>
                </a:lnTo>
                <a:lnTo>
                  <a:pt x="1166114" y="769619"/>
                </a:lnTo>
                <a:lnTo>
                  <a:pt x="1170688" y="769619"/>
                </a:lnTo>
                <a:lnTo>
                  <a:pt x="17018" y="0"/>
                </a:lnTo>
                <a:close/>
              </a:path>
              <a:path w="1593850" h="830579">
                <a:moveTo>
                  <a:pt x="1562989" y="769619"/>
                </a:moveTo>
                <a:lnTo>
                  <a:pt x="1517269" y="769619"/>
                </a:lnTo>
                <a:lnTo>
                  <a:pt x="1517269" y="800100"/>
                </a:lnTo>
                <a:lnTo>
                  <a:pt x="1562988" y="800100"/>
                </a:lnTo>
                <a:lnTo>
                  <a:pt x="1593469" y="784859"/>
                </a:lnTo>
                <a:lnTo>
                  <a:pt x="1562989" y="769619"/>
                </a:lnTo>
                <a:close/>
              </a:path>
              <a:path w="1593850" h="830579">
                <a:moveTo>
                  <a:pt x="1170688" y="769619"/>
                </a:moveTo>
                <a:lnTo>
                  <a:pt x="1166114" y="769619"/>
                </a:lnTo>
                <a:lnTo>
                  <a:pt x="1174496" y="772159"/>
                </a:lnTo>
                <a:lnTo>
                  <a:pt x="1170688" y="769619"/>
                </a:lnTo>
                <a:close/>
              </a:path>
              <a:path w="1593850" h="830579">
                <a:moveTo>
                  <a:pt x="1502028" y="769619"/>
                </a:moveTo>
                <a:lnTo>
                  <a:pt x="1170688" y="769619"/>
                </a:lnTo>
                <a:lnTo>
                  <a:pt x="1174496" y="772159"/>
                </a:lnTo>
                <a:lnTo>
                  <a:pt x="1502028" y="772159"/>
                </a:lnTo>
                <a:lnTo>
                  <a:pt x="1502028" y="769619"/>
                </a:lnTo>
                <a:close/>
              </a:path>
            </a:pathLst>
          </a:custGeom>
          <a:solidFill>
            <a:srgbClr val="34EFFF"/>
          </a:solidFill>
        </p:spPr>
        <p:txBody>
          <a:bodyPr wrap="square" lIns="0" tIns="0" rIns="0" bIns="0" rtlCol="0"/>
          <a:lstStyle/>
          <a:p>
            <a:endParaRPr/>
          </a:p>
        </p:txBody>
      </p:sp>
      <p:sp>
        <p:nvSpPr>
          <p:cNvPr id="26" name="object 26"/>
          <p:cNvSpPr/>
          <p:nvPr/>
        </p:nvSpPr>
        <p:spPr>
          <a:xfrm>
            <a:off x="5153786" y="3643884"/>
            <a:ext cx="1597660" cy="1731010"/>
          </a:xfrm>
          <a:custGeom>
            <a:avLst/>
            <a:gdLst/>
            <a:ahLst/>
            <a:cxnLst/>
            <a:rect l="l" t="t" r="r" b="b"/>
            <a:pathLst>
              <a:path w="1597659" h="1731010">
                <a:moveTo>
                  <a:pt x="1506092" y="1639316"/>
                </a:moveTo>
                <a:lnTo>
                  <a:pt x="1506092" y="1730756"/>
                </a:lnTo>
                <a:lnTo>
                  <a:pt x="1567053" y="1700276"/>
                </a:lnTo>
                <a:lnTo>
                  <a:pt x="1521333" y="1700276"/>
                </a:lnTo>
                <a:lnTo>
                  <a:pt x="1521333" y="1669796"/>
                </a:lnTo>
                <a:lnTo>
                  <a:pt x="1567053" y="1669796"/>
                </a:lnTo>
                <a:lnTo>
                  <a:pt x="1506092" y="1639316"/>
                </a:lnTo>
                <a:close/>
              </a:path>
              <a:path w="1597659" h="1731010">
                <a:moveTo>
                  <a:pt x="25146" y="0"/>
                </a:moveTo>
                <a:lnTo>
                  <a:pt x="0" y="17272"/>
                </a:lnTo>
                <a:lnTo>
                  <a:pt x="1169670" y="1700276"/>
                </a:lnTo>
                <a:lnTo>
                  <a:pt x="1506092" y="1700276"/>
                </a:lnTo>
                <a:lnTo>
                  <a:pt x="1506092" y="1676400"/>
                </a:lnTo>
                <a:lnTo>
                  <a:pt x="1190116" y="1676400"/>
                </a:lnTo>
                <a:lnTo>
                  <a:pt x="1177671" y="1669796"/>
                </a:lnTo>
                <a:lnTo>
                  <a:pt x="1185527" y="1669796"/>
                </a:lnTo>
                <a:lnTo>
                  <a:pt x="25146" y="0"/>
                </a:lnTo>
                <a:close/>
              </a:path>
              <a:path w="1597659" h="1731010">
                <a:moveTo>
                  <a:pt x="1567053" y="1669796"/>
                </a:moveTo>
                <a:lnTo>
                  <a:pt x="1521333" y="1669796"/>
                </a:lnTo>
                <a:lnTo>
                  <a:pt x="1521333" y="1700276"/>
                </a:lnTo>
                <a:lnTo>
                  <a:pt x="1567053" y="1700276"/>
                </a:lnTo>
                <a:lnTo>
                  <a:pt x="1597533" y="1685036"/>
                </a:lnTo>
                <a:lnTo>
                  <a:pt x="1567053" y="1669796"/>
                </a:lnTo>
                <a:close/>
              </a:path>
              <a:path w="1597659" h="1731010">
                <a:moveTo>
                  <a:pt x="1185527" y="1669796"/>
                </a:moveTo>
                <a:lnTo>
                  <a:pt x="1177671" y="1669796"/>
                </a:lnTo>
                <a:lnTo>
                  <a:pt x="1190116" y="1676400"/>
                </a:lnTo>
                <a:lnTo>
                  <a:pt x="1185527" y="1669796"/>
                </a:lnTo>
                <a:close/>
              </a:path>
              <a:path w="1597659" h="1731010">
                <a:moveTo>
                  <a:pt x="1506092" y="1669796"/>
                </a:moveTo>
                <a:lnTo>
                  <a:pt x="1185527" y="1669796"/>
                </a:lnTo>
                <a:lnTo>
                  <a:pt x="1190116" y="1676400"/>
                </a:lnTo>
                <a:lnTo>
                  <a:pt x="1506092" y="1676400"/>
                </a:lnTo>
                <a:lnTo>
                  <a:pt x="1506092" y="1669796"/>
                </a:lnTo>
                <a:close/>
              </a:path>
            </a:pathLst>
          </a:custGeom>
          <a:solidFill>
            <a:srgbClr val="34EFFF"/>
          </a:solidFill>
        </p:spPr>
        <p:txBody>
          <a:bodyPr wrap="square" lIns="0" tIns="0" rIns="0" bIns="0" rtlCol="0"/>
          <a:lstStyle/>
          <a:p>
            <a:endParaRPr/>
          </a:p>
        </p:txBody>
      </p:sp>
      <p:sp>
        <p:nvSpPr>
          <p:cNvPr id="27" name="object 27"/>
          <p:cNvSpPr/>
          <p:nvPr/>
        </p:nvSpPr>
        <p:spPr>
          <a:xfrm>
            <a:off x="2087879" y="3601720"/>
            <a:ext cx="2327275" cy="0"/>
          </a:xfrm>
          <a:custGeom>
            <a:avLst/>
            <a:gdLst/>
            <a:ahLst/>
            <a:cxnLst/>
            <a:rect l="l" t="t" r="r" b="b"/>
            <a:pathLst>
              <a:path w="2327275">
                <a:moveTo>
                  <a:pt x="0" y="0"/>
                </a:moveTo>
                <a:lnTo>
                  <a:pt x="2327147" y="0"/>
                </a:lnTo>
              </a:path>
            </a:pathLst>
          </a:custGeom>
          <a:ln w="111760">
            <a:solidFill>
              <a:srgbClr val="34EFFF"/>
            </a:solidFill>
          </a:ln>
        </p:spPr>
        <p:txBody>
          <a:bodyPr wrap="square" lIns="0" tIns="0" rIns="0" bIns="0" rtlCol="0"/>
          <a:lstStyle/>
          <a:p>
            <a:endParaRPr/>
          </a:p>
        </p:txBody>
      </p:sp>
      <p:sp>
        <p:nvSpPr>
          <p:cNvPr id="28" name="object 28"/>
          <p:cNvSpPr/>
          <p:nvPr/>
        </p:nvSpPr>
        <p:spPr>
          <a:xfrm>
            <a:off x="4404359" y="3632200"/>
            <a:ext cx="765810" cy="5715"/>
          </a:xfrm>
          <a:custGeom>
            <a:avLst/>
            <a:gdLst/>
            <a:ahLst/>
            <a:cxnLst/>
            <a:rect l="l" t="t" r="r" b="b"/>
            <a:pathLst>
              <a:path w="765810" h="5714">
                <a:moveTo>
                  <a:pt x="0" y="0"/>
                </a:moveTo>
                <a:lnTo>
                  <a:pt x="765301" y="5333"/>
                </a:lnTo>
              </a:path>
            </a:pathLst>
          </a:custGeom>
          <a:ln w="30480">
            <a:solidFill>
              <a:srgbClr val="34EFFF"/>
            </a:solidFill>
          </a:ln>
        </p:spPr>
        <p:txBody>
          <a:bodyPr wrap="square" lIns="0" tIns="0" rIns="0" bIns="0" rtlCol="0"/>
          <a:lstStyle/>
          <a:p>
            <a:endParaRPr/>
          </a:p>
        </p:txBody>
      </p:sp>
      <p:sp>
        <p:nvSpPr>
          <p:cNvPr id="29" name="object 29"/>
          <p:cNvSpPr/>
          <p:nvPr/>
        </p:nvSpPr>
        <p:spPr>
          <a:xfrm>
            <a:off x="1716785" y="2612072"/>
            <a:ext cx="2865374" cy="610552"/>
          </a:xfrm>
          <a:prstGeom prst="rect">
            <a:avLst/>
          </a:prstGeom>
          <a:blipFill>
            <a:blip r:embed="rId10" cstate="print"/>
            <a:stretch>
              <a:fillRect/>
            </a:stretch>
          </a:blipFill>
        </p:spPr>
        <p:txBody>
          <a:bodyPr wrap="square" lIns="0" tIns="0" rIns="0" bIns="0" rtlCol="0"/>
          <a:lstStyle/>
          <a:p>
            <a:endParaRPr/>
          </a:p>
        </p:txBody>
      </p:sp>
      <p:sp>
        <p:nvSpPr>
          <p:cNvPr id="30" name="object 30"/>
          <p:cNvSpPr/>
          <p:nvPr/>
        </p:nvSpPr>
        <p:spPr>
          <a:xfrm>
            <a:off x="1543938" y="3130867"/>
            <a:ext cx="840320" cy="610552"/>
          </a:xfrm>
          <a:prstGeom prst="rect">
            <a:avLst/>
          </a:prstGeom>
          <a:blipFill>
            <a:blip r:embed="rId11" cstate="print"/>
            <a:stretch>
              <a:fillRect/>
            </a:stretch>
          </a:blipFill>
        </p:spPr>
        <p:txBody>
          <a:bodyPr wrap="square" lIns="0" tIns="0" rIns="0" bIns="0" rtlCol="0"/>
          <a:lstStyle/>
          <a:p>
            <a:endParaRPr/>
          </a:p>
        </p:txBody>
      </p:sp>
      <p:sp>
        <p:nvSpPr>
          <p:cNvPr id="31" name="object 31"/>
          <p:cNvSpPr/>
          <p:nvPr/>
        </p:nvSpPr>
        <p:spPr>
          <a:xfrm>
            <a:off x="2174239" y="3130867"/>
            <a:ext cx="2463038" cy="610552"/>
          </a:xfrm>
          <a:prstGeom prst="rect">
            <a:avLst/>
          </a:prstGeom>
          <a:blipFill>
            <a:blip r:embed="rId12" cstate="print"/>
            <a:stretch>
              <a:fillRect/>
            </a:stretch>
          </a:blipFill>
        </p:spPr>
        <p:txBody>
          <a:bodyPr wrap="square" lIns="0" tIns="0" rIns="0" bIns="0" rtlCol="0"/>
          <a:lstStyle/>
          <a:p>
            <a:endParaRPr/>
          </a:p>
        </p:txBody>
      </p:sp>
      <p:sp>
        <p:nvSpPr>
          <p:cNvPr id="32" name="object 32"/>
          <p:cNvSpPr/>
          <p:nvPr/>
        </p:nvSpPr>
        <p:spPr>
          <a:xfrm>
            <a:off x="1615058" y="3649979"/>
            <a:ext cx="2961004" cy="610235"/>
          </a:xfrm>
          <a:prstGeom prst="rect">
            <a:avLst/>
          </a:prstGeom>
          <a:blipFill>
            <a:blip r:embed="rId13" cstate="print"/>
            <a:stretch>
              <a:fillRect/>
            </a:stretch>
          </a:blipFill>
        </p:spPr>
        <p:txBody>
          <a:bodyPr wrap="square" lIns="0" tIns="0" rIns="0" bIns="0" rtlCol="0"/>
          <a:lstStyle/>
          <a:p>
            <a:endParaRPr/>
          </a:p>
        </p:txBody>
      </p:sp>
      <p:sp>
        <p:nvSpPr>
          <p:cNvPr id="33" name="object 33"/>
          <p:cNvSpPr/>
          <p:nvPr/>
        </p:nvSpPr>
        <p:spPr>
          <a:xfrm>
            <a:off x="1269364" y="4168838"/>
            <a:ext cx="3235833" cy="610552"/>
          </a:xfrm>
          <a:prstGeom prst="rect">
            <a:avLst/>
          </a:prstGeom>
          <a:blipFill>
            <a:blip r:embed="rId14" cstate="print"/>
            <a:stretch>
              <a:fillRect/>
            </a:stretch>
          </a:blipFill>
        </p:spPr>
        <p:txBody>
          <a:bodyPr wrap="square" lIns="0" tIns="0" rIns="0" bIns="0" rtlCol="0"/>
          <a:lstStyle/>
          <a:p>
            <a:endParaRPr/>
          </a:p>
        </p:txBody>
      </p:sp>
      <p:sp>
        <p:nvSpPr>
          <p:cNvPr id="34" name="object 34"/>
          <p:cNvSpPr/>
          <p:nvPr/>
        </p:nvSpPr>
        <p:spPr>
          <a:xfrm>
            <a:off x="5164454" y="3444240"/>
            <a:ext cx="1586865" cy="203200"/>
          </a:xfrm>
          <a:custGeom>
            <a:avLst/>
            <a:gdLst/>
            <a:ahLst/>
            <a:cxnLst/>
            <a:rect l="l" t="t" r="r" b="b"/>
            <a:pathLst>
              <a:path w="1586865" h="203200">
                <a:moveTo>
                  <a:pt x="1495425" y="30480"/>
                </a:moveTo>
                <a:lnTo>
                  <a:pt x="1158494" y="30480"/>
                </a:lnTo>
                <a:lnTo>
                  <a:pt x="0" y="172847"/>
                </a:lnTo>
                <a:lnTo>
                  <a:pt x="3810" y="203073"/>
                </a:lnTo>
                <a:lnTo>
                  <a:pt x="1160254" y="60960"/>
                </a:lnTo>
                <a:lnTo>
                  <a:pt x="1159510" y="60960"/>
                </a:lnTo>
                <a:lnTo>
                  <a:pt x="1161288" y="60833"/>
                </a:lnTo>
                <a:lnTo>
                  <a:pt x="1495425" y="60833"/>
                </a:lnTo>
                <a:lnTo>
                  <a:pt x="1495425" y="30480"/>
                </a:lnTo>
                <a:close/>
              </a:path>
              <a:path w="1586865" h="203200">
                <a:moveTo>
                  <a:pt x="1495425" y="0"/>
                </a:moveTo>
                <a:lnTo>
                  <a:pt x="1495425" y="91439"/>
                </a:lnTo>
                <a:lnTo>
                  <a:pt x="1556385" y="60960"/>
                </a:lnTo>
                <a:lnTo>
                  <a:pt x="1510665" y="60960"/>
                </a:lnTo>
                <a:lnTo>
                  <a:pt x="1510665" y="30480"/>
                </a:lnTo>
                <a:lnTo>
                  <a:pt x="1556385" y="30480"/>
                </a:lnTo>
                <a:lnTo>
                  <a:pt x="1495425" y="0"/>
                </a:lnTo>
                <a:close/>
              </a:path>
              <a:path w="1586865" h="203200">
                <a:moveTo>
                  <a:pt x="1161288" y="60833"/>
                </a:moveTo>
                <a:lnTo>
                  <a:pt x="1159510" y="60960"/>
                </a:lnTo>
                <a:lnTo>
                  <a:pt x="1160254" y="60960"/>
                </a:lnTo>
                <a:lnTo>
                  <a:pt x="1161288" y="60833"/>
                </a:lnTo>
                <a:close/>
              </a:path>
              <a:path w="1586865" h="203200">
                <a:moveTo>
                  <a:pt x="1495425" y="60833"/>
                </a:moveTo>
                <a:lnTo>
                  <a:pt x="1161288" y="60833"/>
                </a:lnTo>
                <a:lnTo>
                  <a:pt x="1160254" y="60960"/>
                </a:lnTo>
                <a:lnTo>
                  <a:pt x="1495425" y="60960"/>
                </a:lnTo>
                <a:close/>
              </a:path>
              <a:path w="1586865" h="203200">
                <a:moveTo>
                  <a:pt x="1556385" y="30480"/>
                </a:moveTo>
                <a:lnTo>
                  <a:pt x="1510665" y="30480"/>
                </a:lnTo>
                <a:lnTo>
                  <a:pt x="1510665" y="60960"/>
                </a:lnTo>
                <a:lnTo>
                  <a:pt x="1556385" y="60960"/>
                </a:lnTo>
                <a:lnTo>
                  <a:pt x="1586865" y="45720"/>
                </a:lnTo>
                <a:lnTo>
                  <a:pt x="1556385" y="30480"/>
                </a:lnTo>
                <a:close/>
              </a:path>
            </a:pathLst>
          </a:custGeom>
          <a:solidFill>
            <a:srgbClr val="34EFFF"/>
          </a:solidFill>
        </p:spPr>
        <p:txBody>
          <a:bodyPr wrap="square" lIns="0" tIns="0" rIns="0" bIns="0" rtlCol="0"/>
          <a:lstStyle/>
          <a:p>
            <a:endParaRPr/>
          </a:p>
        </p:txBody>
      </p:sp>
      <p:sp>
        <p:nvSpPr>
          <p:cNvPr id="35" name="object 35"/>
          <p:cNvSpPr/>
          <p:nvPr/>
        </p:nvSpPr>
        <p:spPr>
          <a:xfrm>
            <a:off x="5969000" y="3489959"/>
            <a:ext cx="786765" cy="0"/>
          </a:xfrm>
          <a:custGeom>
            <a:avLst/>
            <a:gdLst/>
            <a:ahLst/>
            <a:cxnLst/>
            <a:rect l="l" t="t" r="r" b="b"/>
            <a:pathLst>
              <a:path w="786765">
                <a:moveTo>
                  <a:pt x="786383" y="0"/>
                </a:moveTo>
                <a:lnTo>
                  <a:pt x="0" y="0"/>
                </a:lnTo>
              </a:path>
            </a:pathLst>
          </a:custGeom>
          <a:ln w="10160">
            <a:solidFill>
              <a:srgbClr val="E3E3E3"/>
            </a:solidFill>
            <a:prstDash val="sysDot"/>
          </a:ln>
        </p:spPr>
        <p:txBody>
          <a:bodyPr wrap="square" lIns="0" tIns="0" rIns="0" bIns="0" rtlCol="0"/>
          <a:lstStyle/>
          <a:p>
            <a:endParaRPr/>
          </a:p>
        </p:txBody>
      </p:sp>
    </p:spTree>
    <p:extLst>
      <p:ext uri="{BB962C8B-B14F-4D97-AF65-F5344CB8AC3E}">
        <p14:creationId xmlns:p14="http://schemas.microsoft.com/office/powerpoint/2010/main" val="25470381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2116328"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176020" cy="197490"/>
          </a:xfrm>
          <a:prstGeom prst="rect">
            <a:avLst/>
          </a:prstGeom>
        </p:spPr>
        <p:txBody>
          <a:bodyPr vert="horz" wrap="square" lIns="0" tIns="12700" rIns="0" bIns="0" rtlCol="0">
            <a:spAutoFit/>
          </a:bodyPr>
          <a:lstStyle/>
          <a:p>
            <a:pPr marL="12700">
              <a:lnSpc>
                <a:spcPct val="100000"/>
              </a:lnSpc>
              <a:spcBef>
                <a:spcPts val="100"/>
              </a:spcBef>
            </a:pPr>
            <a:r>
              <a:rPr sz="1200" spc="-114" dirty="0">
                <a:latin typeface="Lucida Sans" panose="020B0602030504020204" pitchFamily="34" charset="77"/>
                <a:cs typeface="Arial Black"/>
              </a:rPr>
              <a:t>Person</a:t>
            </a:r>
            <a:r>
              <a:rPr sz="1200" spc="-220" dirty="0">
                <a:latin typeface="Lucida Sans" panose="020B0602030504020204" pitchFamily="34" charset="77"/>
                <a:cs typeface="Arial Black"/>
              </a:rPr>
              <a:t> </a:t>
            </a:r>
            <a:r>
              <a:rPr sz="1200" spc="-160" dirty="0">
                <a:latin typeface="Lucida Sans" panose="020B0602030504020204" pitchFamily="34" charset="77"/>
                <a:cs typeface="Arial Black"/>
              </a:rPr>
              <a:t>Accounts</a:t>
            </a:r>
            <a:endParaRPr sz="1200">
              <a:latin typeface="Lucida Sans" panose="020B0602030504020204" pitchFamily="34" charset="77"/>
              <a:cs typeface="Arial Black"/>
            </a:endParaRPr>
          </a:p>
        </p:txBody>
      </p:sp>
      <p:sp>
        <p:nvSpPr>
          <p:cNvPr id="4" name="object 4"/>
          <p:cNvSpPr/>
          <p:nvPr/>
        </p:nvSpPr>
        <p:spPr>
          <a:xfrm>
            <a:off x="1371600" y="1910079"/>
            <a:ext cx="9448800" cy="367792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3746500" y="1490662"/>
            <a:ext cx="5346065" cy="234680"/>
          </a:xfrm>
          <a:prstGeom prst="rect">
            <a:avLst/>
          </a:prstGeom>
        </p:spPr>
        <p:txBody>
          <a:bodyPr vert="horz" wrap="square" lIns="0" tIns="11430" rIns="0" bIns="0" rtlCol="0">
            <a:spAutoFit/>
          </a:bodyPr>
          <a:lstStyle/>
          <a:p>
            <a:pPr marL="12700">
              <a:lnSpc>
                <a:spcPct val="100000"/>
              </a:lnSpc>
              <a:spcBef>
                <a:spcPts val="90"/>
              </a:spcBef>
            </a:pPr>
            <a:r>
              <a:rPr sz="1450" b="1" spc="-30" dirty="0">
                <a:latin typeface="Lucida Sans"/>
                <a:cs typeface="Lucida Sans"/>
              </a:rPr>
              <a:t>Person</a:t>
            </a:r>
            <a:r>
              <a:rPr sz="1450" b="1" spc="-295" dirty="0">
                <a:latin typeface="Lucida Sans"/>
                <a:cs typeface="Lucida Sans"/>
              </a:rPr>
              <a:t> </a:t>
            </a:r>
            <a:r>
              <a:rPr sz="1450" b="1" spc="-55" dirty="0">
                <a:latin typeface="Lucida Sans"/>
                <a:cs typeface="Lucida Sans"/>
              </a:rPr>
              <a:t>accounts</a:t>
            </a:r>
            <a:r>
              <a:rPr sz="1450" b="1" spc="-285" dirty="0">
                <a:latin typeface="Lucida Sans"/>
                <a:cs typeface="Lucida Sans"/>
              </a:rPr>
              <a:t> </a:t>
            </a:r>
            <a:r>
              <a:rPr sz="1450" spc="-170" dirty="0">
                <a:latin typeface="Lucida Sans" panose="020B0602030504020204" pitchFamily="34" charset="77"/>
                <a:cs typeface="Arial Black"/>
              </a:rPr>
              <a:t>can</a:t>
            </a:r>
            <a:r>
              <a:rPr sz="1450" spc="-335" dirty="0">
                <a:latin typeface="Lucida Sans" panose="020B0602030504020204" pitchFamily="34" charset="77"/>
                <a:cs typeface="Arial Black"/>
              </a:rPr>
              <a:t> </a:t>
            </a:r>
            <a:r>
              <a:rPr sz="1450" spc="-125" dirty="0">
                <a:latin typeface="Lucida Sans" panose="020B0602030504020204" pitchFamily="34" charset="77"/>
                <a:cs typeface="Arial Black"/>
              </a:rPr>
              <a:t>be</a:t>
            </a:r>
            <a:r>
              <a:rPr sz="1450" spc="-254" dirty="0">
                <a:latin typeface="Lucida Sans" panose="020B0602030504020204" pitchFamily="34" charset="77"/>
                <a:cs typeface="Arial Black"/>
              </a:rPr>
              <a:t> </a:t>
            </a:r>
            <a:r>
              <a:rPr sz="1450" spc="-105" dirty="0">
                <a:latin typeface="Lucida Sans" panose="020B0602030504020204" pitchFamily="34" charset="77"/>
                <a:cs typeface="Arial Black"/>
              </a:rPr>
              <a:t>found</a:t>
            </a:r>
            <a:r>
              <a:rPr sz="1450" spc="-330" dirty="0">
                <a:latin typeface="Lucida Sans" panose="020B0602030504020204" pitchFamily="34" charset="77"/>
                <a:cs typeface="Arial Black"/>
              </a:rPr>
              <a:t> </a:t>
            </a:r>
            <a:r>
              <a:rPr sz="1450" spc="-110" dirty="0">
                <a:latin typeface="Lucida Sans" panose="020B0602030504020204" pitchFamily="34" charset="77"/>
                <a:cs typeface="Arial Black"/>
              </a:rPr>
              <a:t>both</a:t>
            </a:r>
            <a:r>
              <a:rPr sz="1450" spc="-325" dirty="0">
                <a:latin typeface="Lucida Sans" panose="020B0602030504020204" pitchFamily="34" charset="77"/>
                <a:cs typeface="Arial Black"/>
              </a:rPr>
              <a:t> </a:t>
            </a:r>
            <a:r>
              <a:rPr sz="1450" spc="-114" dirty="0">
                <a:latin typeface="Lucida Sans" panose="020B0602030504020204" pitchFamily="34" charset="77"/>
                <a:cs typeface="Arial Black"/>
              </a:rPr>
              <a:t>under</a:t>
            </a:r>
            <a:r>
              <a:rPr sz="1450" spc="-275" dirty="0">
                <a:latin typeface="Lucida Sans" panose="020B0602030504020204" pitchFamily="34" charset="77"/>
                <a:cs typeface="Arial Black"/>
              </a:rPr>
              <a:t> </a:t>
            </a:r>
            <a:r>
              <a:rPr sz="1450" spc="-204" dirty="0">
                <a:latin typeface="Lucida Sans" panose="020B0602030504020204" pitchFamily="34" charset="77"/>
                <a:cs typeface="Arial Black"/>
              </a:rPr>
              <a:t>Accounts</a:t>
            </a:r>
            <a:r>
              <a:rPr sz="1450" spc="-290" dirty="0">
                <a:latin typeface="Lucida Sans" panose="020B0602030504020204" pitchFamily="34" charset="77"/>
                <a:cs typeface="Arial Black"/>
              </a:rPr>
              <a:t> </a:t>
            </a:r>
            <a:r>
              <a:rPr sz="1450" spc="-145" dirty="0">
                <a:latin typeface="Lucida Sans" panose="020B0602030504020204" pitchFamily="34" charset="77"/>
                <a:cs typeface="Arial Black"/>
              </a:rPr>
              <a:t>and</a:t>
            </a:r>
            <a:r>
              <a:rPr sz="1450" spc="-250" dirty="0">
                <a:latin typeface="Lucida Sans" panose="020B0602030504020204" pitchFamily="34" charset="77"/>
                <a:cs typeface="Arial Black"/>
              </a:rPr>
              <a:t> </a:t>
            </a:r>
            <a:r>
              <a:rPr sz="1450" spc="-204" dirty="0">
                <a:latin typeface="Lucida Sans" panose="020B0602030504020204" pitchFamily="34" charset="77"/>
                <a:cs typeface="Arial Black"/>
              </a:rPr>
              <a:t>Contacts</a:t>
            </a:r>
            <a:endParaRPr sz="1450">
              <a:latin typeface="Lucida Sans" panose="020B0602030504020204" pitchFamily="34" charset="77"/>
              <a:cs typeface="Arial Black"/>
            </a:endParaRPr>
          </a:p>
        </p:txBody>
      </p:sp>
    </p:spTree>
    <p:extLst>
      <p:ext uri="{BB962C8B-B14F-4D97-AF65-F5344CB8AC3E}">
        <p14:creationId xmlns:p14="http://schemas.microsoft.com/office/powerpoint/2010/main" val="11411512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2147570" cy="54927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80707" y="1054417"/>
            <a:ext cx="1341755" cy="197490"/>
          </a:xfrm>
          <a:prstGeom prst="rect">
            <a:avLst/>
          </a:prstGeom>
        </p:spPr>
        <p:txBody>
          <a:bodyPr vert="horz" wrap="square" lIns="0" tIns="12700" rIns="0" bIns="0" rtlCol="0">
            <a:spAutoFit/>
          </a:bodyPr>
          <a:lstStyle/>
          <a:p>
            <a:pPr marL="12700">
              <a:lnSpc>
                <a:spcPct val="100000"/>
              </a:lnSpc>
              <a:spcBef>
                <a:spcPts val="100"/>
              </a:spcBef>
            </a:pPr>
            <a:r>
              <a:rPr sz="1200" spc="-110" dirty="0">
                <a:latin typeface="Lucida Sans" panose="020B0602030504020204" pitchFamily="34" charset="77"/>
                <a:cs typeface="Arial Black"/>
              </a:rPr>
              <a:t>What</a:t>
            </a:r>
            <a:r>
              <a:rPr sz="1200" spc="-210" dirty="0">
                <a:latin typeface="Lucida Sans" panose="020B0602030504020204" pitchFamily="34" charset="77"/>
                <a:cs typeface="Arial Black"/>
              </a:rPr>
              <a:t> </a:t>
            </a:r>
            <a:r>
              <a:rPr sz="1200" spc="-120" dirty="0">
                <a:latin typeface="Lucida Sans" panose="020B0602030504020204" pitchFamily="34" charset="77"/>
                <a:cs typeface="Arial Black"/>
              </a:rPr>
              <a:t>is</a:t>
            </a:r>
            <a:r>
              <a:rPr sz="1200" spc="-200" dirty="0">
                <a:latin typeface="Lucida Sans" panose="020B0602030504020204" pitchFamily="34" charset="77"/>
                <a:cs typeface="Arial Black"/>
              </a:rPr>
              <a:t> </a:t>
            </a:r>
            <a:r>
              <a:rPr sz="1200" spc="-114" dirty="0">
                <a:latin typeface="Lucida Sans" panose="020B0602030504020204" pitchFamily="34" charset="77"/>
                <a:cs typeface="Arial Black"/>
              </a:rPr>
              <a:t>an</a:t>
            </a:r>
            <a:r>
              <a:rPr sz="1200" spc="-200" dirty="0">
                <a:latin typeface="Lucida Sans" panose="020B0602030504020204" pitchFamily="34" charset="77"/>
                <a:cs typeface="Arial Black"/>
              </a:rPr>
              <a:t> </a:t>
            </a:r>
            <a:r>
              <a:rPr sz="1200" spc="-145" dirty="0">
                <a:latin typeface="Lucida Sans" panose="020B0602030504020204" pitchFamily="34" charset="77"/>
                <a:cs typeface="Arial Black"/>
              </a:rPr>
              <a:t>Activity?</a:t>
            </a:r>
            <a:endParaRPr sz="1200">
              <a:latin typeface="Lucida Sans" panose="020B0602030504020204" pitchFamily="34" charset="77"/>
              <a:cs typeface="Arial Black"/>
            </a:endParaRPr>
          </a:p>
        </p:txBody>
      </p:sp>
      <p:sp>
        <p:nvSpPr>
          <p:cNvPr id="5" name="object 5"/>
          <p:cNvSpPr/>
          <p:nvPr/>
        </p:nvSpPr>
        <p:spPr>
          <a:xfrm>
            <a:off x="7569200" y="2082800"/>
            <a:ext cx="396240" cy="396239"/>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8095868" y="2047034"/>
            <a:ext cx="2712720" cy="1166344"/>
          </a:xfrm>
          <a:prstGeom prst="rect">
            <a:avLst/>
          </a:prstGeom>
        </p:spPr>
        <p:txBody>
          <a:bodyPr vert="horz" wrap="square" lIns="0" tIns="113664" rIns="0" bIns="0" rtlCol="0">
            <a:spAutoFit/>
          </a:bodyPr>
          <a:lstStyle/>
          <a:p>
            <a:pPr marL="12700">
              <a:lnSpc>
                <a:spcPct val="100000"/>
              </a:lnSpc>
              <a:spcBef>
                <a:spcPts val="894"/>
              </a:spcBef>
            </a:pPr>
            <a:r>
              <a:rPr sz="1450" b="1" spc="50" dirty="0">
                <a:latin typeface="Lucida Sans"/>
                <a:cs typeface="Lucida Sans"/>
              </a:rPr>
              <a:t>LOG </a:t>
            </a:r>
            <a:r>
              <a:rPr sz="1450" b="1" spc="-75" dirty="0">
                <a:latin typeface="Lucida Sans"/>
                <a:cs typeface="Lucida Sans"/>
              </a:rPr>
              <a:t>A</a:t>
            </a:r>
            <a:r>
              <a:rPr sz="1450" b="1" spc="170" dirty="0">
                <a:latin typeface="Lucida Sans"/>
                <a:cs typeface="Lucida Sans"/>
              </a:rPr>
              <a:t> </a:t>
            </a:r>
            <a:r>
              <a:rPr sz="1450" b="1" spc="35" dirty="0">
                <a:latin typeface="Lucida Sans"/>
                <a:cs typeface="Lucida Sans"/>
              </a:rPr>
              <a:t>CALL</a:t>
            </a:r>
            <a:endParaRPr sz="1450" dirty="0">
              <a:latin typeface="Lucida Sans"/>
              <a:cs typeface="Lucida Sans"/>
            </a:endParaRPr>
          </a:p>
          <a:p>
            <a:pPr marL="12700" marR="5080">
              <a:lnSpc>
                <a:spcPct val="100000"/>
              </a:lnSpc>
              <a:spcBef>
                <a:spcPts val="675"/>
              </a:spcBef>
            </a:pPr>
            <a:r>
              <a:rPr sz="1200" spc="-140" dirty="0">
                <a:latin typeface="Lucida Sans" panose="020B0602030504020204" pitchFamily="34" charset="77"/>
                <a:cs typeface="Arial Black"/>
              </a:rPr>
              <a:t>This </a:t>
            </a:r>
            <a:r>
              <a:rPr sz="1200" spc="-135" dirty="0">
                <a:latin typeface="Lucida Sans" panose="020B0602030504020204" pitchFamily="34" charset="77"/>
                <a:cs typeface="Arial Black"/>
              </a:rPr>
              <a:t>activity </a:t>
            </a:r>
            <a:r>
              <a:rPr sz="1200" spc="-155" dirty="0">
                <a:latin typeface="Lucida Sans" panose="020B0602030504020204" pitchFamily="34" charset="77"/>
                <a:cs typeface="Arial Black"/>
              </a:rPr>
              <a:t>creates </a:t>
            </a:r>
            <a:r>
              <a:rPr sz="1200" spc="-135" dirty="0">
                <a:latin typeface="Lucida Sans" panose="020B0602030504020204" pitchFamily="34" charset="77"/>
                <a:cs typeface="Arial Black"/>
              </a:rPr>
              <a:t>a </a:t>
            </a:r>
            <a:r>
              <a:rPr sz="1200" spc="-125" dirty="0">
                <a:latin typeface="Lucida Sans" panose="020B0602030504020204" pitchFamily="34" charset="77"/>
                <a:cs typeface="Arial Black"/>
              </a:rPr>
              <a:t>completed </a:t>
            </a:r>
            <a:r>
              <a:rPr sz="1200" spc="-160" dirty="0">
                <a:latin typeface="Lucida Sans" panose="020B0602030504020204" pitchFamily="34" charset="77"/>
                <a:cs typeface="Arial Black"/>
              </a:rPr>
              <a:t>task  </a:t>
            </a:r>
            <a:r>
              <a:rPr sz="1200" spc="-105" dirty="0">
                <a:latin typeface="Lucida Sans" panose="020B0602030504020204" pitchFamily="34" charset="77"/>
                <a:cs typeface="Arial Black"/>
              </a:rPr>
              <a:t>to </a:t>
            </a:r>
            <a:r>
              <a:rPr sz="1200" spc="-120" dirty="0">
                <a:latin typeface="Lucida Sans" panose="020B0602030504020204" pitchFamily="34" charset="77"/>
                <a:cs typeface="Arial Black"/>
              </a:rPr>
              <a:t>document </a:t>
            </a:r>
            <a:r>
              <a:rPr sz="1200" spc="-125" dirty="0">
                <a:latin typeface="Lucida Sans" panose="020B0602030504020204" pitchFamily="34" charset="77"/>
                <a:cs typeface="Arial Black"/>
              </a:rPr>
              <a:t>communications </a:t>
            </a:r>
            <a:r>
              <a:rPr sz="1200" spc="-120" dirty="0">
                <a:latin typeface="Lucida Sans" panose="020B0602030504020204" pitchFamily="34" charset="77"/>
                <a:cs typeface="Arial Black"/>
              </a:rPr>
              <a:t>like </a:t>
            </a:r>
            <a:r>
              <a:rPr sz="1200" spc="-135" dirty="0">
                <a:latin typeface="Lucida Sans" panose="020B0602030504020204" pitchFamily="34" charset="77"/>
                <a:cs typeface="Arial Black"/>
              </a:rPr>
              <a:t>a  </a:t>
            </a:r>
            <a:r>
              <a:rPr sz="1200" spc="-90" dirty="0">
                <a:latin typeface="Lucida Sans" panose="020B0602030504020204" pitchFamily="34" charset="77"/>
                <a:cs typeface="Arial Black"/>
              </a:rPr>
              <a:t>phone </a:t>
            </a:r>
            <a:r>
              <a:rPr sz="1200" spc="-130" dirty="0">
                <a:latin typeface="Lucida Sans" panose="020B0602030504020204" pitchFamily="34" charset="77"/>
                <a:cs typeface="Arial Black"/>
              </a:rPr>
              <a:t>call. It </a:t>
            </a:r>
            <a:r>
              <a:rPr sz="1200" spc="-125" dirty="0">
                <a:latin typeface="Lucida Sans" panose="020B0602030504020204" pitchFamily="34" charset="77"/>
                <a:cs typeface="Arial Black"/>
              </a:rPr>
              <a:t>is </a:t>
            </a:r>
            <a:r>
              <a:rPr sz="1200" spc="-120" dirty="0">
                <a:latin typeface="Lucida Sans" panose="020B0602030504020204" pitchFamily="34" charset="77"/>
                <a:cs typeface="Arial Black"/>
              </a:rPr>
              <a:t>posted </a:t>
            </a:r>
            <a:r>
              <a:rPr sz="1200" spc="-75" dirty="0">
                <a:latin typeface="Lucida Sans" panose="020B0602030504020204" pitchFamily="34" charset="77"/>
                <a:cs typeface="Arial Black"/>
              </a:rPr>
              <a:t>on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record  </a:t>
            </a:r>
            <a:r>
              <a:rPr sz="1200" spc="-135" dirty="0">
                <a:latin typeface="Lucida Sans" panose="020B0602030504020204" pitchFamily="34" charset="77"/>
                <a:cs typeface="Arial Black"/>
              </a:rPr>
              <a:t>page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Activity </a:t>
            </a:r>
            <a:r>
              <a:rPr sz="1200" spc="-110" dirty="0">
                <a:latin typeface="Lucida Sans" panose="020B0602030504020204" pitchFamily="34" charset="77"/>
                <a:cs typeface="Arial Black"/>
              </a:rPr>
              <a:t>History </a:t>
            </a:r>
            <a:r>
              <a:rPr sz="1200" spc="-135" dirty="0">
                <a:latin typeface="Lucida Sans" panose="020B0602030504020204" pitchFamily="34" charset="77"/>
                <a:cs typeface="Arial Black"/>
              </a:rPr>
              <a:t>section </a:t>
            </a:r>
            <a:r>
              <a:rPr sz="1200" spc="-65" dirty="0">
                <a:latin typeface="Lucida Sans" panose="020B0602030504020204" pitchFamily="34" charset="77"/>
                <a:cs typeface="Arial Black"/>
              </a:rPr>
              <a:t>for  </a:t>
            </a:r>
            <a:r>
              <a:rPr sz="1200" spc="-95" dirty="0">
                <a:latin typeface="Lucida Sans" panose="020B0602030504020204" pitchFamily="34" charset="77"/>
                <a:cs typeface="Arial Black"/>
              </a:rPr>
              <a:t>future</a:t>
            </a:r>
            <a:r>
              <a:rPr sz="1200" spc="-40" dirty="0">
                <a:latin typeface="Lucida Sans" panose="020B0602030504020204" pitchFamily="34" charset="77"/>
                <a:cs typeface="Arial Black"/>
              </a:rPr>
              <a:t> </a:t>
            </a:r>
            <a:r>
              <a:rPr sz="1200" spc="-125" dirty="0">
                <a:latin typeface="Lucida Sans" panose="020B0602030504020204" pitchFamily="34" charset="77"/>
                <a:cs typeface="Arial Black"/>
              </a:rPr>
              <a:t>reference</a:t>
            </a:r>
            <a:endParaRPr sz="1200" dirty="0">
              <a:latin typeface="Lucida Sans" panose="020B0602030504020204" pitchFamily="34" charset="77"/>
              <a:cs typeface="Arial Black"/>
            </a:endParaRPr>
          </a:p>
        </p:txBody>
      </p:sp>
      <p:sp>
        <p:nvSpPr>
          <p:cNvPr id="7" name="object 7"/>
          <p:cNvSpPr/>
          <p:nvPr/>
        </p:nvSpPr>
        <p:spPr>
          <a:xfrm>
            <a:off x="4226559" y="3779520"/>
            <a:ext cx="386079" cy="396239"/>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156969" y="3755983"/>
            <a:ext cx="2981960" cy="1261242"/>
          </a:xfrm>
          <a:prstGeom prst="rect">
            <a:avLst/>
          </a:prstGeom>
        </p:spPr>
        <p:txBody>
          <a:bodyPr vert="horz" wrap="square" lIns="0" tIns="113664" rIns="0" bIns="0" rtlCol="0">
            <a:spAutoFit/>
          </a:bodyPr>
          <a:lstStyle/>
          <a:p>
            <a:pPr marR="33655">
              <a:lnSpc>
                <a:spcPct val="100000"/>
              </a:lnSpc>
              <a:spcBef>
                <a:spcPts val="894"/>
              </a:spcBef>
            </a:pPr>
            <a:r>
              <a:rPr sz="1450" b="1" dirty="0">
                <a:latin typeface="Lucida Sans"/>
                <a:cs typeface="Lucida Sans"/>
              </a:rPr>
              <a:t>EV</a:t>
            </a:r>
            <a:r>
              <a:rPr sz="1450" b="1" spc="-325" dirty="0">
                <a:latin typeface="Lucida Sans"/>
                <a:cs typeface="Lucida Sans"/>
              </a:rPr>
              <a:t> </a:t>
            </a:r>
            <a:r>
              <a:rPr sz="1450" b="1" spc="70" dirty="0">
                <a:latin typeface="Lucida Sans"/>
                <a:cs typeface="Lucida Sans"/>
              </a:rPr>
              <a:t>EN</a:t>
            </a:r>
            <a:r>
              <a:rPr sz="1450" b="1" spc="-320" dirty="0">
                <a:latin typeface="Lucida Sans"/>
                <a:cs typeface="Lucida Sans"/>
              </a:rPr>
              <a:t> </a:t>
            </a:r>
            <a:r>
              <a:rPr sz="1450" b="1" spc="-40" dirty="0">
                <a:latin typeface="Lucida Sans"/>
                <a:cs typeface="Lucida Sans"/>
              </a:rPr>
              <a:t>TS</a:t>
            </a:r>
            <a:br>
              <a:rPr lang="en-US" sz="1450" b="1" dirty="0">
                <a:latin typeface="Lucida Sans"/>
                <a:cs typeface="Lucida Sans"/>
              </a:rPr>
            </a:br>
            <a:r>
              <a:rPr sz="1200" spc="-145" dirty="0">
                <a:latin typeface="Lucida Sans" panose="020B0602030504020204" pitchFamily="34" charset="77"/>
                <a:cs typeface="Arial Black"/>
              </a:rPr>
              <a:t>Use Events </a:t>
            </a:r>
            <a:r>
              <a:rPr sz="1200" spc="-105" dirty="0">
                <a:latin typeface="Lucida Sans" panose="020B0602030504020204" pitchFamily="34" charset="77"/>
                <a:cs typeface="Arial Black"/>
              </a:rPr>
              <a:t>to </a:t>
            </a:r>
            <a:r>
              <a:rPr sz="1200" spc="-155" dirty="0">
                <a:latin typeface="Lucida Sans" panose="020B0602030504020204" pitchFamily="34" charset="77"/>
                <a:cs typeface="Arial Black"/>
              </a:rPr>
              <a:t>track</a:t>
            </a:r>
            <a:r>
              <a:rPr sz="1200" spc="-114" dirty="0">
                <a:latin typeface="Lucida Sans" panose="020B0602030504020204" pitchFamily="34" charset="77"/>
                <a:cs typeface="Arial Black"/>
              </a:rPr>
              <a:t> </a:t>
            </a:r>
            <a:r>
              <a:rPr sz="1200" spc="-130" dirty="0">
                <a:latin typeface="Lucida Sans" panose="020B0602030504020204" pitchFamily="34" charset="77"/>
                <a:cs typeface="Arial Black"/>
              </a:rPr>
              <a:t>meetings</a:t>
            </a:r>
            <a:r>
              <a:rPr sz="1200" spc="-25" dirty="0">
                <a:latin typeface="Lucida Sans" panose="020B0602030504020204" pitchFamily="34" charset="77"/>
                <a:cs typeface="Arial Black"/>
              </a:rPr>
              <a:t> </a:t>
            </a:r>
            <a:r>
              <a:rPr sz="1200" spc="-114" dirty="0">
                <a:latin typeface="Lucida Sans" panose="020B0602030504020204" pitchFamily="34" charset="77"/>
                <a:cs typeface="Arial Black"/>
              </a:rPr>
              <a:t>with </a:t>
            </a:r>
            <a:r>
              <a:rPr sz="1200" spc="-35" dirty="0">
                <a:latin typeface="Lucida Sans" panose="020B0602030504020204" pitchFamily="34" charset="77"/>
                <a:cs typeface="Arial Black"/>
              </a:rPr>
              <a:t> </a:t>
            </a:r>
            <a:r>
              <a:rPr sz="1200" spc="-130" dirty="0">
                <a:latin typeface="Lucida Sans" panose="020B0602030504020204" pitchFamily="34" charset="77"/>
                <a:cs typeface="Arial Black"/>
              </a:rPr>
              <a:t>customers, prospects,</a:t>
            </a:r>
            <a:r>
              <a:rPr sz="1200" spc="-20" dirty="0">
                <a:latin typeface="Lucida Sans" panose="020B0602030504020204" pitchFamily="34" charset="77"/>
                <a:cs typeface="Arial Black"/>
              </a:rPr>
              <a:t> </a:t>
            </a:r>
            <a:r>
              <a:rPr sz="1200" spc="-105" dirty="0">
                <a:latin typeface="Lucida Sans" panose="020B0602030504020204" pitchFamily="34" charset="77"/>
                <a:cs typeface="Arial Black"/>
              </a:rPr>
              <a:t>and</a:t>
            </a:r>
            <a:r>
              <a:rPr sz="1200" spc="-100" dirty="0">
                <a:latin typeface="Lucida Sans" panose="020B0602030504020204" pitchFamily="34" charset="77"/>
                <a:cs typeface="Arial Black"/>
              </a:rPr>
              <a:t> </a:t>
            </a:r>
            <a:r>
              <a:rPr sz="1200" spc="-135" dirty="0">
                <a:latin typeface="Lucida Sans" panose="020B0602030504020204" pitchFamily="34" charset="77"/>
                <a:cs typeface="Arial Black"/>
              </a:rPr>
              <a:t>colleagues. </a:t>
            </a:r>
            <a:r>
              <a:rPr sz="1200" spc="-85" dirty="0">
                <a:latin typeface="Lucida Sans" panose="020B0602030504020204" pitchFamily="34" charset="77"/>
                <a:cs typeface="Arial Black"/>
              </a:rPr>
              <a:t> </a:t>
            </a:r>
            <a:r>
              <a:rPr sz="1200" spc="-75" dirty="0">
                <a:latin typeface="Lucida Sans" panose="020B0602030504020204" pitchFamily="34" charset="77"/>
                <a:cs typeface="Arial Black"/>
              </a:rPr>
              <a:t>Drill </a:t>
            </a:r>
            <a:r>
              <a:rPr sz="1200" spc="-105" dirty="0">
                <a:latin typeface="Lucida Sans" panose="020B0602030504020204" pitchFamily="34" charset="77"/>
                <a:cs typeface="Arial Black"/>
              </a:rPr>
              <a:t>down </a:t>
            </a:r>
            <a:r>
              <a:rPr sz="1200" spc="-75" dirty="0">
                <a:latin typeface="Lucida Sans" panose="020B0602030504020204" pitchFamily="34" charset="77"/>
                <a:cs typeface="Arial Black"/>
              </a:rPr>
              <a:t>from </a:t>
            </a:r>
            <a:r>
              <a:rPr sz="1200" spc="-135" dirty="0">
                <a:latin typeface="Lucida Sans" panose="020B0602030504020204" pitchFamily="34" charset="77"/>
                <a:cs typeface="Arial Black"/>
              </a:rPr>
              <a:t>events </a:t>
            </a:r>
            <a:r>
              <a:rPr sz="1200" spc="-105" dirty="0">
                <a:latin typeface="Lucida Sans" panose="020B0602030504020204" pitchFamily="34" charset="77"/>
                <a:cs typeface="Arial Black"/>
              </a:rPr>
              <a:t>to</a:t>
            </a:r>
            <a:r>
              <a:rPr sz="1200" spc="-50" dirty="0">
                <a:latin typeface="Lucida Sans" panose="020B0602030504020204" pitchFamily="34" charset="77"/>
                <a:cs typeface="Arial Black"/>
              </a:rPr>
              <a:t> </a:t>
            </a:r>
            <a:r>
              <a:rPr sz="1200" spc="-120" dirty="0">
                <a:latin typeface="Lucida Sans" panose="020B0602030504020204" pitchFamily="34" charset="77"/>
                <a:cs typeface="Arial Black"/>
              </a:rPr>
              <a:t>related</a:t>
            </a:r>
            <a:r>
              <a:rPr sz="1200" spc="-20" dirty="0">
                <a:latin typeface="Lucida Sans" panose="020B0602030504020204" pitchFamily="34" charset="77"/>
                <a:cs typeface="Arial Black"/>
              </a:rPr>
              <a:t> </a:t>
            </a:r>
            <a:r>
              <a:rPr sz="1200" spc="-125" dirty="0">
                <a:latin typeface="Lucida Sans" panose="020B0602030504020204" pitchFamily="34" charset="77"/>
                <a:cs typeface="Arial Black"/>
              </a:rPr>
              <a:t>records, </a:t>
            </a:r>
            <a:r>
              <a:rPr sz="1200" spc="-105" dirty="0">
                <a:latin typeface="Lucida Sans" panose="020B0602030504020204" pitchFamily="34" charset="77"/>
                <a:cs typeface="Arial Black"/>
              </a:rPr>
              <a:t> </a:t>
            </a:r>
            <a:r>
              <a:rPr sz="1200" spc="-130" dirty="0">
                <a:latin typeface="Lucida Sans" panose="020B0602030504020204" pitchFamily="34" charset="77"/>
                <a:cs typeface="Arial Black"/>
              </a:rPr>
              <a:t>feeds, </a:t>
            </a:r>
            <a:r>
              <a:rPr sz="1200" spc="-114" dirty="0">
                <a:latin typeface="Lucida Sans" panose="020B0602030504020204" pitchFamily="34" charset="77"/>
                <a:cs typeface="Arial Black"/>
              </a:rPr>
              <a:t>files, </a:t>
            </a:r>
            <a:r>
              <a:rPr sz="1200" spc="-145" dirty="0">
                <a:latin typeface="Lucida Sans" panose="020B0602030504020204" pitchFamily="34" charset="77"/>
                <a:cs typeface="Arial Black"/>
              </a:rPr>
              <a:t>contracts, </a:t>
            </a:r>
            <a:r>
              <a:rPr sz="1200" spc="-105" dirty="0">
                <a:latin typeface="Lucida Sans" panose="020B0602030504020204" pitchFamily="34" charset="77"/>
                <a:cs typeface="Arial Black"/>
              </a:rPr>
              <a:t>and </a:t>
            </a:r>
            <a:r>
              <a:rPr sz="1200" spc="-95" dirty="0">
                <a:latin typeface="Lucida Sans" panose="020B0602030504020204" pitchFamily="34" charset="77"/>
                <a:cs typeface="Arial Black"/>
              </a:rPr>
              <a:t>more. </a:t>
            </a:r>
            <a:r>
              <a:rPr sz="1200" spc="-175" dirty="0">
                <a:latin typeface="Lucida Sans" panose="020B0602030504020204" pitchFamily="34" charset="77"/>
                <a:cs typeface="Arial Black"/>
              </a:rPr>
              <a:t>You</a:t>
            </a:r>
            <a:r>
              <a:rPr sz="1200" spc="-75" dirty="0">
                <a:latin typeface="Lucida Sans" panose="020B0602030504020204" pitchFamily="34" charset="77"/>
                <a:cs typeface="Arial Black"/>
              </a:rPr>
              <a:t> </a:t>
            </a:r>
            <a:r>
              <a:rPr sz="1200" spc="-160" dirty="0">
                <a:latin typeface="Lucida Sans" panose="020B0602030504020204" pitchFamily="34" charset="77"/>
                <a:cs typeface="Arial Black"/>
              </a:rPr>
              <a:t>can</a:t>
            </a:r>
            <a:endParaRPr sz="1200" dirty="0">
              <a:latin typeface="Lucida Sans" panose="020B0602030504020204" pitchFamily="34" charset="77"/>
              <a:cs typeface="Arial Black"/>
            </a:endParaRPr>
          </a:p>
          <a:p>
            <a:pPr marR="10795">
              <a:lnSpc>
                <a:spcPct val="100000"/>
              </a:lnSpc>
              <a:spcBef>
                <a:spcPts val="10"/>
              </a:spcBef>
            </a:pPr>
            <a:r>
              <a:rPr sz="1200" spc="-125" dirty="0">
                <a:latin typeface="Lucida Sans" panose="020B0602030504020204" pitchFamily="34" charset="77"/>
                <a:cs typeface="Arial Black"/>
              </a:rPr>
              <a:t>also </a:t>
            </a:r>
            <a:r>
              <a:rPr sz="1200" spc="-155" dirty="0">
                <a:latin typeface="Lucida Sans" panose="020B0602030504020204" pitchFamily="34" charset="77"/>
                <a:cs typeface="Arial Black"/>
              </a:rPr>
              <a:t>track </a:t>
            </a:r>
            <a:r>
              <a:rPr sz="1200" spc="-135" dirty="0">
                <a:latin typeface="Lucida Sans" panose="020B0602030504020204" pitchFamily="34" charset="77"/>
                <a:cs typeface="Arial Black"/>
              </a:rPr>
              <a:t>events  </a:t>
            </a:r>
            <a:r>
              <a:rPr sz="1200" spc="-75" dirty="0">
                <a:latin typeface="Lucida Sans" panose="020B0602030504020204" pitchFamily="34" charset="77"/>
                <a:cs typeface="Arial Black"/>
              </a:rPr>
              <a:t>in</a:t>
            </a:r>
            <a:r>
              <a:rPr sz="1200" spc="-180" dirty="0">
                <a:latin typeface="Lucida Sans" panose="020B0602030504020204" pitchFamily="34" charset="77"/>
                <a:cs typeface="Arial Black"/>
              </a:rPr>
              <a:t> </a:t>
            </a:r>
            <a:r>
              <a:rPr sz="1200" spc="-105" dirty="0">
                <a:latin typeface="Lucida Sans" panose="020B0602030504020204" pitchFamily="34" charset="77"/>
                <a:cs typeface="Arial Black"/>
              </a:rPr>
              <a:t>reports</a:t>
            </a:r>
            <a:endParaRPr sz="1200" dirty="0">
              <a:latin typeface="Lucida Sans" panose="020B0602030504020204" pitchFamily="34" charset="77"/>
              <a:cs typeface="Arial Black"/>
            </a:endParaRPr>
          </a:p>
        </p:txBody>
      </p:sp>
      <p:sp>
        <p:nvSpPr>
          <p:cNvPr id="9" name="object 9"/>
          <p:cNvSpPr/>
          <p:nvPr/>
        </p:nvSpPr>
        <p:spPr>
          <a:xfrm>
            <a:off x="4216400" y="2103120"/>
            <a:ext cx="386079" cy="396239"/>
          </a:xfrm>
          <a:prstGeom prst="rect">
            <a:avLst/>
          </a:prstGeom>
          <a:blipFill>
            <a:blip r:embed="rId6" cstate="print"/>
            <a:stretch>
              <a:fillRect/>
            </a:stretch>
          </a:blipFill>
        </p:spPr>
        <p:txBody>
          <a:bodyPr wrap="square" lIns="0" tIns="0" rIns="0" bIns="0" rtlCol="0"/>
          <a:lstStyle/>
          <a:p>
            <a:endParaRPr/>
          </a:p>
        </p:txBody>
      </p:sp>
      <p:sp>
        <p:nvSpPr>
          <p:cNvPr id="10" name="object 10"/>
          <p:cNvSpPr txBox="1"/>
          <p:nvPr/>
        </p:nvSpPr>
        <p:spPr>
          <a:xfrm>
            <a:off x="990917" y="2080054"/>
            <a:ext cx="3105150" cy="1349375"/>
          </a:xfrm>
          <a:prstGeom prst="rect">
            <a:avLst/>
          </a:prstGeom>
        </p:spPr>
        <p:txBody>
          <a:bodyPr vert="horz" wrap="square" lIns="0" tIns="113664" rIns="0" bIns="0" rtlCol="0">
            <a:spAutoFit/>
          </a:bodyPr>
          <a:lstStyle/>
          <a:p>
            <a:pPr marR="35560">
              <a:lnSpc>
                <a:spcPct val="100000"/>
              </a:lnSpc>
              <a:spcBef>
                <a:spcPts val="894"/>
              </a:spcBef>
            </a:pPr>
            <a:r>
              <a:rPr lang="en-US" sz="1450" b="1" spc="-130" dirty="0">
                <a:latin typeface="Lucida Sans"/>
                <a:cs typeface="Lucida Sans"/>
              </a:rPr>
              <a:t>   </a:t>
            </a:r>
            <a:r>
              <a:rPr sz="1450" b="1" spc="-130" dirty="0">
                <a:latin typeface="Lucida Sans"/>
                <a:cs typeface="Lucida Sans"/>
              </a:rPr>
              <a:t>T</a:t>
            </a:r>
            <a:r>
              <a:rPr sz="1450" b="1" spc="45" dirty="0">
                <a:latin typeface="Lucida Sans"/>
                <a:cs typeface="Lucida Sans"/>
              </a:rPr>
              <a:t>A</a:t>
            </a:r>
            <a:r>
              <a:rPr sz="1450" b="1" spc="125" dirty="0">
                <a:latin typeface="Lucida Sans"/>
                <a:cs typeface="Lucida Sans"/>
              </a:rPr>
              <a:t>S</a:t>
            </a:r>
            <a:r>
              <a:rPr sz="1450" b="1" spc="85" dirty="0">
                <a:latin typeface="Lucida Sans"/>
                <a:cs typeface="Lucida Sans"/>
              </a:rPr>
              <a:t>K</a:t>
            </a:r>
            <a:r>
              <a:rPr sz="1450" b="1" spc="-35" dirty="0">
                <a:latin typeface="Lucida Sans"/>
                <a:cs typeface="Lucida Sans"/>
              </a:rPr>
              <a:t>S</a:t>
            </a:r>
            <a:endParaRPr sz="1450" dirty="0">
              <a:latin typeface="Lucida Sans"/>
              <a:cs typeface="Lucida Sans"/>
            </a:endParaRPr>
          </a:p>
          <a:p>
            <a:pPr marL="114300" marR="5080" indent="-102235">
              <a:lnSpc>
                <a:spcPct val="100000"/>
              </a:lnSpc>
              <a:spcBef>
                <a:spcPts val="675"/>
              </a:spcBef>
            </a:pPr>
            <a:r>
              <a:rPr lang="en-US" sz="1200" spc="-170" dirty="0">
                <a:latin typeface="Lucida Sans" panose="020B0602030504020204" pitchFamily="34" charset="77"/>
                <a:cs typeface="Arial Black"/>
              </a:rPr>
              <a:t>     </a:t>
            </a:r>
            <a:r>
              <a:rPr sz="1200" spc="-170" dirty="0">
                <a:latin typeface="Lucida Sans" panose="020B0602030504020204" pitchFamily="34" charset="77"/>
                <a:cs typeface="Arial Black"/>
              </a:rPr>
              <a:t>Keep </a:t>
            </a:r>
            <a:r>
              <a:rPr sz="1200" spc="-80" dirty="0">
                <a:latin typeface="Lucida Sans" panose="020B0602030504020204" pitchFamily="34" charset="77"/>
                <a:cs typeface="Arial Black"/>
              </a:rPr>
              <a:t>your </a:t>
            </a:r>
            <a:r>
              <a:rPr sz="1200" spc="-75" dirty="0">
                <a:latin typeface="Lucida Sans" panose="020B0602030504020204" pitchFamily="34" charset="77"/>
                <a:cs typeface="Arial Black"/>
              </a:rPr>
              <a:t>to-do </a:t>
            </a:r>
            <a:r>
              <a:rPr sz="1200" spc="-114" dirty="0">
                <a:latin typeface="Lucida Sans" panose="020B0602030504020204" pitchFamily="34" charset="77"/>
                <a:cs typeface="Arial Black"/>
              </a:rPr>
              <a:t>list </a:t>
            </a:r>
            <a:r>
              <a:rPr sz="1200" spc="-75" dirty="0">
                <a:latin typeface="Lucida Sans" panose="020B0602030504020204" pitchFamily="34" charset="77"/>
                <a:cs typeface="Arial Black"/>
              </a:rPr>
              <a:t>in </a:t>
            </a:r>
            <a:r>
              <a:rPr sz="1200" spc="-140" dirty="0">
                <a:latin typeface="Lucida Sans" panose="020B0602030504020204" pitchFamily="34" charset="77"/>
                <a:cs typeface="Arial Black"/>
              </a:rPr>
              <a:t>Salesforce</a:t>
            </a:r>
            <a:r>
              <a:rPr sz="1200" spc="-75" dirty="0">
                <a:latin typeface="Lucida Sans" panose="020B0602030504020204" pitchFamily="34" charset="77"/>
                <a:cs typeface="Arial Black"/>
              </a:rPr>
              <a:t> </a:t>
            </a:r>
            <a:r>
              <a:rPr sz="1200" spc="-105" dirty="0">
                <a:latin typeface="Lucida Sans" panose="020B0602030504020204" pitchFamily="34" charset="77"/>
                <a:cs typeface="Arial Black"/>
              </a:rPr>
              <a:t>and</a:t>
            </a:r>
            <a:r>
              <a:rPr sz="1200" spc="-95" dirty="0">
                <a:latin typeface="Lucida Sans" panose="020B0602030504020204" pitchFamily="34" charset="77"/>
                <a:cs typeface="Arial Black"/>
              </a:rPr>
              <a:t> </a:t>
            </a:r>
            <a:r>
              <a:rPr sz="1200" spc="-120" dirty="0">
                <a:latin typeface="Lucida Sans" panose="020B0602030504020204" pitchFamily="34" charset="77"/>
                <a:cs typeface="Arial Black"/>
              </a:rPr>
              <a:t>relate </a:t>
            </a:r>
            <a:r>
              <a:rPr sz="1200" spc="-65" dirty="0">
                <a:latin typeface="Lucida Sans" panose="020B0602030504020204" pitchFamily="34" charset="77"/>
                <a:cs typeface="Arial Black"/>
              </a:rPr>
              <a:t> </a:t>
            </a:r>
            <a:r>
              <a:rPr sz="1200" spc="-80" dirty="0">
                <a:latin typeface="Lucida Sans" panose="020B0602030504020204" pitchFamily="34" charset="77"/>
                <a:cs typeface="Arial Black"/>
              </a:rPr>
              <a:t>your</a:t>
            </a:r>
            <a:r>
              <a:rPr lang="en-US" sz="1200" spc="-80" dirty="0">
                <a:latin typeface="Lucida Sans" panose="020B0602030504020204" pitchFamily="34" charset="77"/>
                <a:cs typeface="Arial Black"/>
              </a:rPr>
              <a:t> </a:t>
            </a:r>
            <a:r>
              <a:rPr sz="1200" spc="-160" dirty="0">
                <a:latin typeface="Lucida Sans" panose="020B0602030504020204" pitchFamily="34" charset="77"/>
                <a:cs typeface="Arial Black"/>
              </a:rPr>
              <a:t>tasks </a:t>
            </a:r>
            <a:r>
              <a:rPr sz="1200" spc="-105" dirty="0">
                <a:latin typeface="Lucida Sans" panose="020B0602030504020204" pitchFamily="34" charset="77"/>
                <a:cs typeface="Arial Black"/>
              </a:rPr>
              <a:t>to </a:t>
            </a:r>
            <a:r>
              <a:rPr sz="1200" spc="-125" dirty="0">
                <a:latin typeface="Lucida Sans" panose="020B0602030504020204" pitchFamily="34" charset="77"/>
                <a:cs typeface="Arial Black"/>
              </a:rPr>
              <a:t>records </a:t>
            </a:r>
            <a:r>
              <a:rPr sz="1200" spc="-120" dirty="0">
                <a:latin typeface="Lucida Sans" panose="020B0602030504020204" pitchFamily="34" charset="77"/>
                <a:cs typeface="Arial Black"/>
              </a:rPr>
              <a:t>like</a:t>
            </a:r>
            <a:r>
              <a:rPr sz="1200" spc="90" dirty="0">
                <a:latin typeface="Lucida Sans" panose="020B0602030504020204" pitchFamily="34" charset="77"/>
                <a:cs typeface="Arial Black"/>
              </a:rPr>
              <a:t> </a:t>
            </a:r>
            <a:r>
              <a:rPr sz="1200" spc="-130" dirty="0">
                <a:latin typeface="Lucida Sans" panose="020B0602030504020204" pitchFamily="34" charset="77"/>
                <a:cs typeface="Arial Black"/>
              </a:rPr>
              <a:t>leads,</a:t>
            </a:r>
            <a:r>
              <a:rPr sz="1200" spc="-45" dirty="0">
                <a:latin typeface="Lucida Sans" panose="020B0602030504020204" pitchFamily="34" charset="77"/>
                <a:cs typeface="Arial Black"/>
              </a:rPr>
              <a:t> </a:t>
            </a:r>
            <a:r>
              <a:rPr sz="1200" spc="-150" dirty="0">
                <a:latin typeface="Lucida Sans" panose="020B0602030504020204" pitchFamily="34" charset="77"/>
                <a:cs typeface="Arial Black"/>
              </a:rPr>
              <a:t>accounts, </a:t>
            </a:r>
            <a:r>
              <a:rPr sz="1200" spc="-105" dirty="0">
                <a:latin typeface="Lucida Sans" panose="020B0602030504020204" pitchFamily="34" charset="77"/>
                <a:cs typeface="Arial Black"/>
              </a:rPr>
              <a:t> </a:t>
            </a:r>
            <a:r>
              <a:rPr sz="1200" spc="-155" dirty="0">
                <a:latin typeface="Lucida Sans" panose="020B0602030504020204" pitchFamily="34" charset="77"/>
                <a:cs typeface="Arial Black"/>
              </a:rPr>
              <a:t>contacts, etc. </a:t>
            </a:r>
            <a:r>
              <a:rPr sz="1200" spc="-140" dirty="0">
                <a:latin typeface="Lucida Sans" panose="020B0602030504020204" pitchFamily="34" charset="77"/>
                <a:cs typeface="Arial Black"/>
              </a:rPr>
              <a:t>Salesforce </a:t>
            </a:r>
            <a:r>
              <a:rPr sz="1200" spc="-135" dirty="0">
                <a:latin typeface="Lucida Sans" panose="020B0602030504020204" pitchFamily="34" charset="77"/>
                <a:cs typeface="Arial Black"/>
              </a:rPr>
              <a:t>lets</a:t>
            </a:r>
            <a:r>
              <a:rPr sz="1200" spc="-130" dirty="0">
                <a:latin typeface="Lucida Sans" panose="020B0602030504020204" pitchFamily="34" charset="77"/>
                <a:cs typeface="Arial Black"/>
              </a:rPr>
              <a:t> </a:t>
            </a:r>
            <a:r>
              <a:rPr sz="1200" spc="-85" dirty="0">
                <a:latin typeface="Lucida Sans" panose="020B0602030504020204" pitchFamily="34" charset="77"/>
                <a:cs typeface="Arial Black"/>
              </a:rPr>
              <a:t>you</a:t>
            </a:r>
            <a:r>
              <a:rPr sz="1200" spc="-105" dirty="0">
                <a:latin typeface="Lucida Sans" panose="020B0602030504020204" pitchFamily="34" charset="77"/>
                <a:cs typeface="Arial Black"/>
              </a:rPr>
              <a:t> </a:t>
            </a:r>
            <a:r>
              <a:rPr sz="1200" spc="-125" dirty="0">
                <a:latin typeface="Lucida Sans" panose="020B0602030504020204" pitchFamily="34" charset="77"/>
                <a:cs typeface="Arial Black"/>
              </a:rPr>
              <a:t>quickly </a:t>
            </a:r>
            <a:r>
              <a:rPr sz="1200" spc="-70" dirty="0">
                <a:latin typeface="Lucida Sans" panose="020B0602030504020204" pitchFamily="34" charset="77"/>
                <a:cs typeface="Arial Black"/>
              </a:rPr>
              <a:t> </a:t>
            </a:r>
            <a:r>
              <a:rPr sz="1200" spc="-150" dirty="0">
                <a:latin typeface="Lucida Sans" panose="020B0602030504020204" pitchFamily="34" charset="77"/>
                <a:cs typeface="Arial Black"/>
              </a:rPr>
              <a:t>create </a:t>
            </a:r>
            <a:r>
              <a:rPr sz="1200" spc="-105" dirty="0">
                <a:latin typeface="Lucida Sans" panose="020B0602030504020204" pitchFamily="34" charset="77"/>
                <a:cs typeface="Arial Black"/>
              </a:rPr>
              <a:t>and </a:t>
            </a:r>
            <a:r>
              <a:rPr sz="1200" spc="-114" dirty="0">
                <a:latin typeface="Lucida Sans" panose="020B0602030504020204" pitchFamily="34" charset="77"/>
                <a:cs typeface="Arial Black"/>
              </a:rPr>
              <a:t>update </a:t>
            </a:r>
            <a:r>
              <a:rPr sz="1200" spc="-155" dirty="0">
                <a:latin typeface="Lucida Sans" panose="020B0602030504020204" pitchFamily="34" charset="77"/>
                <a:cs typeface="Arial Black"/>
              </a:rPr>
              <a:t>tasks,</a:t>
            </a:r>
            <a:r>
              <a:rPr sz="1200" spc="-260" dirty="0">
                <a:latin typeface="Lucida Sans" panose="020B0602030504020204" pitchFamily="34" charset="77"/>
                <a:cs typeface="Arial Black"/>
              </a:rPr>
              <a:t> </a:t>
            </a:r>
            <a:r>
              <a:rPr sz="1200" spc="-100" dirty="0">
                <a:latin typeface="Lucida Sans" panose="020B0602030504020204" pitchFamily="34" charset="77"/>
                <a:cs typeface="Arial Black"/>
              </a:rPr>
              <a:t>offers</a:t>
            </a:r>
            <a:r>
              <a:rPr sz="1200" spc="-20" dirty="0">
                <a:latin typeface="Lucida Sans" panose="020B0602030504020204" pitchFamily="34" charset="77"/>
                <a:cs typeface="Arial Black"/>
              </a:rPr>
              <a:t> </a:t>
            </a:r>
            <a:r>
              <a:rPr sz="1200" spc="-100" dirty="0">
                <a:latin typeface="Lucida Sans" panose="020B0602030504020204" pitchFamily="34" charset="77"/>
                <a:cs typeface="Arial Black"/>
              </a:rPr>
              <a:t>prefiltered </a:t>
            </a:r>
            <a:r>
              <a:rPr sz="1200" spc="-35" dirty="0">
                <a:latin typeface="Lucida Sans" panose="020B0602030504020204" pitchFamily="34" charset="77"/>
                <a:cs typeface="Arial Black"/>
              </a:rPr>
              <a:t> </a:t>
            </a:r>
            <a:r>
              <a:rPr sz="1200" spc="-160" dirty="0">
                <a:latin typeface="Lucida Sans" panose="020B0602030504020204" pitchFamily="34" charset="77"/>
                <a:cs typeface="Arial Black"/>
              </a:rPr>
              <a:t>task </a:t>
            </a:r>
            <a:r>
              <a:rPr sz="1200" spc="-130" dirty="0">
                <a:latin typeface="Lucida Sans" panose="020B0602030504020204" pitchFamily="34" charset="77"/>
                <a:cs typeface="Arial Black"/>
              </a:rPr>
              <a:t>lists </a:t>
            </a:r>
            <a:r>
              <a:rPr sz="1200" spc="-105" dirty="0">
                <a:latin typeface="Lucida Sans" panose="020B0602030504020204" pitchFamily="34" charset="77"/>
                <a:cs typeface="Arial Black"/>
              </a:rPr>
              <a:t>and </a:t>
            </a:r>
            <a:r>
              <a:rPr sz="1200" spc="-165" dirty="0">
                <a:latin typeface="Lucida Sans" panose="020B0602030504020204" pitchFamily="34" charset="77"/>
                <a:cs typeface="Arial Black"/>
              </a:rPr>
              <a:t>task </a:t>
            </a:r>
            <a:r>
              <a:rPr sz="1200" spc="-110" dirty="0">
                <a:latin typeface="Lucida Sans" panose="020B0602030504020204" pitchFamily="34" charset="77"/>
                <a:cs typeface="Arial Black"/>
              </a:rPr>
              <a:t>notification</a:t>
            </a:r>
            <a:r>
              <a:rPr sz="1200" spc="-135" dirty="0">
                <a:latin typeface="Lucida Sans" panose="020B0602030504020204" pitchFamily="34" charset="77"/>
                <a:cs typeface="Arial Black"/>
              </a:rPr>
              <a:t> </a:t>
            </a:r>
            <a:r>
              <a:rPr sz="1200" spc="-105" dirty="0">
                <a:latin typeface="Lucida Sans" panose="020B0602030504020204" pitchFamily="34" charset="77"/>
                <a:cs typeface="Arial Black"/>
              </a:rPr>
              <a:t>options</a:t>
            </a:r>
            <a:r>
              <a:rPr lang="en-US" sz="1200" spc="-105" dirty="0">
                <a:latin typeface="Lucida Sans" panose="020B0602030504020204" pitchFamily="34" charset="77"/>
                <a:cs typeface="Arial Black"/>
              </a:rPr>
              <a:t> </a:t>
            </a:r>
            <a:endParaRPr sz="1200" dirty="0">
              <a:latin typeface="Lucida Sans" panose="020B0602030504020204" pitchFamily="34" charset="77"/>
              <a:cs typeface="Arial Black"/>
            </a:endParaRPr>
          </a:p>
        </p:txBody>
      </p:sp>
      <p:sp>
        <p:nvSpPr>
          <p:cNvPr id="11" name="object 11"/>
          <p:cNvSpPr/>
          <p:nvPr/>
        </p:nvSpPr>
        <p:spPr>
          <a:xfrm>
            <a:off x="7569200" y="3738879"/>
            <a:ext cx="386079" cy="396239"/>
          </a:xfrm>
          <a:prstGeom prst="rect">
            <a:avLst/>
          </a:prstGeom>
          <a:blipFill>
            <a:blip r:embed="rId7" cstate="print"/>
            <a:stretch>
              <a:fillRect/>
            </a:stretch>
          </a:blipFill>
        </p:spPr>
        <p:txBody>
          <a:bodyPr wrap="square" lIns="0" tIns="0" rIns="0" bIns="0" rtlCol="0"/>
          <a:lstStyle/>
          <a:p>
            <a:endParaRPr/>
          </a:p>
        </p:txBody>
      </p:sp>
      <p:sp>
        <p:nvSpPr>
          <p:cNvPr id="12" name="object 12"/>
          <p:cNvSpPr txBox="1"/>
          <p:nvPr/>
        </p:nvSpPr>
        <p:spPr>
          <a:xfrm>
            <a:off x="8098155" y="3681689"/>
            <a:ext cx="3128645" cy="1348740"/>
          </a:xfrm>
          <a:prstGeom prst="rect">
            <a:avLst/>
          </a:prstGeom>
        </p:spPr>
        <p:txBody>
          <a:bodyPr vert="horz" wrap="square" lIns="0" tIns="113664" rIns="0" bIns="0" rtlCol="0">
            <a:spAutoFit/>
          </a:bodyPr>
          <a:lstStyle/>
          <a:p>
            <a:pPr marL="12700">
              <a:lnSpc>
                <a:spcPct val="100000"/>
              </a:lnSpc>
              <a:spcBef>
                <a:spcPts val="894"/>
              </a:spcBef>
            </a:pPr>
            <a:r>
              <a:rPr sz="1450" b="1" spc="90" dirty="0">
                <a:latin typeface="Lucida Sans"/>
                <a:cs typeface="Lucida Sans"/>
              </a:rPr>
              <a:t>EMAIL</a:t>
            </a:r>
            <a:endParaRPr sz="1450" dirty="0">
              <a:latin typeface="Lucida Sans"/>
              <a:cs typeface="Lucida Sans"/>
            </a:endParaRPr>
          </a:p>
          <a:p>
            <a:pPr marL="12700" marR="5080">
              <a:lnSpc>
                <a:spcPct val="100000"/>
              </a:lnSpc>
              <a:spcBef>
                <a:spcPts val="670"/>
              </a:spcBef>
            </a:pPr>
            <a:r>
              <a:rPr sz="1200" spc="-140" dirty="0">
                <a:latin typeface="Lucida Sans" panose="020B0602030504020204" pitchFamily="34" charset="77"/>
                <a:cs typeface="Arial Black"/>
              </a:rPr>
              <a:t>Use </a:t>
            </a:r>
            <a:r>
              <a:rPr sz="1200" spc="-120" dirty="0">
                <a:latin typeface="Lucida Sans" panose="020B0602030504020204" pitchFamily="34" charset="77"/>
                <a:cs typeface="Arial Black"/>
              </a:rPr>
              <a:t>email </a:t>
            </a:r>
            <a:r>
              <a:rPr sz="1200" spc="-135" dirty="0">
                <a:latin typeface="Lucida Sans" panose="020B0602030504020204" pitchFamily="34" charset="77"/>
                <a:cs typeface="Arial Black"/>
              </a:rPr>
              <a:t>activity </a:t>
            </a:r>
            <a:r>
              <a:rPr sz="1200" spc="-105" dirty="0">
                <a:latin typeface="Lucida Sans" panose="020B0602030504020204" pitchFamily="34" charset="77"/>
                <a:cs typeface="Arial Black"/>
              </a:rPr>
              <a:t>to </a:t>
            </a:r>
            <a:r>
              <a:rPr sz="1200" spc="-125" dirty="0">
                <a:latin typeface="Lucida Sans" panose="020B0602030504020204" pitchFamily="34" charset="77"/>
                <a:cs typeface="Arial Black"/>
              </a:rPr>
              <a:t>send </a:t>
            </a:r>
            <a:r>
              <a:rPr sz="1200" spc="-105" dirty="0">
                <a:latin typeface="Lucida Sans" panose="020B0602030504020204" pitchFamily="34" charset="77"/>
                <a:cs typeface="Arial Black"/>
              </a:rPr>
              <a:t>and </a:t>
            </a:r>
            <a:r>
              <a:rPr sz="1200" spc="-155" dirty="0">
                <a:latin typeface="Lucida Sans" panose="020B0602030504020204" pitchFamily="34" charset="77"/>
                <a:cs typeface="Arial Black"/>
              </a:rPr>
              <a:t>track </a:t>
            </a:r>
            <a:r>
              <a:rPr sz="1200" spc="-125" dirty="0">
                <a:latin typeface="Lucida Sans" panose="020B0602030504020204" pitchFamily="34" charset="77"/>
                <a:cs typeface="Arial Black"/>
              </a:rPr>
              <a:t>emails  </a:t>
            </a:r>
            <a:r>
              <a:rPr sz="1200" spc="-120" dirty="0">
                <a:latin typeface="Lucida Sans" panose="020B0602030504020204" pitchFamily="34" charset="77"/>
                <a:cs typeface="Arial Black"/>
              </a:rPr>
              <a:t>directly </a:t>
            </a:r>
            <a:r>
              <a:rPr sz="1200" spc="-75" dirty="0">
                <a:latin typeface="Lucida Sans" panose="020B0602030504020204" pitchFamily="34" charset="77"/>
                <a:cs typeface="Arial Black"/>
              </a:rPr>
              <a:t>from </a:t>
            </a:r>
            <a:r>
              <a:rPr sz="1200" spc="-140" dirty="0">
                <a:latin typeface="Lucida Sans" panose="020B0602030504020204" pitchFamily="34" charset="77"/>
                <a:cs typeface="Arial Black"/>
              </a:rPr>
              <a:t>Salesforce. </a:t>
            </a:r>
            <a:r>
              <a:rPr sz="1200" spc="-95" dirty="0">
                <a:latin typeface="Lucida Sans" panose="020B0602030504020204" pitchFamily="34" charset="77"/>
                <a:cs typeface="Arial Black"/>
              </a:rPr>
              <a:t>With </a:t>
            </a:r>
            <a:r>
              <a:rPr sz="1200" spc="-120" dirty="0">
                <a:latin typeface="Lucida Sans" panose="020B0602030504020204" pitchFamily="34" charset="77"/>
                <a:cs typeface="Arial Black"/>
              </a:rPr>
              <a:t>“My email </a:t>
            </a:r>
            <a:r>
              <a:rPr sz="1200" spc="-105" dirty="0">
                <a:latin typeface="Lucida Sans" panose="020B0602030504020204" pitchFamily="34" charset="77"/>
                <a:cs typeface="Arial Black"/>
              </a:rPr>
              <a:t>to  </a:t>
            </a:r>
            <a:r>
              <a:rPr sz="1200" spc="-150" dirty="0">
                <a:latin typeface="Lucida Sans" panose="020B0602030504020204" pitchFamily="34" charset="77"/>
                <a:cs typeface="Arial Black"/>
              </a:rPr>
              <a:t>Salesforce” </a:t>
            </a:r>
            <a:r>
              <a:rPr sz="1200" spc="-140" dirty="0">
                <a:latin typeface="Lucida Sans" panose="020B0602030504020204" pitchFamily="34" charset="77"/>
                <a:cs typeface="Arial Black"/>
              </a:rPr>
              <a:t>Salesforce </a:t>
            </a:r>
            <a:r>
              <a:rPr sz="1200" spc="-125" dirty="0">
                <a:latin typeface="Lucida Sans" panose="020B0602030504020204" pitchFamily="34" charset="77"/>
                <a:cs typeface="Arial Black"/>
              </a:rPr>
              <a:t>adds </a:t>
            </a:r>
            <a:r>
              <a:rPr sz="1200" spc="-110" dirty="0">
                <a:latin typeface="Lucida Sans" panose="020B0602030504020204" pitchFamily="34" charset="77"/>
                <a:cs typeface="Arial Black"/>
              </a:rPr>
              <a:t>outgoing </a:t>
            </a:r>
            <a:r>
              <a:rPr sz="1200" spc="-125" dirty="0">
                <a:latin typeface="Lucida Sans" panose="020B0602030504020204" pitchFamily="34" charset="77"/>
                <a:cs typeface="Arial Black"/>
              </a:rPr>
              <a:t>emails  </a:t>
            </a:r>
            <a:r>
              <a:rPr sz="1200" spc="-75" dirty="0">
                <a:latin typeface="Lucida Sans" panose="020B0602030504020204" pitchFamily="34" charset="77"/>
                <a:cs typeface="Arial Black"/>
              </a:rPr>
              <a:t>from your </a:t>
            </a:r>
            <a:r>
              <a:rPr sz="1200" spc="-100" dirty="0">
                <a:latin typeface="Lucida Sans" panose="020B0602030504020204" pitchFamily="34" charset="77"/>
                <a:cs typeface="Arial Black"/>
              </a:rPr>
              <a:t>company-provided </a:t>
            </a:r>
            <a:r>
              <a:rPr sz="1200" spc="-120" dirty="0">
                <a:latin typeface="Lucida Sans" panose="020B0602030504020204" pitchFamily="34" charset="77"/>
                <a:cs typeface="Arial Black"/>
              </a:rPr>
              <a:t>email </a:t>
            </a:r>
            <a:r>
              <a:rPr sz="1200" spc="-125" dirty="0">
                <a:latin typeface="Lucida Sans" panose="020B0602030504020204" pitchFamily="34" charset="77"/>
                <a:cs typeface="Arial Black"/>
              </a:rPr>
              <a:t>address  </a:t>
            </a:r>
            <a:r>
              <a:rPr sz="1200" spc="-165" dirty="0">
                <a:latin typeface="Lucida Sans" panose="020B0602030504020204" pitchFamily="34" charset="77"/>
                <a:cs typeface="Arial Black"/>
              </a:rPr>
              <a:t>as </a:t>
            </a:r>
            <a:r>
              <a:rPr sz="1200" spc="-135" dirty="0">
                <a:latin typeface="Lucida Sans" panose="020B0602030504020204" pitchFamily="34" charset="77"/>
                <a:cs typeface="Arial Black"/>
              </a:rPr>
              <a:t>activities </a:t>
            </a:r>
            <a:r>
              <a:rPr sz="1200" spc="-105" dirty="0">
                <a:latin typeface="Lucida Sans" panose="020B0602030504020204" pitchFamily="34" charset="77"/>
                <a:cs typeface="Arial Black"/>
              </a:rPr>
              <a:t>to </a:t>
            </a:r>
            <a:r>
              <a:rPr sz="1200" spc="-120" dirty="0">
                <a:latin typeface="Lucida Sans" panose="020B0602030504020204" pitchFamily="34" charset="77"/>
                <a:cs typeface="Arial Black"/>
              </a:rPr>
              <a:t>records</a:t>
            </a:r>
            <a:r>
              <a:rPr sz="1200" spc="-90" dirty="0">
                <a:latin typeface="Lucida Sans" panose="020B0602030504020204" pitchFamily="34" charset="77"/>
                <a:cs typeface="Arial Black"/>
              </a:rPr>
              <a:t> </a:t>
            </a:r>
            <a:r>
              <a:rPr sz="1200" spc="-125" dirty="0">
                <a:latin typeface="Lucida Sans" panose="020B0602030504020204" pitchFamily="34" charset="77"/>
                <a:cs typeface="Arial Black"/>
              </a:rPr>
              <a:t>automatically</a:t>
            </a:r>
            <a:endParaRPr sz="1200" dirty="0">
              <a:latin typeface="Lucida Sans" panose="020B0602030504020204" pitchFamily="34" charset="77"/>
              <a:cs typeface="Arial Black"/>
            </a:endParaRPr>
          </a:p>
        </p:txBody>
      </p:sp>
      <p:sp>
        <p:nvSpPr>
          <p:cNvPr id="13" name="object 13"/>
          <p:cNvSpPr/>
          <p:nvPr/>
        </p:nvSpPr>
        <p:spPr>
          <a:xfrm>
            <a:off x="4800600" y="2291079"/>
            <a:ext cx="2580640" cy="2570480"/>
          </a:xfrm>
          <a:custGeom>
            <a:avLst/>
            <a:gdLst/>
            <a:ahLst/>
            <a:cxnLst/>
            <a:rect l="l" t="t" r="r" b="b"/>
            <a:pathLst>
              <a:path w="2580640" h="2570479">
                <a:moveTo>
                  <a:pt x="1290320" y="0"/>
                </a:moveTo>
                <a:lnTo>
                  <a:pt x="1241948" y="886"/>
                </a:lnTo>
                <a:lnTo>
                  <a:pt x="1194025" y="3525"/>
                </a:lnTo>
                <a:lnTo>
                  <a:pt x="1146582" y="7885"/>
                </a:lnTo>
                <a:lnTo>
                  <a:pt x="1099652" y="13935"/>
                </a:lnTo>
                <a:lnTo>
                  <a:pt x="1053264" y="21645"/>
                </a:lnTo>
                <a:lnTo>
                  <a:pt x="1007449" y="30982"/>
                </a:lnTo>
                <a:lnTo>
                  <a:pt x="962241" y="41916"/>
                </a:lnTo>
                <a:lnTo>
                  <a:pt x="917668" y="54417"/>
                </a:lnTo>
                <a:lnTo>
                  <a:pt x="873763" y="68452"/>
                </a:lnTo>
                <a:lnTo>
                  <a:pt x="830557" y="83991"/>
                </a:lnTo>
                <a:lnTo>
                  <a:pt x="788080" y="101002"/>
                </a:lnTo>
                <a:lnTo>
                  <a:pt x="746365" y="119455"/>
                </a:lnTo>
                <a:lnTo>
                  <a:pt x="705442" y="139319"/>
                </a:lnTo>
                <a:lnTo>
                  <a:pt x="665342" y="160563"/>
                </a:lnTo>
                <a:lnTo>
                  <a:pt x="626098" y="183154"/>
                </a:lnTo>
                <a:lnTo>
                  <a:pt x="587739" y="207064"/>
                </a:lnTo>
                <a:lnTo>
                  <a:pt x="550297" y="232259"/>
                </a:lnTo>
                <a:lnTo>
                  <a:pt x="513803" y="258710"/>
                </a:lnTo>
                <a:lnTo>
                  <a:pt x="478289" y="286384"/>
                </a:lnTo>
                <a:lnTo>
                  <a:pt x="443786" y="315252"/>
                </a:lnTo>
                <a:lnTo>
                  <a:pt x="410324" y="345282"/>
                </a:lnTo>
                <a:lnTo>
                  <a:pt x="377936" y="376443"/>
                </a:lnTo>
                <a:lnTo>
                  <a:pt x="346651" y="408704"/>
                </a:lnTo>
                <a:lnTo>
                  <a:pt x="316502" y="442034"/>
                </a:lnTo>
                <a:lnTo>
                  <a:pt x="287520" y="476401"/>
                </a:lnTo>
                <a:lnTo>
                  <a:pt x="259736" y="511776"/>
                </a:lnTo>
                <a:lnTo>
                  <a:pt x="233180" y="548125"/>
                </a:lnTo>
                <a:lnTo>
                  <a:pt x="207885" y="585420"/>
                </a:lnTo>
                <a:lnTo>
                  <a:pt x="183881" y="623628"/>
                </a:lnTo>
                <a:lnTo>
                  <a:pt x="161200" y="662718"/>
                </a:lnTo>
                <a:lnTo>
                  <a:pt x="139872" y="702659"/>
                </a:lnTo>
                <a:lnTo>
                  <a:pt x="119929" y="743421"/>
                </a:lnTo>
                <a:lnTo>
                  <a:pt x="101403" y="784973"/>
                </a:lnTo>
                <a:lnTo>
                  <a:pt x="84324" y="827282"/>
                </a:lnTo>
                <a:lnTo>
                  <a:pt x="68723" y="870318"/>
                </a:lnTo>
                <a:lnTo>
                  <a:pt x="54633" y="914051"/>
                </a:lnTo>
                <a:lnTo>
                  <a:pt x="42083" y="958448"/>
                </a:lnTo>
                <a:lnTo>
                  <a:pt x="31105" y="1003480"/>
                </a:lnTo>
                <a:lnTo>
                  <a:pt x="21730" y="1049114"/>
                </a:lnTo>
                <a:lnTo>
                  <a:pt x="13990" y="1095320"/>
                </a:lnTo>
                <a:lnTo>
                  <a:pt x="7916" y="1142066"/>
                </a:lnTo>
                <a:lnTo>
                  <a:pt x="3539" y="1189322"/>
                </a:lnTo>
                <a:lnTo>
                  <a:pt x="890" y="1237057"/>
                </a:lnTo>
                <a:lnTo>
                  <a:pt x="0" y="1285240"/>
                </a:lnTo>
                <a:lnTo>
                  <a:pt x="890" y="1333422"/>
                </a:lnTo>
                <a:lnTo>
                  <a:pt x="3539" y="1381157"/>
                </a:lnTo>
                <a:lnTo>
                  <a:pt x="7916" y="1428413"/>
                </a:lnTo>
                <a:lnTo>
                  <a:pt x="13990" y="1475159"/>
                </a:lnTo>
                <a:lnTo>
                  <a:pt x="21730" y="1521365"/>
                </a:lnTo>
                <a:lnTo>
                  <a:pt x="31105" y="1566999"/>
                </a:lnTo>
                <a:lnTo>
                  <a:pt x="42083" y="1612031"/>
                </a:lnTo>
                <a:lnTo>
                  <a:pt x="54633" y="1656428"/>
                </a:lnTo>
                <a:lnTo>
                  <a:pt x="68723" y="1700161"/>
                </a:lnTo>
                <a:lnTo>
                  <a:pt x="84324" y="1743197"/>
                </a:lnTo>
                <a:lnTo>
                  <a:pt x="101403" y="1785506"/>
                </a:lnTo>
                <a:lnTo>
                  <a:pt x="119929" y="1827058"/>
                </a:lnTo>
                <a:lnTo>
                  <a:pt x="139872" y="1867820"/>
                </a:lnTo>
                <a:lnTo>
                  <a:pt x="161200" y="1907761"/>
                </a:lnTo>
                <a:lnTo>
                  <a:pt x="183881" y="1946851"/>
                </a:lnTo>
                <a:lnTo>
                  <a:pt x="207885" y="1985059"/>
                </a:lnTo>
                <a:lnTo>
                  <a:pt x="233180" y="2022354"/>
                </a:lnTo>
                <a:lnTo>
                  <a:pt x="259736" y="2058703"/>
                </a:lnTo>
                <a:lnTo>
                  <a:pt x="287520" y="2094078"/>
                </a:lnTo>
                <a:lnTo>
                  <a:pt x="316502" y="2128445"/>
                </a:lnTo>
                <a:lnTo>
                  <a:pt x="346651" y="2161775"/>
                </a:lnTo>
                <a:lnTo>
                  <a:pt x="377936" y="2194036"/>
                </a:lnTo>
                <a:lnTo>
                  <a:pt x="410324" y="2225197"/>
                </a:lnTo>
                <a:lnTo>
                  <a:pt x="443786" y="2255227"/>
                </a:lnTo>
                <a:lnTo>
                  <a:pt x="478289" y="2284095"/>
                </a:lnTo>
                <a:lnTo>
                  <a:pt x="513803" y="2311769"/>
                </a:lnTo>
                <a:lnTo>
                  <a:pt x="550297" y="2338220"/>
                </a:lnTo>
                <a:lnTo>
                  <a:pt x="587739" y="2363415"/>
                </a:lnTo>
                <a:lnTo>
                  <a:pt x="626098" y="2387325"/>
                </a:lnTo>
                <a:lnTo>
                  <a:pt x="665342" y="2409916"/>
                </a:lnTo>
                <a:lnTo>
                  <a:pt x="705442" y="2431160"/>
                </a:lnTo>
                <a:lnTo>
                  <a:pt x="746365" y="2451024"/>
                </a:lnTo>
                <a:lnTo>
                  <a:pt x="788080" y="2469477"/>
                </a:lnTo>
                <a:lnTo>
                  <a:pt x="830557" y="2486488"/>
                </a:lnTo>
                <a:lnTo>
                  <a:pt x="873763" y="2502027"/>
                </a:lnTo>
                <a:lnTo>
                  <a:pt x="917668" y="2516062"/>
                </a:lnTo>
                <a:lnTo>
                  <a:pt x="962241" y="2528563"/>
                </a:lnTo>
                <a:lnTo>
                  <a:pt x="1007449" y="2539497"/>
                </a:lnTo>
                <a:lnTo>
                  <a:pt x="1053264" y="2548834"/>
                </a:lnTo>
                <a:lnTo>
                  <a:pt x="1099652" y="2556544"/>
                </a:lnTo>
                <a:lnTo>
                  <a:pt x="1146582" y="2562594"/>
                </a:lnTo>
                <a:lnTo>
                  <a:pt x="1194025" y="2566954"/>
                </a:lnTo>
                <a:lnTo>
                  <a:pt x="1241948" y="2569593"/>
                </a:lnTo>
                <a:lnTo>
                  <a:pt x="1290320" y="2570480"/>
                </a:lnTo>
                <a:lnTo>
                  <a:pt x="1338691" y="2569593"/>
                </a:lnTo>
                <a:lnTo>
                  <a:pt x="1386614" y="2566954"/>
                </a:lnTo>
                <a:lnTo>
                  <a:pt x="1434057" y="2562594"/>
                </a:lnTo>
                <a:lnTo>
                  <a:pt x="1480987" y="2556544"/>
                </a:lnTo>
                <a:lnTo>
                  <a:pt x="1527375" y="2548834"/>
                </a:lnTo>
                <a:lnTo>
                  <a:pt x="1573190" y="2539497"/>
                </a:lnTo>
                <a:lnTo>
                  <a:pt x="1618398" y="2528563"/>
                </a:lnTo>
                <a:lnTo>
                  <a:pt x="1662971" y="2516062"/>
                </a:lnTo>
                <a:lnTo>
                  <a:pt x="1706876" y="2502027"/>
                </a:lnTo>
                <a:lnTo>
                  <a:pt x="1750082" y="2486488"/>
                </a:lnTo>
                <a:lnTo>
                  <a:pt x="1792559" y="2469477"/>
                </a:lnTo>
                <a:lnTo>
                  <a:pt x="1834274" y="2451024"/>
                </a:lnTo>
                <a:lnTo>
                  <a:pt x="1875197" y="2431160"/>
                </a:lnTo>
                <a:lnTo>
                  <a:pt x="1915297" y="2409916"/>
                </a:lnTo>
                <a:lnTo>
                  <a:pt x="1954541" y="2387325"/>
                </a:lnTo>
                <a:lnTo>
                  <a:pt x="1992900" y="2363415"/>
                </a:lnTo>
                <a:lnTo>
                  <a:pt x="2030342" y="2338220"/>
                </a:lnTo>
                <a:lnTo>
                  <a:pt x="2066836" y="2311769"/>
                </a:lnTo>
                <a:lnTo>
                  <a:pt x="2102350" y="2284095"/>
                </a:lnTo>
                <a:lnTo>
                  <a:pt x="2136853" y="2255227"/>
                </a:lnTo>
                <a:lnTo>
                  <a:pt x="2170315" y="2225197"/>
                </a:lnTo>
                <a:lnTo>
                  <a:pt x="2202703" y="2194036"/>
                </a:lnTo>
                <a:lnTo>
                  <a:pt x="2233988" y="2161775"/>
                </a:lnTo>
                <a:lnTo>
                  <a:pt x="2264137" y="2128445"/>
                </a:lnTo>
                <a:lnTo>
                  <a:pt x="2293119" y="2094078"/>
                </a:lnTo>
                <a:lnTo>
                  <a:pt x="2320903" y="2058703"/>
                </a:lnTo>
                <a:lnTo>
                  <a:pt x="2347459" y="2022354"/>
                </a:lnTo>
                <a:lnTo>
                  <a:pt x="2372754" y="1985059"/>
                </a:lnTo>
                <a:lnTo>
                  <a:pt x="2396758" y="1946851"/>
                </a:lnTo>
                <a:lnTo>
                  <a:pt x="2419439" y="1907761"/>
                </a:lnTo>
                <a:lnTo>
                  <a:pt x="2440767" y="1867820"/>
                </a:lnTo>
                <a:lnTo>
                  <a:pt x="2460710" y="1827058"/>
                </a:lnTo>
                <a:lnTo>
                  <a:pt x="2479236" y="1785506"/>
                </a:lnTo>
                <a:lnTo>
                  <a:pt x="2496315" y="1743197"/>
                </a:lnTo>
                <a:lnTo>
                  <a:pt x="2511916" y="1700161"/>
                </a:lnTo>
                <a:lnTo>
                  <a:pt x="2526006" y="1656428"/>
                </a:lnTo>
                <a:lnTo>
                  <a:pt x="2538556" y="1612031"/>
                </a:lnTo>
                <a:lnTo>
                  <a:pt x="2549534" y="1566999"/>
                </a:lnTo>
                <a:lnTo>
                  <a:pt x="2558909" y="1521365"/>
                </a:lnTo>
                <a:lnTo>
                  <a:pt x="2566649" y="1475159"/>
                </a:lnTo>
                <a:lnTo>
                  <a:pt x="2572723" y="1428413"/>
                </a:lnTo>
                <a:lnTo>
                  <a:pt x="2577100" y="1381157"/>
                </a:lnTo>
                <a:lnTo>
                  <a:pt x="2579749" y="1333422"/>
                </a:lnTo>
                <a:lnTo>
                  <a:pt x="2580640" y="1285240"/>
                </a:lnTo>
                <a:lnTo>
                  <a:pt x="2579749" y="1237057"/>
                </a:lnTo>
                <a:lnTo>
                  <a:pt x="2577100" y="1189322"/>
                </a:lnTo>
                <a:lnTo>
                  <a:pt x="2572723" y="1142066"/>
                </a:lnTo>
                <a:lnTo>
                  <a:pt x="2566649" y="1095320"/>
                </a:lnTo>
                <a:lnTo>
                  <a:pt x="2558909" y="1049114"/>
                </a:lnTo>
                <a:lnTo>
                  <a:pt x="2549534" y="1003480"/>
                </a:lnTo>
                <a:lnTo>
                  <a:pt x="2538556" y="958448"/>
                </a:lnTo>
                <a:lnTo>
                  <a:pt x="2526006" y="914051"/>
                </a:lnTo>
                <a:lnTo>
                  <a:pt x="2511916" y="870318"/>
                </a:lnTo>
                <a:lnTo>
                  <a:pt x="2496315" y="827282"/>
                </a:lnTo>
                <a:lnTo>
                  <a:pt x="2479236" y="784973"/>
                </a:lnTo>
                <a:lnTo>
                  <a:pt x="2460710" y="743421"/>
                </a:lnTo>
                <a:lnTo>
                  <a:pt x="2440767" y="702659"/>
                </a:lnTo>
                <a:lnTo>
                  <a:pt x="2419439" y="662718"/>
                </a:lnTo>
                <a:lnTo>
                  <a:pt x="2396758" y="623628"/>
                </a:lnTo>
                <a:lnTo>
                  <a:pt x="2372754" y="585420"/>
                </a:lnTo>
                <a:lnTo>
                  <a:pt x="2347459" y="548125"/>
                </a:lnTo>
                <a:lnTo>
                  <a:pt x="2320903" y="511776"/>
                </a:lnTo>
                <a:lnTo>
                  <a:pt x="2293119" y="476401"/>
                </a:lnTo>
                <a:lnTo>
                  <a:pt x="2264137" y="442034"/>
                </a:lnTo>
                <a:lnTo>
                  <a:pt x="2233988" y="408704"/>
                </a:lnTo>
                <a:lnTo>
                  <a:pt x="2202703" y="376443"/>
                </a:lnTo>
                <a:lnTo>
                  <a:pt x="2170315" y="345282"/>
                </a:lnTo>
                <a:lnTo>
                  <a:pt x="2136853" y="315252"/>
                </a:lnTo>
                <a:lnTo>
                  <a:pt x="2102350" y="286384"/>
                </a:lnTo>
                <a:lnTo>
                  <a:pt x="2066836" y="258710"/>
                </a:lnTo>
                <a:lnTo>
                  <a:pt x="2030342" y="232259"/>
                </a:lnTo>
                <a:lnTo>
                  <a:pt x="1992900" y="207064"/>
                </a:lnTo>
                <a:lnTo>
                  <a:pt x="1954541" y="183154"/>
                </a:lnTo>
                <a:lnTo>
                  <a:pt x="1915297" y="160563"/>
                </a:lnTo>
                <a:lnTo>
                  <a:pt x="1875197" y="139319"/>
                </a:lnTo>
                <a:lnTo>
                  <a:pt x="1834274" y="119455"/>
                </a:lnTo>
                <a:lnTo>
                  <a:pt x="1792559" y="101002"/>
                </a:lnTo>
                <a:lnTo>
                  <a:pt x="1750082" y="83991"/>
                </a:lnTo>
                <a:lnTo>
                  <a:pt x="1706876" y="68452"/>
                </a:lnTo>
                <a:lnTo>
                  <a:pt x="1662971" y="54417"/>
                </a:lnTo>
                <a:lnTo>
                  <a:pt x="1618398" y="41916"/>
                </a:lnTo>
                <a:lnTo>
                  <a:pt x="1573190" y="30982"/>
                </a:lnTo>
                <a:lnTo>
                  <a:pt x="1527375" y="21645"/>
                </a:lnTo>
                <a:lnTo>
                  <a:pt x="1480987" y="13935"/>
                </a:lnTo>
                <a:lnTo>
                  <a:pt x="1434057" y="7885"/>
                </a:lnTo>
                <a:lnTo>
                  <a:pt x="1386614" y="3525"/>
                </a:lnTo>
                <a:lnTo>
                  <a:pt x="1338691" y="886"/>
                </a:lnTo>
                <a:lnTo>
                  <a:pt x="1290320" y="0"/>
                </a:lnTo>
                <a:close/>
              </a:path>
            </a:pathLst>
          </a:custGeom>
          <a:solidFill>
            <a:srgbClr val="FFFFFF"/>
          </a:solidFill>
        </p:spPr>
        <p:txBody>
          <a:bodyPr wrap="square" lIns="0" tIns="0" rIns="0" bIns="0" rtlCol="0"/>
          <a:lstStyle/>
          <a:p>
            <a:endParaRPr/>
          </a:p>
        </p:txBody>
      </p:sp>
      <p:sp>
        <p:nvSpPr>
          <p:cNvPr id="14" name="object 14"/>
          <p:cNvSpPr/>
          <p:nvPr/>
        </p:nvSpPr>
        <p:spPr>
          <a:xfrm>
            <a:off x="4800600" y="2291079"/>
            <a:ext cx="2580640" cy="2570480"/>
          </a:xfrm>
          <a:custGeom>
            <a:avLst/>
            <a:gdLst/>
            <a:ahLst/>
            <a:cxnLst/>
            <a:rect l="l" t="t" r="r" b="b"/>
            <a:pathLst>
              <a:path w="2580640" h="2570479">
                <a:moveTo>
                  <a:pt x="0" y="1285240"/>
                </a:moveTo>
                <a:lnTo>
                  <a:pt x="890" y="1237057"/>
                </a:lnTo>
                <a:lnTo>
                  <a:pt x="3539" y="1189322"/>
                </a:lnTo>
                <a:lnTo>
                  <a:pt x="7916" y="1142066"/>
                </a:lnTo>
                <a:lnTo>
                  <a:pt x="13990" y="1095320"/>
                </a:lnTo>
                <a:lnTo>
                  <a:pt x="21730" y="1049114"/>
                </a:lnTo>
                <a:lnTo>
                  <a:pt x="31105" y="1003480"/>
                </a:lnTo>
                <a:lnTo>
                  <a:pt x="42083" y="958448"/>
                </a:lnTo>
                <a:lnTo>
                  <a:pt x="54633" y="914051"/>
                </a:lnTo>
                <a:lnTo>
                  <a:pt x="68723" y="870318"/>
                </a:lnTo>
                <a:lnTo>
                  <a:pt x="84324" y="827282"/>
                </a:lnTo>
                <a:lnTo>
                  <a:pt x="101403" y="784973"/>
                </a:lnTo>
                <a:lnTo>
                  <a:pt x="119929" y="743421"/>
                </a:lnTo>
                <a:lnTo>
                  <a:pt x="139872" y="702659"/>
                </a:lnTo>
                <a:lnTo>
                  <a:pt x="161200" y="662718"/>
                </a:lnTo>
                <a:lnTo>
                  <a:pt x="183881" y="623628"/>
                </a:lnTo>
                <a:lnTo>
                  <a:pt x="207885" y="585420"/>
                </a:lnTo>
                <a:lnTo>
                  <a:pt x="233180" y="548125"/>
                </a:lnTo>
                <a:lnTo>
                  <a:pt x="259736" y="511776"/>
                </a:lnTo>
                <a:lnTo>
                  <a:pt x="287520" y="476401"/>
                </a:lnTo>
                <a:lnTo>
                  <a:pt x="316502" y="442034"/>
                </a:lnTo>
                <a:lnTo>
                  <a:pt x="346651" y="408704"/>
                </a:lnTo>
                <a:lnTo>
                  <a:pt x="377936" y="376443"/>
                </a:lnTo>
                <a:lnTo>
                  <a:pt x="410324" y="345282"/>
                </a:lnTo>
                <a:lnTo>
                  <a:pt x="443786" y="315252"/>
                </a:lnTo>
                <a:lnTo>
                  <a:pt x="478289" y="286384"/>
                </a:lnTo>
                <a:lnTo>
                  <a:pt x="513803" y="258710"/>
                </a:lnTo>
                <a:lnTo>
                  <a:pt x="550297" y="232259"/>
                </a:lnTo>
                <a:lnTo>
                  <a:pt x="587739" y="207064"/>
                </a:lnTo>
                <a:lnTo>
                  <a:pt x="626098" y="183154"/>
                </a:lnTo>
                <a:lnTo>
                  <a:pt x="665342" y="160563"/>
                </a:lnTo>
                <a:lnTo>
                  <a:pt x="705442" y="139319"/>
                </a:lnTo>
                <a:lnTo>
                  <a:pt x="746365" y="119455"/>
                </a:lnTo>
                <a:lnTo>
                  <a:pt x="788080" y="101002"/>
                </a:lnTo>
                <a:lnTo>
                  <a:pt x="830557" y="83991"/>
                </a:lnTo>
                <a:lnTo>
                  <a:pt x="873763" y="68452"/>
                </a:lnTo>
                <a:lnTo>
                  <a:pt x="917668" y="54417"/>
                </a:lnTo>
                <a:lnTo>
                  <a:pt x="962241" y="41916"/>
                </a:lnTo>
                <a:lnTo>
                  <a:pt x="1007449" y="30982"/>
                </a:lnTo>
                <a:lnTo>
                  <a:pt x="1053264" y="21645"/>
                </a:lnTo>
                <a:lnTo>
                  <a:pt x="1099652" y="13935"/>
                </a:lnTo>
                <a:lnTo>
                  <a:pt x="1146582" y="7885"/>
                </a:lnTo>
                <a:lnTo>
                  <a:pt x="1194025" y="3525"/>
                </a:lnTo>
                <a:lnTo>
                  <a:pt x="1241948" y="886"/>
                </a:lnTo>
                <a:lnTo>
                  <a:pt x="1290320" y="0"/>
                </a:lnTo>
                <a:lnTo>
                  <a:pt x="1338691" y="886"/>
                </a:lnTo>
                <a:lnTo>
                  <a:pt x="1386614" y="3525"/>
                </a:lnTo>
                <a:lnTo>
                  <a:pt x="1434057" y="7885"/>
                </a:lnTo>
                <a:lnTo>
                  <a:pt x="1480987" y="13935"/>
                </a:lnTo>
                <a:lnTo>
                  <a:pt x="1527375" y="21645"/>
                </a:lnTo>
                <a:lnTo>
                  <a:pt x="1573190" y="30982"/>
                </a:lnTo>
                <a:lnTo>
                  <a:pt x="1618398" y="41916"/>
                </a:lnTo>
                <a:lnTo>
                  <a:pt x="1662971" y="54417"/>
                </a:lnTo>
                <a:lnTo>
                  <a:pt x="1706876" y="68452"/>
                </a:lnTo>
                <a:lnTo>
                  <a:pt x="1750082" y="83991"/>
                </a:lnTo>
                <a:lnTo>
                  <a:pt x="1792559" y="101002"/>
                </a:lnTo>
                <a:lnTo>
                  <a:pt x="1834274" y="119455"/>
                </a:lnTo>
                <a:lnTo>
                  <a:pt x="1875197" y="139319"/>
                </a:lnTo>
                <a:lnTo>
                  <a:pt x="1915297" y="160563"/>
                </a:lnTo>
                <a:lnTo>
                  <a:pt x="1954541" y="183154"/>
                </a:lnTo>
                <a:lnTo>
                  <a:pt x="1992900" y="207064"/>
                </a:lnTo>
                <a:lnTo>
                  <a:pt x="2030342" y="232259"/>
                </a:lnTo>
                <a:lnTo>
                  <a:pt x="2066836" y="258710"/>
                </a:lnTo>
                <a:lnTo>
                  <a:pt x="2102350" y="286384"/>
                </a:lnTo>
                <a:lnTo>
                  <a:pt x="2136853" y="315252"/>
                </a:lnTo>
                <a:lnTo>
                  <a:pt x="2170315" y="345282"/>
                </a:lnTo>
                <a:lnTo>
                  <a:pt x="2202703" y="376443"/>
                </a:lnTo>
                <a:lnTo>
                  <a:pt x="2233988" y="408704"/>
                </a:lnTo>
                <a:lnTo>
                  <a:pt x="2264137" y="442034"/>
                </a:lnTo>
                <a:lnTo>
                  <a:pt x="2293119" y="476401"/>
                </a:lnTo>
                <a:lnTo>
                  <a:pt x="2320903" y="511776"/>
                </a:lnTo>
                <a:lnTo>
                  <a:pt x="2347459" y="548125"/>
                </a:lnTo>
                <a:lnTo>
                  <a:pt x="2372754" y="585420"/>
                </a:lnTo>
                <a:lnTo>
                  <a:pt x="2396758" y="623628"/>
                </a:lnTo>
                <a:lnTo>
                  <a:pt x="2419439" y="662718"/>
                </a:lnTo>
                <a:lnTo>
                  <a:pt x="2440767" y="702659"/>
                </a:lnTo>
                <a:lnTo>
                  <a:pt x="2460710" y="743421"/>
                </a:lnTo>
                <a:lnTo>
                  <a:pt x="2479236" y="784973"/>
                </a:lnTo>
                <a:lnTo>
                  <a:pt x="2496315" y="827282"/>
                </a:lnTo>
                <a:lnTo>
                  <a:pt x="2511916" y="870318"/>
                </a:lnTo>
                <a:lnTo>
                  <a:pt x="2526006" y="914051"/>
                </a:lnTo>
                <a:lnTo>
                  <a:pt x="2538556" y="958448"/>
                </a:lnTo>
                <a:lnTo>
                  <a:pt x="2549534" y="1003480"/>
                </a:lnTo>
                <a:lnTo>
                  <a:pt x="2558909" y="1049114"/>
                </a:lnTo>
                <a:lnTo>
                  <a:pt x="2566649" y="1095320"/>
                </a:lnTo>
                <a:lnTo>
                  <a:pt x="2572723" y="1142066"/>
                </a:lnTo>
                <a:lnTo>
                  <a:pt x="2577100" y="1189322"/>
                </a:lnTo>
                <a:lnTo>
                  <a:pt x="2579749" y="1237057"/>
                </a:lnTo>
                <a:lnTo>
                  <a:pt x="2580640" y="1285240"/>
                </a:lnTo>
                <a:lnTo>
                  <a:pt x="2579749" y="1333422"/>
                </a:lnTo>
                <a:lnTo>
                  <a:pt x="2577100" y="1381157"/>
                </a:lnTo>
                <a:lnTo>
                  <a:pt x="2572723" y="1428413"/>
                </a:lnTo>
                <a:lnTo>
                  <a:pt x="2566649" y="1475159"/>
                </a:lnTo>
                <a:lnTo>
                  <a:pt x="2558909" y="1521365"/>
                </a:lnTo>
                <a:lnTo>
                  <a:pt x="2549534" y="1566999"/>
                </a:lnTo>
                <a:lnTo>
                  <a:pt x="2538556" y="1612031"/>
                </a:lnTo>
                <a:lnTo>
                  <a:pt x="2526006" y="1656428"/>
                </a:lnTo>
                <a:lnTo>
                  <a:pt x="2511916" y="1700161"/>
                </a:lnTo>
                <a:lnTo>
                  <a:pt x="2496315" y="1743197"/>
                </a:lnTo>
                <a:lnTo>
                  <a:pt x="2479236" y="1785506"/>
                </a:lnTo>
                <a:lnTo>
                  <a:pt x="2460710" y="1827058"/>
                </a:lnTo>
                <a:lnTo>
                  <a:pt x="2440767" y="1867820"/>
                </a:lnTo>
                <a:lnTo>
                  <a:pt x="2419439" y="1907761"/>
                </a:lnTo>
                <a:lnTo>
                  <a:pt x="2396758" y="1946851"/>
                </a:lnTo>
                <a:lnTo>
                  <a:pt x="2372754" y="1985059"/>
                </a:lnTo>
                <a:lnTo>
                  <a:pt x="2347459" y="2022354"/>
                </a:lnTo>
                <a:lnTo>
                  <a:pt x="2320903" y="2058703"/>
                </a:lnTo>
                <a:lnTo>
                  <a:pt x="2293119" y="2094078"/>
                </a:lnTo>
                <a:lnTo>
                  <a:pt x="2264137" y="2128445"/>
                </a:lnTo>
                <a:lnTo>
                  <a:pt x="2233988" y="2161775"/>
                </a:lnTo>
                <a:lnTo>
                  <a:pt x="2202703" y="2194036"/>
                </a:lnTo>
                <a:lnTo>
                  <a:pt x="2170315" y="2225197"/>
                </a:lnTo>
                <a:lnTo>
                  <a:pt x="2136853" y="2255227"/>
                </a:lnTo>
                <a:lnTo>
                  <a:pt x="2102350" y="2284095"/>
                </a:lnTo>
                <a:lnTo>
                  <a:pt x="2066836" y="2311769"/>
                </a:lnTo>
                <a:lnTo>
                  <a:pt x="2030342" y="2338220"/>
                </a:lnTo>
                <a:lnTo>
                  <a:pt x="1992900" y="2363415"/>
                </a:lnTo>
                <a:lnTo>
                  <a:pt x="1954541" y="2387325"/>
                </a:lnTo>
                <a:lnTo>
                  <a:pt x="1915297" y="2409916"/>
                </a:lnTo>
                <a:lnTo>
                  <a:pt x="1875197" y="2431160"/>
                </a:lnTo>
                <a:lnTo>
                  <a:pt x="1834274" y="2451024"/>
                </a:lnTo>
                <a:lnTo>
                  <a:pt x="1792559" y="2469477"/>
                </a:lnTo>
                <a:lnTo>
                  <a:pt x="1750082" y="2486488"/>
                </a:lnTo>
                <a:lnTo>
                  <a:pt x="1706876" y="2502027"/>
                </a:lnTo>
                <a:lnTo>
                  <a:pt x="1662971" y="2516062"/>
                </a:lnTo>
                <a:lnTo>
                  <a:pt x="1618398" y="2528563"/>
                </a:lnTo>
                <a:lnTo>
                  <a:pt x="1573190" y="2539497"/>
                </a:lnTo>
                <a:lnTo>
                  <a:pt x="1527375" y="2548834"/>
                </a:lnTo>
                <a:lnTo>
                  <a:pt x="1480987" y="2556544"/>
                </a:lnTo>
                <a:lnTo>
                  <a:pt x="1434057" y="2562594"/>
                </a:lnTo>
                <a:lnTo>
                  <a:pt x="1386614" y="2566954"/>
                </a:lnTo>
                <a:lnTo>
                  <a:pt x="1338691" y="2569593"/>
                </a:lnTo>
                <a:lnTo>
                  <a:pt x="1290320" y="2570480"/>
                </a:lnTo>
                <a:lnTo>
                  <a:pt x="1241948" y="2569593"/>
                </a:lnTo>
                <a:lnTo>
                  <a:pt x="1194025" y="2566954"/>
                </a:lnTo>
                <a:lnTo>
                  <a:pt x="1146582" y="2562594"/>
                </a:lnTo>
                <a:lnTo>
                  <a:pt x="1099652" y="2556544"/>
                </a:lnTo>
                <a:lnTo>
                  <a:pt x="1053264" y="2548834"/>
                </a:lnTo>
                <a:lnTo>
                  <a:pt x="1007449" y="2539497"/>
                </a:lnTo>
                <a:lnTo>
                  <a:pt x="962241" y="2528563"/>
                </a:lnTo>
                <a:lnTo>
                  <a:pt x="917668" y="2516062"/>
                </a:lnTo>
                <a:lnTo>
                  <a:pt x="873763" y="2502027"/>
                </a:lnTo>
                <a:lnTo>
                  <a:pt x="830557" y="2486488"/>
                </a:lnTo>
                <a:lnTo>
                  <a:pt x="788080" y="2469477"/>
                </a:lnTo>
                <a:lnTo>
                  <a:pt x="746365" y="2451024"/>
                </a:lnTo>
                <a:lnTo>
                  <a:pt x="705442" y="2431160"/>
                </a:lnTo>
                <a:lnTo>
                  <a:pt x="665342" y="2409916"/>
                </a:lnTo>
                <a:lnTo>
                  <a:pt x="626098" y="2387325"/>
                </a:lnTo>
                <a:lnTo>
                  <a:pt x="587739" y="2363415"/>
                </a:lnTo>
                <a:lnTo>
                  <a:pt x="550297" y="2338220"/>
                </a:lnTo>
                <a:lnTo>
                  <a:pt x="513803" y="2311769"/>
                </a:lnTo>
                <a:lnTo>
                  <a:pt x="478289" y="2284095"/>
                </a:lnTo>
                <a:lnTo>
                  <a:pt x="443786" y="2255227"/>
                </a:lnTo>
                <a:lnTo>
                  <a:pt x="410324" y="2225197"/>
                </a:lnTo>
                <a:lnTo>
                  <a:pt x="377936" y="2194036"/>
                </a:lnTo>
                <a:lnTo>
                  <a:pt x="346651" y="2161775"/>
                </a:lnTo>
                <a:lnTo>
                  <a:pt x="316502" y="2128445"/>
                </a:lnTo>
                <a:lnTo>
                  <a:pt x="287520" y="2094078"/>
                </a:lnTo>
                <a:lnTo>
                  <a:pt x="259736" y="2058703"/>
                </a:lnTo>
                <a:lnTo>
                  <a:pt x="233180" y="2022354"/>
                </a:lnTo>
                <a:lnTo>
                  <a:pt x="207885" y="1985059"/>
                </a:lnTo>
                <a:lnTo>
                  <a:pt x="183881" y="1946851"/>
                </a:lnTo>
                <a:lnTo>
                  <a:pt x="161200" y="1907761"/>
                </a:lnTo>
                <a:lnTo>
                  <a:pt x="139872" y="1867820"/>
                </a:lnTo>
                <a:lnTo>
                  <a:pt x="119929" y="1827058"/>
                </a:lnTo>
                <a:lnTo>
                  <a:pt x="101403" y="1785506"/>
                </a:lnTo>
                <a:lnTo>
                  <a:pt x="84324" y="1743197"/>
                </a:lnTo>
                <a:lnTo>
                  <a:pt x="68723" y="1700161"/>
                </a:lnTo>
                <a:lnTo>
                  <a:pt x="54633" y="1656428"/>
                </a:lnTo>
                <a:lnTo>
                  <a:pt x="42083" y="1612031"/>
                </a:lnTo>
                <a:lnTo>
                  <a:pt x="31105" y="1566999"/>
                </a:lnTo>
                <a:lnTo>
                  <a:pt x="21730" y="1521365"/>
                </a:lnTo>
                <a:lnTo>
                  <a:pt x="13990" y="1475159"/>
                </a:lnTo>
                <a:lnTo>
                  <a:pt x="7916" y="1428413"/>
                </a:lnTo>
                <a:lnTo>
                  <a:pt x="3539" y="1381157"/>
                </a:lnTo>
                <a:lnTo>
                  <a:pt x="890" y="1333422"/>
                </a:lnTo>
                <a:lnTo>
                  <a:pt x="0" y="1285240"/>
                </a:lnTo>
                <a:close/>
              </a:path>
            </a:pathLst>
          </a:custGeom>
          <a:ln w="30480">
            <a:solidFill>
              <a:srgbClr val="3DF9C5"/>
            </a:solidFill>
          </a:ln>
        </p:spPr>
        <p:txBody>
          <a:bodyPr wrap="square" lIns="0" tIns="0" rIns="0" bIns="0" rtlCol="0"/>
          <a:lstStyle/>
          <a:p>
            <a:endParaRPr/>
          </a:p>
        </p:txBody>
      </p:sp>
      <p:sp>
        <p:nvSpPr>
          <p:cNvPr id="15" name="object 15"/>
          <p:cNvSpPr/>
          <p:nvPr/>
        </p:nvSpPr>
        <p:spPr>
          <a:xfrm>
            <a:off x="5283200" y="2428239"/>
            <a:ext cx="193040" cy="193040"/>
          </a:xfrm>
          <a:custGeom>
            <a:avLst/>
            <a:gdLst/>
            <a:ahLst/>
            <a:cxnLst/>
            <a:rect l="l" t="t" r="r" b="b"/>
            <a:pathLst>
              <a:path w="193039" h="193039">
                <a:moveTo>
                  <a:pt x="193039" y="0"/>
                </a:moveTo>
                <a:lnTo>
                  <a:pt x="0" y="0"/>
                </a:lnTo>
                <a:lnTo>
                  <a:pt x="193039" y="193039"/>
                </a:lnTo>
                <a:lnTo>
                  <a:pt x="193039" y="0"/>
                </a:lnTo>
                <a:close/>
              </a:path>
            </a:pathLst>
          </a:custGeom>
          <a:solidFill>
            <a:srgbClr val="3DF9C5"/>
          </a:solidFill>
        </p:spPr>
        <p:txBody>
          <a:bodyPr wrap="square" lIns="0" tIns="0" rIns="0" bIns="0" rtlCol="0"/>
          <a:lstStyle/>
          <a:p>
            <a:endParaRPr/>
          </a:p>
        </p:txBody>
      </p:sp>
      <p:sp>
        <p:nvSpPr>
          <p:cNvPr id="16" name="object 16"/>
          <p:cNvSpPr/>
          <p:nvPr/>
        </p:nvSpPr>
        <p:spPr>
          <a:xfrm>
            <a:off x="6715759" y="2397760"/>
            <a:ext cx="193040" cy="193040"/>
          </a:xfrm>
          <a:custGeom>
            <a:avLst/>
            <a:gdLst/>
            <a:ahLst/>
            <a:cxnLst/>
            <a:rect l="l" t="t" r="r" b="b"/>
            <a:pathLst>
              <a:path w="193040" h="193039">
                <a:moveTo>
                  <a:pt x="193040" y="0"/>
                </a:moveTo>
                <a:lnTo>
                  <a:pt x="0" y="193039"/>
                </a:lnTo>
                <a:lnTo>
                  <a:pt x="193040" y="193039"/>
                </a:lnTo>
                <a:lnTo>
                  <a:pt x="193040" y="0"/>
                </a:lnTo>
                <a:close/>
              </a:path>
            </a:pathLst>
          </a:custGeom>
          <a:solidFill>
            <a:srgbClr val="3DF9C5"/>
          </a:solidFill>
        </p:spPr>
        <p:txBody>
          <a:bodyPr wrap="square" lIns="0" tIns="0" rIns="0" bIns="0" rtlCol="0"/>
          <a:lstStyle/>
          <a:p>
            <a:endParaRPr/>
          </a:p>
        </p:txBody>
      </p:sp>
      <p:sp>
        <p:nvSpPr>
          <p:cNvPr id="17" name="object 17"/>
          <p:cNvSpPr/>
          <p:nvPr/>
        </p:nvSpPr>
        <p:spPr>
          <a:xfrm>
            <a:off x="5273040" y="4572000"/>
            <a:ext cx="193040" cy="193040"/>
          </a:xfrm>
          <a:custGeom>
            <a:avLst/>
            <a:gdLst/>
            <a:ahLst/>
            <a:cxnLst/>
            <a:rect l="l" t="t" r="r" b="b"/>
            <a:pathLst>
              <a:path w="193039" h="193039">
                <a:moveTo>
                  <a:pt x="193039" y="0"/>
                </a:moveTo>
                <a:lnTo>
                  <a:pt x="0" y="0"/>
                </a:lnTo>
                <a:lnTo>
                  <a:pt x="0" y="193039"/>
                </a:lnTo>
                <a:lnTo>
                  <a:pt x="193039" y="0"/>
                </a:lnTo>
                <a:close/>
              </a:path>
            </a:pathLst>
          </a:custGeom>
          <a:solidFill>
            <a:srgbClr val="3DF9C5"/>
          </a:solidFill>
        </p:spPr>
        <p:txBody>
          <a:bodyPr wrap="square" lIns="0" tIns="0" rIns="0" bIns="0" rtlCol="0"/>
          <a:lstStyle/>
          <a:p>
            <a:endParaRPr/>
          </a:p>
        </p:txBody>
      </p:sp>
      <p:sp>
        <p:nvSpPr>
          <p:cNvPr id="18" name="object 18"/>
          <p:cNvSpPr/>
          <p:nvPr/>
        </p:nvSpPr>
        <p:spPr>
          <a:xfrm>
            <a:off x="6725919" y="4500879"/>
            <a:ext cx="203200" cy="193040"/>
          </a:xfrm>
          <a:custGeom>
            <a:avLst/>
            <a:gdLst/>
            <a:ahLst/>
            <a:cxnLst/>
            <a:rect l="l" t="t" r="r" b="b"/>
            <a:pathLst>
              <a:path w="203200" h="193039">
                <a:moveTo>
                  <a:pt x="0" y="0"/>
                </a:moveTo>
                <a:lnTo>
                  <a:pt x="0" y="193040"/>
                </a:lnTo>
                <a:lnTo>
                  <a:pt x="203200" y="193040"/>
                </a:lnTo>
                <a:lnTo>
                  <a:pt x="0" y="0"/>
                </a:lnTo>
                <a:close/>
              </a:path>
            </a:pathLst>
          </a:custGeom>
          <a:solidFill>
            <a:srgbClr val="3DF9C5"/>
          </a:solidFill>
        </p:spPr>
        <p:txBody>
          <a:bodyPr wrap="square" lIns="0" tIns="0" rIns="0" bIns="0" rtlCol="0"/>
          <a:lstStyle/>
          <a:p>
            <a:endParaRPr/>
          </a:p>
        </p:txBody>
      </p:sp>
      <p:sp>
        <p:nvSpPr>
          <p:cNvPr id="19" name="object 19"/>
          <p:cNvSpPr/>
          <p:nvPr/>
        </p:nvSpPr>
        <p:spPr>
          <a:xfrm>
            <a:off x="7229856" y="3480308"/>
            <a:ext cx="274955" cy="137795"/>
          </a:xfrm>
          <a:custGeom>
            <a:avLst/>
            <a:gdLst/>
            <a:ahLst/>
            <a:cxnLst/>
            <a:rect l="l" t="t" r="r" b="b"/>
            <a:pathLst>
              <a:path w="274954" h="137795">
                <a:moveTo>
                  <a:pt x="274574" y="0"/>
                </a:moveTo>
                <a:lnTo>
                  <a:pt x="0" y="0"/>
                </a:lnTo>
                <a:lnTo>
                  <a:pt x="137287" y="137286"/>
                </a:lnTo>
                <a:lnTo>
                  <a:pt x="274574" y="0"/>
                </a:lnTo>
                <a:close/>
              </a:path>
            </a:pathLst>
          </a:custGeom>
          <a:solidFill>
            <a:srgbClr val="3DF9C5"/>
          </a:solidFill>
        </p:spPr>
        <p:txBody>
          <a:bodyPr wrap="square" lIns="0" tIns="0" rIns="0" bIns="0" rtlCol="0"/>
          <a:lstStyle/>
          <a:p>
            <a:endParaRPr/>
          </a:p>
        </p:txBody>
      </p:sp>
      <p:sp>
        <p:nvSpPr>
          <p:cNvPr id="20" name="object 20"/>
          <p:cNvSpPr/>
          <p:nvPr/>
        </p:nvSpPr>
        <p:spPr>
          <a:xfrm>
            <a:off x="4657852" y="3477640"/>
            <a:ext cx="274955" cy="137795"/>
          </a:xfrm>
          <a:custGeom>
            <a:avLst/>
            <a:gdLst/>
            <a:ahLst/>
            <a:cxnLst/>
            <a:rect l="l" t="t" r="r" b="b"/>
            <a:pathLst>
              <a:path w="274954" h="137795">
                <a:moveTo>
                  <a:pt x="137287" y="0"/>
                </a:moveTo>
                <a:lnTo>
                  <a:pt x="0" y="137287"/>
                </a:lnTo>
                <a:lnTo>
                  <a:pt x="274574" y="137287"/>
                </a:lnTo>
                <a:lnTo>
                  <a:pt x="137287" y="0"/>
                </a:lnTo>
                <a:close/>
              </a:path>
            </a:pathLst>
          </a:custGeom>
          <a:solidFill>
            <a:srgbClr val="3DF9C5"/>
          </a:solidFill>
        </p:spPr>
        <p:txBody>
          <a:bodyPr wrap="square" lIns="0" tIns="0" rIns="0" bIns="0" rtlCol="0"/>
          <a:lstStyle/>
          <a:p>
            <a:endParaRPr/>
          </a:p>
        </p:txBody>
      </p:sp>
      <p:sp>
        <p:nvSpPr>
          <p:cNvPr id="21" name="object 21"/>
          <p:cNvSpPr/>
          <p:nvPr/>
        </p:nvSpPr>
        <p:spPr>
          <a:xfrm>
            <a:off x="5323204" y="2704782"/>
            <a:ext cx="365760" cy="366077"/>
          </a:xfrm>
          <a:prstGeom prst="rect">
            <a:avLst/>
          </a:prstGeom>
          <a:blipFill>
            <a:blip r:embed="rId8" cstate="print"/>
            <a:stretch>
              <a:fillRect/>
            </a:stretch>
          </a:blipFill>
        </p:spPr>
        <p:txBody>
          <a:bodyPr wrap="square" lIns="0" tIns="0" rIns="0" bIns="0" rtlCol="0"/>
          <a:lstStyle/>
          <a:p>
            <a:endParaRPr/>
          </a:p>
        </p:txBody>
      </p:sp>
      <p:sp>
        <p:nvSpPr>
          <p:cNvPr id="22" name="object 22"/>
          <p:cNvSpPr/>
          <p:nvPr/>
        </p:nvSpPr>
        <p:spPr>
          <a:xfrm>
            <a:off x="5567045" y="2704782"/>
            <a:ext cx="285114" cy="366077"/>
          </a:xfrm>
          <a:prstGeom prst="rect">
            <a:avLst/>
          </a:prstGeom>
          <a:blipFill>
            <a:blip r:embed="rId9" cstate="print"/>
            <a:stretch>
              <a:fillRect/>
            </a:stretch>
          </a:blipFill>
        </p:spPr>
        <p:txBody>
          <a:bodyPr wrap="square" lIns="0" tIns="0" rIns="0" bIns="0" rtlCol="0"/>
          <a:lstStyle/>
          <a:p>
            <a:endParaRPr/>
          </a:p>
        </p:txBody>
      </p:sp>
      <p:sp>
        <p:nvSpPr>
          <p:cNvPr id="23" name="object 23"/>
          <p:cNvSpPr/>
          <p:nvPr/>
        </p:nvSpPr>
        <p:spPr>
          <a:xfrm>
            <a:off x="5709665" y="2704782"/>
            <a:ext cx="335279" cy="366077"/>
          </a:xfrm>
          <a:prstGeom prst="rect">
            <a:avLst/>
          </a:prstGeom>
          <a:blipFill>
            <a:blip r:embed="rId10" cstate="print"/>
            <a:stretch>
              <a:fillRect/>
            </a:stretch>
          </a:blipFill>
        </p:spPr>
        <p:txBody>
          <a:bodyPr wrap="square" lIns="0" tIns="0" rIns="0" bIns="0" rtlCol="0"/>
          <a:lstStyle/>
          <a:p>
            <a:endParaRPr/>
          </a:p>
        </p:txBody>
      </p:sp>
      <p:sp>
        <p:nvSpPr>
          <p:cNvPr id="24" name="object 24"/>
          <p:cNvSpPr/>
          <p:nvPr/>
        </p:nvSpPr>
        <p:spPr>
          <a:xfrm>
            <a:off x="5933059" y="2704782"/>
            <a:ext cx="1129944" cy="366077"/>
          </a:xfrm>
          <a:prstGeom prst="rect">
            <a:avLst/>
          </a:prstGeom>
          <a:blipFill>
            <a:blip r:embed="rId11" cstate="print"/>
            <a:stretch>
              <a:fillRect/>
            </a:stretch>
          </a:blipFill>
        </p:spPr>
        <p:txBody>
          <a:bodyPr wrap="square" lIns="0" tIns="0" rIns="0" bIns="0" rtlCol="0"/>
          <a:lstStyle/>
          <a:p>
            <a:endParaRPr/>
          </a:p>
        </p:txBody>
      </p:sp>
      <p:sp>
        <p:nvSpPr>
          <p:cNvPr id="25" name="object 25"/>
          <p:cNvSpPr/>
          <p:nvPr/>
        </p:nvSpPr>
        <p:spPr>
          <a:xfrm>
            <a:off x="5465445" y="3040126"/>
            <a:ext cx="1445641" cy="366395"/>
          </a:xfrm>
          <a:prstGeom prst="rect">
            <a:avLst/>
          </a:prstGeom>
          <a:blipFill>
            <a:blip r:embed="rId12" cstate="print"/>
            <a:stretch>
              <a:fillRect/>
            </a:stretch>
          </a:blipFill>
        </p:spPr>
        <p:txBody>
          <a:bodyPr wrap="square" lIns="0" tIns="0" rIns="0" bIns="0" rtlCol="0"/>
          <a:lstStyle/>
          <a:p>
            <a:endParaRPr/>
          </a:p>
        </p:txBody>
      </p:sp>
      <p:sp>
        <p:nvSpPr>
          <p:cNvPr id="26" name="object 26"/>
          <p:cNvSpPr/>
          <p:nvPr/>
        </p:nvSpPr>
        <p:spPr>
          <a:xfrm>
            <a:off x="5231765" y="3366071"/>
            <a:ext cx="976083" cy="366077"/>
          </a:xfrm>
          <a:prstGeom prst="rect">
            <a:avLst/>
          </a:prstGeom>
          <a:blipFill>
            <a:blip r:embed="rId13" cstate="print"/>
            <a:stretch>
              <a:fillRect/>
            </a:stretch>
          </a:blipFill>
        </p:spPr>
        <p:txBody>
          <a:bodyPr wrap="square" lIns="0" tIns="0" rIns="0" bIns="0" rtlCol="0"/>
          <a:lstStyle/>
          <a:p>
            <a:endParaRPr/>
          </a:p>
        </p:txBody>
      </p:sp>
      <p:sp>
        <p:nvSpPr>
          <p:cNvPr id="27" name="object 27"/>
          <p:cNvSpPr/>
          <p:nvPr/>
        </p:nvSpPr>
        <p:spPr>
          <a:xfrm>
            <a:off x="6085840" y="3366071"/>
            <a:ext cx="1063701" cy="366077"/>
          </a:xfrm>
          <a:prstGeom prst="rect">
            <a:avLst/>
          </a:prstGeom>
          <a:blipFill>
            <a:blip r:embed="rId14" cstate="print"/>
            <a:stretch>
              <a:fillRect/>
            </a:stretch>
          </a:blipFill>
        </p:spPr>
        <p:txBody>
          <a:bodyPr wrap="square" lIns="0" tIns="0" rIns="0" bIns="0" rtlCol="0"/>
          <a:lstStyle/>
          <a:p>
            <a:endParaRPr/>
          </a:p>
        </p:txBody>
      </p:sp>
      <p:sp>
        <p:nvSpPr>
          <p:cNvPr id="28" name="object 28"/>
          <p:cNvSpPr/>
          <p:nvPr/>
        </p:nvSpPr>
        <p:spPr>
          <a:xfrm>
            <a:off x="5414645" y="3691254"/>
            <a:ext cx="1586356" cy="366394"/>
          </a:xfrm>
          <a:prstGeom prst="rect">
            <a:avLst/>
          </a:prstGeom>
          <a:blipFill>
            <a:blip r:embed="rId15" cstate="print"/>
            <a:stretch>
              <a:fillRect/>
            </a:stretch>
          </a:blipFill>
        </p:spPr>
        <p:txBody>
          <a:bodyPr wrap="square" lIns="0" tIns="0" rIns="0" bIns="0" rtlCol="0"/>
          <a:lstStyle/>
          <a:p>
            <a:endParaRPr/>
          </a:p>
        </p:txBody>
      </p:sp>
      <p:sp>
        <p:nvSpPr>
          <p:cNvPr id="29" name="object 29"/>
          <p:cNvSpPr/>
          <p:nvPr/>
        </p:nvSpPr>
        <p:spPr>
          <a:xfrm>
            <a:off x="5404484" y="4027487"/>
            <a:ext cx="999312" cy="366077"/>
          </a:xfrm>
          <a:prstGeom prst="rect">
            <a:avLst/>
          </a:prstGeom>
          <a:blipFill>
            <a:blip r:embed="rId16" cstate="print"/>
            <a:stretch>
              <a:fillRect/>
            </a:stretch>
          </a:blipFill>
        </p:spPr>
        <p:txBody>
          <a:bodyPr wrap="square" lIns="0" tIns="0" rIns="0" bIns="0" rtlCol="0"/>
          <a:lstStyle/>
          <a:p>
            <a:endParaRPr/>
          </a:p>
        </p:txBody>
      </p:sp>
      <p:sp>
        <p:nvSpPr>
          <p:cNvPr id="30" name="object 30"/>
          <p:cNvSpPr/>
          <p:nvPr/>
        </p:nvSpPr>
        <p:spPr>
          <a:xfrm>
            <a:off x="6278879" y="4027487"/>
            <a:ext cx="661187" cy="366077"/>
          </a:xfrm>
          <a:prstGeom prst="rect">
            <a:avLst/>
          </a:prstGeom>
          <a:blipFill>
            <a:blip r:embed="rId1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580846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2147570" cy="54927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178560" y="1625600"/>
            <a:ext cx="518159" cy="528320"/>
          </a:xfrm>
          <a:custGeom>
            <a:avLst/>
            <a:gdLst/>
            <a:ahLst/>
            <a:cxnLst/>
            <a:rect l="l" t="t" r="r" b="b"/>
            <a:pathLst>
              <a:path w="518160" h="528319">
                <a:moveTo>
                  <a:pt x="273303" y="0"/>
                </a:moveTo>
                <a:lnTo>
                  <a:pt x="246506" y="0"/>
                </a:lnTo>
                <a:lnTo>
                  <a:pt x="219709" y="3175"/>
                </a:lnTo>
                <a:lnTo>
                  <a:pt x="207137" y="5587"/>
                </a:lnTo>
                <a:lnTo>
                  <a:pt x="194564" y="8889"/>
                </a:lnTo>
                <a:lnTo>
                  <a:pt x="181864" y="12064"/>
                </a:lnTo>
                <a:lnTo>
                  <a:pt x="136271" y="33020"/>
                </a:lnTo>
                <a:lnTo>
                  <a:pt x="95250" y="60325"/>
                </a:lnTo>
                <a:lnTo>
                  <a:pt x="59055" y="96520"/>
                </a:lnTo>
                <a:lnTo>
                  <a:pt x="31496" y="138302"/>
                </a:lnTo>
                <a:lnTo>
                  <a:pt x="11811" y="185800"/>
                </a:lnTo>
                <a:lnTo>
                  <a:pt x="8661" y="198627"/>
                </a:lnTo>
                <a:lnTo>
                  <a:pt x="5511" y="210692"/>
                </a:lnTo>
                <a:lnTo>
                  <a:pt x="3149" y="225171"/>
                </a:lnTo>
                <a:lnTo>
                  <a:pt x="2362" y="237998"/>
                </a:lnTo>
                <a:lnTo>
                  <a:pt x="787" y="250951"/>
                </a:lnTo>
                <a:lnTo>
                  <a:pt x="0" y="264540"/>
                </a:lnTo>
                <a:lnTo>
                  <a:pt x="787" y="278257"/>
                </a:lnTo>
                <a:lnTo>
                  <a:pt x="2362" y="291846"/>
                </a:lnTo>
                <a:lnTo>
                  <a:pt x="3149" y="304800"/>
                </a:lnTo>
                <a:lnTo>
                  <a:pt x="11811" y="342519"/>
                </a:lnTo>
                <a:lnTo>
                  <a:pt x="31496" y="390016"/>
                </a:lnTo>
                <a:lnTo>
                  <a:pt x="59055" y="432688"/>
                </a:lnTo>
                <a:lnTo>
                  <a:pt x="95250" y="468757"/>
                </a:lnTo>
                <a:lnTo>
                  <a:pt x="136271" y="496950"/>
                </a:lnTo>
                <a:lnTo>
                  <a:pt x="181864" y="516254"/>
                </a:lnTo>
                <a:lnTo>
                  <a:pt x="194564" y="521080"/>
                </a:lnTo>
                <a:lnTo>
                  <a:pt x="207137" y="524255"/>
                </a:lnTo>
                <a:lnTo>
                  <a:pt x="219709" y="526669"/>
                </a:lnTo>
                <a:lnTo>
                  <a:pt x="233045" y="527558"/>
                </a:lnTo>
                <a:lnTo>
                  <a:pt x="246506" y="528320"/>
                </a:lnTo>
                <a:lnTo>
                  <a:pt x="273303" y="528320"/>
                </a:lnTo>
                <a:lnTo>
                  <a:pt x="323596" y="521080"/>
                </a:lnTo>
                <a:lnTo>
                  <a:pt x="336296" y="516254"/>
                </a:lnTo>
                <a:lnTo>
                  <a:pt x="359918" y="508253"/>
                </a:lnTo>
                <a:lnTo>
                  <a:pt x="379330" y="498601"/>
                </a:lnTo>
                <a:lnTo>
                  <a:pt x="259080" y="498601"/>
                </a:lnTo>
                <a:lnTo>
                  <a:pt x="236220" y="496950"/>
                </a:lnTo>
                <a:lnTo>
                  <a:pt x="191389" y="488950"/>
                </a:lnTo>
                <a:lnTo>
                  <a:pt x="150368" y="470408"/>
                </a:lnTo>
                <a:lnTo>
                  <a:pt x="113411" y="445515"/>
                </a:lnTo>
                <a:lnTo>
                  <a:pt x="82689" y="414147"/>
                </a:lnTo>
                <a:lnTo>
                  <a:pt x="47243" y="355473"/>
                </a:lnTo>
                <a:lnTo>
                  <a:pt x="34645" y="311150"/>
                </a:lnTo>
                <a:lnTo>
                  <a:pt x="29921" y="264540"/>
                </a:lnTo>
                <a:lnTo>
                  <a:pt x="30708" y="241300"/>
                </a:lnTo>
                <a:lnTo>
                  <a:pt x="40157" y="194563"/>
                </a:lnTo>
                <a:lnTo>
                  <a:pt x="58267" y="152780"/>
                </a:lnTo>
                <a:lnTo>
                  <a:pt x="82689" y="115824"/>
                </a:lnTo>
                <a:lnTo>
                  <a:pt x="113411" y="84454"/>
                </a:lnTo>
                <a:lnTo>
                  <a:pt x="150368" y="58674"/>
                </a:lnTo>
                <a:lnTo>
                  <a:pt x="191389" y="41021"/>
                </a:lnTo>
                <a:lnTo>
                  <a:pt x="236220" y="31369"/>
                </a:lnTo>
                <a:lnTo>
                  <a:pt x="259080" y="30607"/>
                </a:lnTo>
                <a:lnTo>
                  <a:pt x="378104" y="30607"/>
                </a:lnTo>
                <a:lnTo>
                  <a:pt x="359918" y="20954"/>
                </a:lnTo>
                <a:lnTo>
                  <a:pt x="336296" y="12064"/>
                </a:lnTo>
                <a:lnTo>
                  <a:pt x="323596" y="8889"/>
                </a:lnTo>
                <a:lnTo>
                  <a:pt x="311023" y="5587"/>
                </a:lnTo>
                <a:lnTo>
                  <a:pt x="298450" y="3175"/>
                </a:lnTo>
                <a:lnTo>
                  <a:pt x="285877" y="1650"/>
                </a:lnTo>
                <a:lnTo>
                  <a:pt x="273303" y="0"/>
                </a:lnTo>
                <a:close/>
              </a:path>
              <a:path w="518160" h="528319">
                <a:moveTo>
                  <a:pt x="378104" y="30607"/>
                </a:moveTo>
                <a:lnTo>
                  <a:pt x="259080" y="30607"/>
                </a:lnTo>
                <a:lnTo>
                  <a:pt x="282702" y="31369"/>
                </a:lnTo>
                <a:lnTo>
                  <a:pt x="305562" y="34544"/>
                </a:lnTo>
                <a:lnTo>
                  <a:pt x="348106" y="49022"/>
                </a:lnTo>
                <a:lnTo>
                  <a:pt x="387477" y="70738"/>
                </a:lnTo>
                <a:lnTo>
                  <a:pt x="421259" y="99695"/>
                </a:lnTo>
                <a:lnTo>
                  <a:pt x="449707" y="134238"/>
                </a:lnTo>
                <a:lnTo>
                  <a:pt x="470916" y="172847"/>
                </a:lnTo>
                <a:lnTo>
                  <a:pt x="483489" y="217170"/>
                </a:lnTo>
                <a:lnTo>
                  <a:pt x="489077" y="264540"/>
                </a:lnTo>
                <a:lnTo>
                  <a:pt x="487426" y="288671"/>
                </a:lnTo>
                <a:lnTo>
                  <a:pt x="478028" y="333755"/>
                </a:lnTo>
                <a:lnTo>
                  <a:pt x="461517" y="376300"/>
                </a:lnTo>
                <a:lnTo>
                  <a:pt x="435483" y="414147"/>
                </a:lnTo>
                <a:lnTo>
                  <a:pt x="404749" y="445515"/>
                </a:lnTo>
                <a:lnTo>
                  <a:pt x="367792" y="470408"/>
                </a:lnTo>
                <a:lnTo>
                  <a:pt x="327533" y="488950"/>
                </a:lnTo>
                <a:lnTo>
                  <a:pt x="282702" y="496950"/>
                </a:lnTo>
                <a:lnTo>
                  <a:pt x="259080" y="498601"/>
                </a:lnTo>
                <a:lnTo>
                  <a:pt x="379330" y="498601"/>
                </a:lnTo>
                <a:lnTo>
                  <a:pt x="424434" y="468757"/>
                </a:lnTo>
                <a:lnTo>
                  <a:pt x="459104" y="432688"/>
                </a:lnTo>
                <a:lnTo>
                  <a:pt x="486664" y="390016"/>
                </a:lnTo>
                <a:lnTo>
                  <a:pt x="506348" y="342519"/>
                </a:lnTo>
                <a:lnTo>
                  <a:pt x="509523" y="330453"/>
                </a:lnTo>
                <a:lnTo>
                  <a:pt x="513460" y="317626"/>
                </a:lnTo>
                <a:lnTo>
                  <a:pt x="514984" y="304800"/>
                </a:lnTo>
                <a:lnTo>
                  <a:pt x="517397" y="291846"/>
                </a:lnTo>
                <a:lnTo>
                  <a:pt x="518159" y="278257"/>
                </a:lnTo>
                <a:lnTo>
                  <a:pt x="518159" y="250951"/>
                </a:lnTo>
                <a:lnTo>
                  <a:pt x="517397" y="237998"/>
                </a:lnTo>
                <a:lnTo>
                  <a:pt x="514984" y="225171"/>
                </a:lnTo>
                <a:lnTo>
                  <a:pt x="513460" y="210692"/>
                </a:lnTo>
                <a:lnTo>
                  <a:pt x="509523" y="198627"/>
                </a:lnTo>
                <a:lnTo>
                  <a:pt x="506348" y="185800"/>
                </a:lnTo>
                <a:lnTo>
                  <a:pt x="498475" y="162433"/>
                </a:lnTo>
                <a:lnTo>
                  <a:pt x="474091" y="116586"/>
                </a:lnTo>
                <a:lnTo>
                  <a:pt x="442595" y="77977"/>
                </a:lnTo>
                <a:lnTo>
                  <a:pt x="403987" y="45847"/>
                </a:lnTo>
                <a:lnTo>
                  <a:pt x="382651" y="33020"/>
                </a:lnTo>
                <a:lnTo>
                  <a:pt x="378104" y="30607"/>
                </a:lnTo>
                <a:close/>
              </a:path>
            </a:pathLst>
          </a:custGeom>
          <a:solidFill>
            <a:srgbClr val="3DF9C5"/>
          </a:solidFill>
        </p:spPr>
        <p:txBody>
          <a:bodyPr wrap="square" lIns="0" tIns="0" rIns="0" bIns="0" rtlCol="0"/>
          <a:lstStyle/>
          <a:p>
            <a:endParaRPr/>
          </a:p>
        </p:txBody>
      </p:sp>
      <p:sp>
        <p:nvSpPr>
          <p:cNvPr id="5" name="object 5"/>
          <p:cNvSpPr/>
          <p:nvPr/>
        </p:nvSpPr>
        <p:spPr>
          <a:xfrm>
            <a:off x="1493519" y="1849120"/>
            <a:ext cx="50800" cy="60960"/>
          </a:xfrm>
          <a:custGeom>
            <a:avLst/>
            <a:gdLst/>
            <a:ahLst/>
            <a:cxnLst/>
            <a:rect l="l" t="t" r="r" b="b"/>
            <a:pathLst>
              <a:path w="50800" h="60960">
                <a:moveTo>
                  <a:pt x="30734" y="0"/>
                </a:moveTo>
                <a:lnTo>
                  <a:pt x="20066" y="0"/>
                </a:lnTo>
                <a:lnTo>
                  <a:pt x="11430" y="4317"/>
                </a:lnTo>
                <a:lnTo>
                  <a:pt x="7112" y="9397"/>
                </a:lnTo>
                <a:lnTo>
                  <a:pt x="3556" y="13715"/>
                </a:lnTo>
                <a:lnTo>
                  <a:pt x="1396" y="18922"/>
                </a:lnTo>
                <a:lnTo>
                  <a:pt x="0" y="24002"/>
                </a:lnTo>
                <a:lnTo>
                  <a:pt x="0" y="36956"/>
                </a:lnTo>
                <a:lnTo>
                  <a:pt x="20066" y="60959"/>
                </a:lnTo>
                <a:lnTo>
                  <a:pt x="30734" y="60959"/>
                </a:lnTo>
                <a:lnTo>
                  <a:pt x="35052" y="59181"/>
                </a:lnTo>
                <a:lnTo>
                  <a:pt x="39370" y="56641"/>
                </a:lnTo>
                <a:lnTo>
                  <a:pt x="42926" y="51562"/>
                </a:lnTo>
                <a:lnTo>
                  <a:pt x="46482" y="47243"/>
                </a:lnTo>
                <a:lnTo>
                  <a:pt x="48641" y="42925"/>
                </a:lnTo>
                <a:lnTo>
                  <a:pt x="50800" y="36956"/>
                </a:lnTo>
                <a:lnTo>
                  <a:pt x="50800" y="24002"/>
                </a:lnTo>
                <a:lnTo>
                  <a:pt x="48641" y="18922"/>
                </a:lnTo>
                <a:lnTo>
                  <a:pt x="46482" y="13715"/>
                </a:lnTo>
                <a:lnTo>
                  <a:pt x="42926" y="9397"/>
                </a:lnTo>
                <a:lnTo>
                  <a:pt x="39370" y="4317"/>
                </a:lnTo>
                <a:lnTo>
                  <a:pt x="35052" y="2539"/>
                </a:lnTo>
                <a:lnTo>
                  <a:pt x="30734" y="0"/>
                </a:lnTo>
                <a:close/>
              </a:path>
            </a:pathLst>
          </a:custGeom>
          <a:solidFill>
            <a:srgbClr val="3DF9C5"/>
          </a:solidFill>
        </p:spPr>
        <p:txBody>
          <a:bodyPr wrap="square" lIns="0" tIns="0" rIns="0" bIns="0" rtlCol="0"/>
          <a:lstStyle/>
          <a:p>
            <a:endParaRPr/>
          </a:p>
        </p:txBody>
      </p:sp>
      <p:sp>
        <p:nvSpPr>
          <p:cNvPr id="6" name="object 6"/>
          <p:cNvSpPr/>
          <p:nvPr/>
        </p:nvSpPr>
        <p:spPr>
          <a:xfrm>
            <a:off x="1300480" y="1747520"/>
            <a:ext cx="264160" cy="264160"/>
          </a:xfrm>
          <a:custGeom>
            <a:avLst/>
            <a:gdLst/>
            <a:ahLst/>
            <a:cxnLst/>
            <a:rect l="l" t="t" r="r" b="b"/>
            <a:pathLst>
              <a:path w="264159" h="264160">
                <a:moveTo>
                  <a:pt x="92201" y="148716"/>
                </a:moveTo>
                <a:lnTo>
                  <a:pt x="89915" y="149478"/>
                </a:lnTo>
                <a:lnTo>
                  <a:pt x="761" y="238887"/>
                </a:lnTo>
                <a:lnTo>
                  <a:pt x="0" y="241172"/>
                </a:lnTo>
                <a:lnTo>
                  <a:pt x="761" y="244347"/>
                </a:lnTo>
                <a:lnTo>
                  <a:pt x="20446" y="263397"/>
                </a:lnTo>
                <a:lnTo>
                  <a:pt x="23621" y="264159"/>
                </a:lnTo>
                <a:lnTo>
                  <a:pt x="25272" y="263397"/>
                </a:lnTo>
                <a:lnTo>
                  <a:pt x="114300" y="173989"/>
                </a:lnTo>
                <a:lnTo>
                  <a:pt x="115950" y="171576"/>
                </a:lnTo>
                <a:lnTo>
                  <a:pt x="114300" y="170052"/>
                </a:lnTo>
                <a:lnTo>
                  <a:pt x="107187" y="162178"/>
                </a:lnTo>
                <a:lnTo>
                  <a:pt x="111125" y="159003"/>
                </a:lnTo>
                <a:lnTo>
                  <a:pt x="116712" y="157352"/>
                </a:lnTo>
                <a:lnTo>
                  <a:pt x="101726" y="157352"/>
                </a:lnTo>
                <a:lnTo>
                  <a:pt x="94614" y="149478"/>
                </a:lnTo>
                <a:lnTo>
                  <a:pt x="92201" y="148716"/>
                </a:lnTo>
                <a:close/>
              </a:path>
              <a:path w="264159" h="264160">
                <a:moveTo>
                  <a:pt x="216026" y="0"/>
                </a:moveTo>
                <a:lnTo>
                  <a:pt x="209803" y="0"/>
                </a:lnTo>
                <a:lnTo>
                  <a:pt x="202691" y="762"/>
                </a:lnTo>
                <a:lnTo>
                  <a:pt x="162432" y="18160"/>
                </a:lnTo>
                <a:lnTo>
                  <a:pt x="135635" y="46608"/>
                </a:lnTo>
                <a:lnTo>
                  <a:pt x="126110" y="66420"/>
                </a:lnTo>
                <a:lnTo>
                  <a:pt x="125348" y="66420"/>
                </a:lnTo>
                <a:lnTo>
                  <a:pt x="122173" y="77469"/>
                </a:lnTo>
                <a:lnTo>
                  <a:pt x="119887" y="87756"/>
                </a:lnTo>
                <a:lnTo>
                  <a:pt x="115950" y="109981"/>
                </a:lnTo>
                <a:lnTo>
                  <a:pt x="113537" y="124205"/>
                </a:lnTo>
                <a:lnTo>
                  <a:pt x="110362" y="136778"/>
                </a:lnTo>
                <a:lnTo>
                  <a:pt x="107187" y="147065"/>
                </a:lnTo>
                <a:lnTo>
                  <a:pt x="104901" y="152653"/>
                </a:lnTo>
                <a:lnTo>
                  <a:pt x="101726" y="157352"/>
                </a:lnTo>
                <a:lnTo>
                  <a:pt x="116712" y="157352"/>
                </a:lnTo>
                <a:lnTo>
                  <a:pt x="139572" y="150240"/>
                </a:lnTo>
                <a:lnTo>
                  <a:pt x="113537" y="150240"/>
                </a:lnTo>
                <a:lnTo>
                  <a:pt x="116712" y="142366"/>
                </a:lnTo>
                <a:lnTo>
                  <a:pt x="119125" y="132841"/>
                </a:lnTo>
                <a:lnTo>
                  <a:pt x="123062" y="111505"/>
                </a:lnTo>
                <a:lnTo>
                  <a:pt x="123062" y="109092"/>
                </a:lnTo>
                <a:lnTo>
                  <a:pt x="190497" y="109092"/>
                </a:lnTo>
                <a:lnTo>
                  <a:pt x="217678" y="95757"/>
                </a:lnTo>
                <a:lnTo>
                  <a:pt x="249186" y="95757"/>
                </a:lnTo>
                <a:lnTo>
                  <a:pt x="250697" y="93344"/>
                </a:lnTo>
                <a:lnTo>
                  <a:pt x="257809" y="81406"/>
                </a:lnTo>
                <a:lnTo>
                  <a:pt x="261747" y="68833"/>
                </a:lnTo>
                <a:lnTo>
                  <a:pt x="264159" y="56133"/>
                </a:lnTo>
                <a:lnTo>
                  <a:pt x="262635" y="44322"/>
                </a:lnTo>
                <a:lnTo>
                  <a:pt x="244475" y="10287"/>
                </a:lnTo>
                <a:lnTo>
                  <a:pt x="239775" y="6350"/>
                </a:lnTo>
                <a:lnTo>
                  <a:pt x="234187" y="3937"/>
                </a:lnTo>
                <a:lnTo>
                  <a:pt x="228726" y="1524"/>
                </a:lnTo>
                <a:lnTo>
                  <a:pt x="216026" y="0"/>
                </a:lnTo>
                <a:close/>
              </a:path>
              <a:path w="264159" h="264160">
                <a:moveTo>
                  <a:pt x="190497" y="109092"/>
                </a:moveTo>
                <a:lnTo>
                  <a:pt x="123062" y="109092"/>
                </a:lnTo>
                <a:lnTo>
                  <a:pt x="125348" y="114680"/>
                </a:lnTo>
                <a:lnTo>
                  <a:pt x="127000" y="120268"/>
                </a:lnTo>
                <a:lnTo>
                  <a:pt x="130047" y="124967"/>
                </a:lnTo>
                <a:lnTo>
                  <a:pt x="134873" y="129666"/>
                </a:lnTo>
                <a:lnTo>
                  <a:pt x="138810" y="133603"/>
                </a:lnTo>
                <a:lnTo>
                  <a:pt x="144272" y="136778"/>
                </a:lnTo>
                <a:lnTo>
                  <a:pt x="149859" y="139191"/>
                </a:lnTo>
                <a:lnTo>
                  <a:pt x="154558" y="140715"/>
                </a:lnTo>
                <a:lnTo>
                  <a:pt x="153034" y="140715"/>
                </a:lnTo>
                <a:lnTo>
                  <a:pt x="131698" y="145541"/>
                </a:lnTo>
                <a:lnTo>
                  <a:pt x="122173" y="147065"/>
                </a:lnTo>
                <a:lnTo>
                  <a:pt x="113537" y="150240"/>
                </a:lnTo>
                <a:lnTo>
                  <a:pt x="139572" y="150240"/>
                </a:lnTo>
                <a:lnTo>
                  <a:pt x="153797" y="148716"/>
                </a:lnTo>
                <a:lnTo>
                  <a:pt x="168782" y="145541"/>
                </a:lnTo>
                <a:lnTo>
                  <a:pt x="184531" y="142366"/>
                </a:lnTo>
                <a:lnTo>
                  <a:pt x="183769" y="136778"/>
                </a:lnTo>
                <a:lnTo>
                  <a:pt x="182117" y="131317"/>
                </a:lnTo>
                <a:lnTo>
                  <a:pt x="183769" y="124205"/>
                </a:lnTo>
                <a:lnTo>
                  <a:pt x="185292" y="117855"/>
                </a:lnTo>
                <a:lnTo>
                  <a:pt x="188467" y="111505"/>
                </a:lnTo>
                <a:lnTo>
                  <a:pt x="190497" y="109092"/>
                </a:lnTo>
                <a:close/>
              </a:path>
              <a:path w="264159" h="264160">
                <a:moveTo>
                  <a:pt x="249186" y="95757"/>
                </a:moveTo>
                <a:lnTo>
                  <a:pt x="217678" y="95757"/>
                </a:lnTo>
                <a:lnTo>
                  <a:pt x="224789" y="96519"/>
                </a:lnTo>
                <a:lnTo>
                  <a:pt x="231012" y="98805"/>
                </a:lnTo>
                <a:lnTo>
                  <a:pt x="237362" y="101980"/>
                </a:lnTo>
                <a:lnTo>
                  <a:pt x="242823" y="105917"/>
                </a:lnTo>
                <a:lnTo>
                  <a:pt x="249186" y="95757"/>
                </a:lnTo>
                <a:close/>
              </a:path>
            </a:pathLst>
          </a:custGeom>
          <a:solidFill>
            <a:srgbClr val="3DF9C5"/>
          </a:solidFill>
        </p:spPr>
        <p:txBody>
          <a:bodyPr wrap="square" lIns="0" tIns="0" rIns="0" bIns="0" rtlCol="0"/>
          <a:lstStyle/>
          <a:p>
            <a:endParaRPr/>
          </a:p>
        </p:txBody>
      </p:sp>
      <p:sp>
        <p:nvSpPr>
          <p:cNvPr id="7" name="object 7"/>
          <p:cNvSpPr/>
          <p:nvPr/>
        </p:nvSpPr>
        <p:spPr>
          <a:xfrm>
            <a:off x="1178560" y="3169920"/>
            <a:ext cx="518159" cy="528320"/>
          </a:xfrm>
          <a:custGeom>
            <a:avLst/>
            <a:gdLst/>
            <a:ahLst/>
            <a:cxnLst/>
            <a:rect l="l" t="t" r="r" b="b"/>
            <a:pathLst>
              <a:path w="518160" h="528320">
                <a:moveTo>
                  <a:pt x="259461" y="0"/>
                </a:moveTo>
                <a:lnTo>
                  <a:pt x="246126" y="762"/>
                </a:lnTo>
                <a:lnTo>
                  <a:pt x="232664" y="2412"/>
                </a:lnTo>
                <a:lnTo>
                  <a:pt x="219202" y="3175"/>
                </a:lnTo>
                <a:lnTo>
                  <a:pt x="157734" y="21716"/>
                </a:lnTo>
                <a:lnTo>
                  <a:pt x="114300" y="44957"/>
                </a:lnTo>
                <a:lnTo>
                  <a:pt x="76504" y="77850"/>
                </a:lnTo>
                <a:lnTo>
                  <a:pt x="44170" y="116458"/>
                </a:lnTo>
                <a:lnTo>
                  <a:pt x="19723" y="161416"/>
                </a:lnTo>
                <a:lnTo>
                  <a:pt x="11836" y="186308"/>
                </a:lnTo>
                <a:lnTo>
                  <a:pt x="7099" y="198374"/>
                </a:lnTo>
                <a:lnTo>
                  <a:pt x="5524" y="211200"/>
                </a:lnTo>
                <a:lnTo>
                  <a:pt x="3149" y="224027"/>
                </a:lnTo>
                <a:lnTo>
                  <a:pt x="787" y="237616"/>
                </a:lnTo>
                <a:lnTo>
                  <a:pt x="0" y="251332"/>
                </a:lnTo>
                <a:lnTo>
                  <a:pt x="0" y="278638"/>
                </a:lnTo>
                <a:lnTo>
                  <a:pt x="787" y="291464"/>
                </a:lnTo>
                <a:lnTo>
                  <a:pt x="5524" y="317118"/>
                </a:lnTo>
                <a:lnTo>
                  <a:pt x="7099" y="329945"/>
                </a:lnTo>
                <a:lnTo>
                  <a:pt x="11836" y="342900"/>
                </a:lnTo>
                <a:lnTo>
                  <a:pt x="19723" y="366902"/>
                </a:lnTo>
                <a:lnTo>
                  <a:pt x="30759" y="390270"/>
                </a:lnTo>
                <a:lnTo>
                  <a:pt x="59156" y="432815"/>
                </a:lnTo>
                <a:lnTo>
                  <a:pt x="93853" y="468121"/>
                </a:lnTo>
                <a:lnTo>
                  <a:pt x="135636" y="496188"/>
                </a:lnTo>
                <a:lnTo>
                  <a:pt x="182245" y="517016"/>
                </a:lnTo>
                <a:lnTo>
                  <a:pt x="219202" y="525144"/>
                </a:lnTo>
                <a:lnTo>
                  <a:pt x="232664" y="527557"/>
                </a:lnTo>
                <a:lnTo>
                  <a:pt x="246126" y="528319"/>
                </a:lnTo>
                <a:lnTo>
                  <a:pt x="272034" y="528319"/>
                </a:lnTo>
                <a:lnTo>
                  <a:pt x="284734" y="527557"/>
                </a:lnTo>
                <a:lnTo>
                  <a:pt x="298958" y="525144"/>
                </a:lnTo>
                <a:lnTo>
                  <a:pt x="311531" y="523493"/>
                </a:lnTo>
                <a:lnTo>
                  <a:pt x="324103" y="520318"/>
                </a:lnTo>
                <a:lnTo>
                  <a:pt x="335915" y="517016"/>
                </a:lnTo>
                <a:lnTo>
                  <a:pt x="360426" y="508253"/>
                </a:lnTo>
                <a:lnTo>
                  <a:pt x="378104" y="498601"/>
                </a:lnTo>
                <a:lnTo>
                  <a:pt x="259461" y="498601"/>
                </a:lnTo>
                <a:lnTo>
                  <a:pt x="235077" y="496950"/>
                </a:lnTo>
                <a:lnTo>
                  <a:pt x="190881" y="487425"/>
                </a:lnTo>
                <a:lnTo>
                  <a:pt x="149098" y="470534"/>
                </a:lnTo>
                <a:lnTo>
                  <a:pt x="113537" y="444753"/>
                </a:lnTo>
                <a:lnTo>
                  <a:pt x="81229" y="413512"/>
                </a:lnTo>
                <a:lnTo>
                  <a:pt x="56781" y="375792"/>
                </a:lnTo>
                <a:lnTo>
                  <a:pt x="39433" y="334009"/>
                </a:lnTo>
                <a:lnTo>
                  <a:pt x="30759" y="288289"/>
                </a:lnTo>
                <a:lnTo>
                  <a:pt x="29184" y="264159"/>
                </a:lnTo>
                <a:lnTo>
                  <a:pt x="30759" y="240918"/>
                </a:lnTo>
                <a:lnTo>
                  <a:pt x="39433" y="195071"/>
                </a:lnTo>
                <a:lnTo>
                  <a:pt x="56781" y="153415"/>
                </a:lnTo>
                <a:lnTo>
                  <a:pt x="81229" y="115569"/>
                </a:lnTo>
                <a:lnTo>
                  <a:pt x="113537" y="84327"/>
                </a:lnTo>
                <a:lnTo>
                  <a:pt x="149098" y="59435"/>
                </a:lnTo>
                <a:lnTo>
                  <a:pt x="190881" y="40893"/>
                </a:lnTo>
                <a:lnTo>
                  <a:pt x="235077" y="32130"/>
                </a:lnTo>
                <a:lnTo>
                  <a:pt x="259461" y="29717"/>
                </a:lnTo>
                <a:lnTo>
                  <a:pt x="377403" y="29717"/>
                </a:lnTo>
                <a:lnTo>
                  <a:pt x="360426" y="21716"/>
                </a:lnTo>
                <a:lnTo>
                  <a:pt x="335915" y="12064"/>
                </a:lnTo>
                <a:lnTo>
                  <a:pt x="311531" y="5587"/>
                </a:lnTo>
                <a:lnTo>
                  <a:pt x="298958" y="3175"/>
                </a:lnTo>
                <a:lnTo>
                  <a:pt x="284734" y="2412"/>
                </a:lnTo>
                <a:lnTo>
                  <a:pt x="272034" y="762"/>
                </a:lnTo>
                <a:lnTo>
                  <a:pt x="259461" y="0"/>
                </a:lnTo>
                <a:close/>
              </a:path>
              <a:path w="518160" h="528320">
                <a:moveTo>
                  <a:pt x="377403" y="29717"/>
                </a:moveTo>
                <a:lnTo>
                  <a:pt x="259461" y="29717"/>
                </a:lnTo>
                <a:lnTo>
                  <a:pt x="283083" y="32130"/>
                </a:lnTo>
                <a:lnTo>
                  <a:pt x="305181" y="35305"/>
                </a:lnTo>
                <a:lnTo>
                  <a:pt x="348615" y="49783"/>
                </a:lnTo>
                <a:lnTo>
                  <a:pt x="387984" y="71500"/>
                </a:lnTo>
                <a:lnTo>
                  <a:pt x="421894" y="98805"/>
                </a:lnTo>
                <a:lnTo>
                  <a:pt x="449579" y="133222"/>
                </a:lnTo>
                <a:lnTo>
                  <a:pt x="470789" y="173481"/>
                </a:lnTo>
                <a:lnTo>
                  <a:pt x="484251" y="217550"/>
                </a:lnTo>
                <a:lnTo>
                  <a:pt x="488188" y="264159"/>
                </a:lnTo>
                <a:lnTo>
                  <a:pt x="487426" y="288289"/>
                </a:lnTo>
                <a:lnTo>
                  <a:pt x="478663" y="334009"/>
                </a:lnTo>
                <a:lnTo>
                  <a:pt x="460628" y="375792"/>
                </a:lnTo>
                <a:lnTo>
                  <a:pt x="436880" y="413512"/>
                </a:lnTo>
                <a:lnTo>
                  <a:pt x="404622" y="444753"/>
                </a:lnTo>
                <a:lnTo>
                  <a:pt x="368300" y="470534"/>
                </a:lnTo>
                <a:lnTo>
                  <a:pt x="327278" y="487425"/>
                </a:lnTo>
                <a:lnTo>
                  <a:pt x="283083" y="496950"/>
                </a:lnTo>
                <a:lnTo>
                  <a:pt x="259461" y="498601"/>
                </a:lnTo>
                <a:lnTo>
                  <a:pt x="378104" y="498601"/>
                </a:lnTo>
                <a:lnTo>
                  <a:pt x="423545" y="468121"/>
                </a:lnTo>
                <a:lnTo>
                  <a:pt x="458978" y="432815"/>
                </a:lnTo>
                <a:lnTo>
                  <a:pt x="487426" y="390270"/>
                </a:lnTo>
                <a:lnTo>
                  <a:pt x="506348" y="342900"/>
                </a:lnTo>
                <a:lnTo>
                  <a:pt x="511047" y="329945"/>
                </a:lnTo>
                <a:lnTo>
                  <a:pt x="512698" y="317118"/>
                </a:lnTo>
                <a:lnTo>
                  <a:pt x="514984" y="304291"/>
                </a:lnTo>
                <a:lnTo>
                  <a:pt x="517397" y="291464"/>
                </a:lnTo>
                <a:lnTo>
                  <a:pt x="518159" y="278638"/>
                </a:lnTo>
                <a:lnTo>
                  <a:pt x="518159" y="251332"/>
                </a:lnTo>
                <a:lnTo>
                  <a:pt x="517397" y="237616"/>
                </a:lnTo>
                <a:lnTo>
                  <a:pt x="512698" y="211200"/>
                </a:lnTo>
                <a:lnTo>
                  <a:pt x="511047" y="198374"/>
                </a:lnTo>
                <a:lnTo>
                  <a:pt x="506348" y="186308"/>
                </a:lnTo>
                <a:lnTo>
                  <a:pt x="497713" y="161416"/>
                </a:lnTo>
                <a:lnTo>
                  <a:pt x="487426" y="138937"/>
                </a:lnTo>
                <a:lnTo>
                  <a:pt x="458978" y="97154"/>
                </a:lnTo>
                <a:lnTo>
                  <a:pt x="423545" y="60197"/>
                </a:lnTo>
                <a:lnTo>
                  <a:pt x="382524" y="32130"/>
                </a:lnTo>
                <a:lnTo>
                  <a:pt x="377403" y="29717"/>
                </a:lnTo>
                <a:close/>
              </a:path>
            </a:pathLst>
          </a:custGeom>
          <a:solidFill>
            <a:srgbClr val="3DF9C5"/>
          </a:solidFill>
        </p:spPr>
        <p:txBody>
          <a:bodyPr wrap="square" lIns="0" tIns="0" rIns="0" bIns="0" rtlCol="0"/>
          <a:lstStyle/>
          <a:p>
            <a:endParaRPr/>
          </a:p>
        </p:txBody>
      </p:sp>
      <p:sp>
        <p:nvSpPr>
          <p:cNvPr id="8" name="object 8"/>
          <p:cNvSpPr/>
          <p:nvPr/>
        </p:nvSpPr>
        <p:spPr>
          <a:xfrm>
            <a:off x="1330960" y="3322320"/>
            <a:ext cx="223520" cy="50800"/>
          </a:xfrm>
          <a:custGeom>
            <a:avLst/>
            <a:gdLst/>
            <a:ahLst/>
            <a:cxnLst/>
            <a:rect l="l" t="t" r="r" b="b"/>
            <a:pathLst>
              <a:path w="223519" h="50800">
                <a:moveTo>
                  <a:pt x="209296" y="0"/>
                </a:moveTo>
                <a:lnTo>
                  <a:pt x="21336" y="0"/>
                </a:lnTo>
                <a:lnTo>
                  <a:pt x="7112" y="762"/>
                </a:lnTo>
                <a:lnTo>
                  <a:pt x="0" y="3175"/>
                </a:lnTo>
                <a:lnTo>
                  <a:pt x="0" y="45974"/>
                </a:lnTo>
                <a:lnTo>
                  <a:pt x="7112" y="50037"/>
                </a:lnTo>
                <a:lnTo>
                  <a:pt x="21336" y="50800"/>
                </a:lnTo>
                <a:lnTo>
                  <a:pt x="209296" y="50800"/>
                </a:lnTo>
                <a:lnTo>
                  <a:pt x="219964" y="50037"/>
                </a:lnTo>
                <a:lnTo>
                  <a:pt x="223520" y="45974"/>
                </a:lnTo>
                <a:lnTo>
                  <a:pt x="223520" y="3175"/>
                </a:lnTo>
                <a:lnTo>
                  <a:pt x="219964" y="762"/>
                </a:lnTo>
                <a:lnTo>
                  <a:pt x="209296" y="0"/>
                </a:lnTo>
                <a:close/>
              </a:path>
            </a:pathLst>
          </a:custGeom>
          <a:solidFill>
            <a:srgbClr val="3DF9C5"/>
          </a:solidFill>
        </p:spPr>
        <p:txBody>
          <a:bodyPr wrap="square" lIns="0" tIns="0" rIns="0" bIns="0" rtlCol="0"/>
          <a:lstStyle/>
          <a:p>
            <a:endParaRPr/>
          </a:p>
        </p:txBody>
      </p:sp>
      <p:sp>
        <p:nvSpPr>
          <p:cNvPr id="9" name="object 9"/>
          <p:cNvSpPr/>
          <p:nvPr/>
        </p:nvSpPr>
        <p:spPr>
          <a:xfrm>
            <a:off x="1330960" y="3413759"/>
            <a:ext cx="223520" cy="40640"/>
          </a:xfrm>
          <a:custGeom>
            <a:avLst/>
            <a:gdLst/>
            <a:ahLst/>
            <a:cxnLst/>
            <a:rect l="l" t="t" r="r" b="b"/>
            <a:pathLst>
              <a:path w="223519" h="40639">
                <a:moveTo>
                  <a:pt x="209296" y="0"/>
                </a:moveTo>
                <a:lnTo>
                  <a:pt x="21336" y="0"/>
                </a:lnTo>
                <a:lnTo>
                  <a:pt x="7112" y="1269"/>
                </a:lnTo>
                <a:lnTo>
                  <a:pt x="0" y="2539"/>
                </a:lnTo>
                <a:lnTo>
                  <a:pt x="0" y="37464"/>
                </a:lnTo>
                <a:lnTo>
                  <a:pt x="7112" y="40004"/>
                </a:lnTo>
                <a:lnTo>
                  <a:pt x="21336" y="40639"/>
                </a:lnTo>
                <a:lnTo>
                  <a:pt x="209296" y="40639"/>
                </a:lnTo>
                <a:lnTo>
                  <a:pt x="219964" y="40004"/>
                </a:lnTo>
                <a:lnTo>
                  <a:pt x="223520" y="37464"/>
                </a:lnTo>
                <a:lnTo>
                  <a:pt x="223520" y="2539"/>
                </a:lnTo>
                <a:lnTo>
                  <a:pt x="219964" y="1269"/>
                </a:lnTo>
                <a:lnTo>
                  <a:pt x="209296" y="0"/>
                </a:lnTo>
                <a:close/>
              </a:path>
            </a:pathLst>
          </a:custGeom>
          <a:solidFill>
            <a:srgbClr val="3DF9C5"/>
          </a:solidFill>
        </p:spPr>
        <p:txBody>
          <a:bodyPr wrap="square" lIns="0" tIns="0" rIns="0" bIns="0" rtlCol="0"/>
          <a:lstStyle/>
          <a:p>
            <a:endParaRPr/>
          </a:p>
        </p:txBody>
      </p:sp>
      <p:sp>
        <p:nvSpPr>
          <p:cNvPr id="10" name="object 10"/>
          <p:cNvSpPr/>
          <p:nvPr/>
        </p:nvSpPr>
        <p:spPr>
          <a:xfrm>
            <a:off x="1330960" y="3495040"/>
            <a:ext cx="223520" cy="50800"/>
          </a:xfrm>
          <a:custGeom>
            <a:avLst/>
            <a:gdLst/>
            <a:ahLst/>
            <a:cxnLst/>
            <a:rect l="l" t="t" r="r" b="b"/>
            <a:pathLst>
              <a:path w="223519" h="50800">
                <a:moveTo>
                  <a:pt x="209296" y="0"/>
                </a:moveTo>
                <a:lnTo>
                  <a:pt x="21336" y="0"/>
                </a:lnTo>
                <a:lnTo>
                  <a:pt x="7112" y="762"/>
                </a:lnTo>
                <a:lnTo>
                  <a:pt x="0" y="3301"/>
                </a:lnTo>
                <a:lnTo>
                  <a:pt x="0" y="47498"/>
                </a:lnTo>
                <a:lnTo>
                  <a:pt x="7112" y="49149"/>
                </a:lnTo>
                <a:lnTo>
                  <a:pt x="21336" y="50800"/>
                </a:lnTo>
                <a:lnTo>
                  <a:pt x="209296" y="50800"/>
                </a:lnTo>
                <a:lnTo>
                  <a:pt x="219964" y="49149"/>
                </a:lnTo>
                <a:lnTo>
                  <a:pt x="223520" y="47498"/>
                </a:lnTo>
                <a:lnTo>
                  <a:pt x="223520" y="3301"/>
                </a:lnTo>
                <a:lnTo>
                  <a:pt x="219964" y="762"/>
                </a:lnTo>
                <a:lnTo>
                  <a:pt x="209296" y="0"/>
                </a:lnTo>
                <a:close/>
              </a:path>
            </a:pathLst>
          </a:custGeom>
          <a:solidFill>
            <a:srgbClr val="3DF9C5"/>
          </a:solidFill>
        </p:spPr>
        <p:txBody>
          <a:bodyPr wrap="square" lIns="0" tIns="0" rIns="0" bIns="0" rtlCol="0"/>
          <a:lstStyle/>
          <a:p>
            <a:endParaRPr/>
          </a:p>
        </p:txBody>
      </p:sp>
      <p:sp>
        <p:nvSpPr>
          <p:cNvPr id="11" name="object 11"/>
          <p:cNvSpPr/>
          <p:nvPr/>
        </p:nvSpPr>
        <p:spPr>
          <a:xfrm>
            <a:off x="1178560" y="4978400"/>
            <a:ext cx="518159" cy="518159"/>
          </a:xfrm>
          <a:custGeom>
            <a:avLst/>
            <a:gdLst/>
            <a:ahLst/>
            <a:cxnLst/>
            <a:rect l="l" t="t" r="r" b="b"/>
            <a:pathLst>
              <a:path w="518160" h="518160">
                <a:moveTo>
                  <a:pt x="272923" y="0"/>
                </a:moveTo>
                <a:lnTo>
                  <a:pt x="246126" y="0"/>
                </a:lnTo>
                <a:lnTo>
                  <a:pt x="231902" y="1524"/>
                </a:lnTo>
                <a:lnTo>
                  <a:pt x="194056" y="7874"/>
                </a:lnTo>
                <a:lnTo>
                  <a:pt x="157734" y="20447"/>
                </a:lnTo>
                <a:lnTo>
                  <a:pt x="114300" y="44957"/>
                </a:lnTo>
                <a:lnTo>
                  <a:pt x="75717" y="76454"/>
                </a:lnTo>
                <a:lnTo>
                  <a:pt x="43383" y="114300"/>
                </a:lnTo>
                <a:lnTo>
                  <a:pt x="20510" y="157733"/>
                </a:lnTo>
                <a:lnTo>
                  <a:pt x="7886" y="194056"/>
                </a:lnTo>
                <a:lnTo>
                  <a:pt x="5524" y="206629"/>
                </a:lnTo>
                <a:lnTo>
                  <a:pt x="2362" y="219201"/>
                </a:lnTo>
                <a:lnTo>
                  <a:pt x="1574" y="233425"/>
                </a:lnTo>
                <a:lnTo>
                  <a:pt x="0" y="246125"/>
                </a:lnTo>
                <a:lnTo>
                  <a:pt x="0" y="272922"/>
                </a:lnTo>
                <a:lnTo>
                  <a:pt x="1574" y="285496"/>
                </a:lnTo>
                <a:lnTo>
                  <a:pt x="2362" y="298958"/>
                </a:lnTo>
                <a:lnTo>
                  <a:pt x="5524" y="311531"/>
                </a:lnTo>
                <a:lnTo>
                  <a:pt x="20510" y="360425"/>
                </a:lnTo>
                <a:lnTo>
                  <a:pt x="43383" y="403859"/>
                </a:lnTo>
                <a:lnTo>
                  <a:pt x="75717" y="443230"/>
                </a:lnTo>
                <a:lnTo>
                  <a:pt x="114300" y="473963"/>
                </a:lnTo>
                <a:lnTo>
                  <a:pt x="157734" y="498475"/>
                </a:lnTo>
                <a:lnTo>
                  <a:pt x="182245" y="506349"/>
                </a:lnTo>
                <a:lnTo>
                  <a:pt x="194056" y="511047"/>
                </a:lnTo>
                <a:lnTo>
                  <a:pt x="206628" y="512699"/>
                </a:lnTo>
                <a:lnTo>
                  <a:pt x="231902" y="517397"/>
                </a:lnTo>
                <a:lnTo>
                  <a:pt x="246126" y="518159"/>
                </a:lnTo>
                <a:lnTo>
                  <a:pt x="272923" y="518159"/>
                </a:lnTo>
                <a:lnTo>
                  <a:pt x="285496" y="517397"/>
                </a:lnTo>
                <a:lnTo>
                  <a:pt x="311531" y="512699"/>
                </a:lnTo>
                <a:lnTo>
                  <a:pt x="323342" y="511047"/>
                </a:lnTo>
                <a:lnTo>
                  <a:pt x="335915" y="506349"/>
                </a:lnTo>
                <a:lnTo>
                  <a:pt x="360426" y="498475"/>
                </a:lnTo>
                <a:lnTo>
                  <a:pt x="379475" y="488950"/>
                </a:lnTo>
                <a:lnTo>
                  <a:pt x="258699" y="488950"/>
                </a:lnTo>
                <a:lnTo>
                  <a:pt x="235839" y="487425"/>
                </a:lnTo>
                <a:lnTo>
                  <a:pt x="190881" y="478663"/>
                </a:lnTo>
                <a:lnTo>
                  <a:pt x="149859" y="461391"/>
                </a:lnTo>
                <a:lnTo>
                  <a:pt x="113537" y="436880"/>
                </a:lnTo>
                <a:lnTo>
                  <a:pt x="82016" y="404622"/>
                </a:lnTo>
                <a:lnTo>
                  <a:pt x="57569" y="369062"/>
                </a:lnTo>
                <a:lnTo>
                  <a:pt x="39433" y="327278"/>
                </a:lnTo>
                <a:lnTo>
                  <a:pt x="30759" y="283083"/>
                </a:lnTo>
                <a:lnTo>
                  <a:pt x="29971" y="259461"/>
                </a:lnTo>
                <a:lnTo>
                  <a:pt x="30759" y="235076"/>
                </a:lnTo>
                <a:lnTo>
                  <a:pt x="39433" y="190881"/>
                </a:lnTo>
                <a:lnTo>
                  <a:pt x="57569" y="149860"/>
                </a:lnTo>
                <a:lnTo>
                  <a:pt x="82016" y="113537"/>
                </a:lnTo>
                <a:lnTo>
                  <a:pt x="113537" y="82042"/>
                </a:lnTo>
                <a:lnTo>
                  <a:pt x="149859" y="57531"/>
                </a:lnTo>
                <a:lnTo>
                  <a:pt x="190881" y="40258"/>
                </a:lnTo>
                <a:lnTo>
                  <a:pt x="235839" y="30733"/>
                </a:lnTo>
                <a:lnTo>
                  <a:pt x="258699" y="29972"/>
                </a:lnTo>
                <a:lnTo>
                  <a:pt x="380887" y="29972"/>
                </a:lnTo>
                <a:lnTo>
                  <a:pt x="360426" y="20447"/>
                </a:lnTo>
                <a:lnTo>
                  <a:pt x="335915" y="11811"/>
                </a:lnTo>
                <a:lnTo>
                  <a:pt x="323342" y="7874"/>
                </a:lnTo>
                <a:lnTo>
                  <a:pt x="311531" y="5461"/>
                </a:lnTo>
                <a:lnTo>
                  <a:pt x="298958" y="3175"/>
                </a:lnTo>
                <a:lnTo>
                  <a:pt x="272923" y="0"/>
                </a:lnTo>
                <a:close/>
              </a:path>
              <a:path w="518160" h="518160">
                <a:moveTo>
                  <a:pt x="380887" y="29972"/>
                </a:moveTo>
                <a:lnTo>
                  <a:pt x="258699" y="29972"/>
                </a:lnTo>
                <a:lnTo>
                  <a:pt x="282321" y="30733"/>
                </a:lnTo>
                <a:lnTo>
                  <a:pt x="305181" y="33908"/>
                </a:lnTo>
                <a:lnTo>
                  <a:pt x="348615" y="48132"/>
                </a:lnTo>
                <a:lnTo>
                  <a:pt x="387223" y="69342"/>
                </a:lnTo>
                <a:lnTo>
                  <a:pt x="421894" y="97027"/>
                </a:lnTo>
                <a:lnTo>
                  <a:pt x="449579" y="130937"/>
                </a:lnTo>
                <a:lnTo>
                  <a:pt x="470789" y="169544"/>
                </a:lnTo>
                <a:lnTo>
                  <a:pt x="484251" y="212979"/>
                </a:lnTo>
                <a:lnTo>
                  <a:pt x="488950" y="259461"/>
                </a:lnTo>
                <a:lnTo>
                  <a:pt x="487426" y="283083"/>
                </a:lnTo>
                <a:lnTo>
                  <a:pt x="477901" y="327278"/>
                </a:lnTo>
                <a:lnTo>
                  <a:pt x="461391" y="369062"/>
                </a:lnTo>
                <a:lnTo>
                  <a:pt x="436880" y="404622"/>
                </a:lnTo>
                <a:lnTo>
                  <a:pt x="404622" y="436880"/>
                </a:lnTo>
                <a:lnTo>
                  <a:pt x="369062" y="461391"/>
                </a:lnTo>
                <a:lnTo>
                  <a:pt x="327278" y="478663"/>
                </a:lnTo>
                <a:lnTo>
                  <a:pt x="282321" y="487425"/>
                </a:lnTo>
                <a:lnTo>
                  <a:pt x="258699" y="488950"/>
                </a:lnTo>
                <a:lnTo>
                  <a:pt x="379475" y="488950"/>
                </a:lnTo>
                <a:lnTo>
                  <a:pt x="424306" y="458978"/>
                </a:lnTo>
                <a:lnTo>
                  <a:pt x="458978" y="424306"/>
                </a:lnTo>
                <a:lnTo>
                  <a:pt x="487426" y="382524"/>
                </a:lnTo>
                <a:lnTo>
                  <a:pt x="506348" y="335915"/>
                </a:lnTo>
                <a:lnTo>
                  <a:pt x="517397" y="285496"/>
                </a:lnTo>
                <a:lnTo>
                  <a:pt x="518159" y="272922"/>
                </a:lnTo>
                <a:lnTo>
                  <a:pt x="518159" y="246125"/>
                </a:lnTo>
                <a:lnTo>
                  <a:pt x="512698" y="206629"/>
                </a:lnTo>
                <a:lnTo>
                  <a:pt x="498475" y="157733"/>
                </a:lnTo>
                <a:lnTo>
                  <a:pt x="473964" y="114300"/>
                </a:lnTo>
                <a:lnTo>
                  <a:pt x="441706" y="76454"/>
                </a:lnTo>
                <a:lnTo>
                  <a:pt x="403859" y="44957"/>
                </a:lnTo>
                <a:lnTo>
                  <a:pt x="382524" y="30733"/>
                </a:lnTo>
                <a:lnTo>
                  <a:pt x="380887" y="29972"/>
                </a:lnTo>
                <a:close/>
              </a:path>
            </a:pathLst>
          </a:custGeom>
          <a:solidFill>
            <a:srgbClr val="3DF9C5"/>
          </a:solidFill>
        </p:spPr>
        <p:txBody>
          <a:bodyPr wrap="square" lIns="0" tIns="0" rIns="0" bIns="0" rtlCol="0"/>
          <a:lstStyle/>
          <a:p>
            <a:endParaRPr/>
          </a:p>
        </p:txBody>
      </p:sp>
      <p:sp>
        <p:nvSpPr>
          <p:cNvPr id="12" name="object 12"/>
          <p:cNvSpPr/>
          <p:nvPr/>
        </p:nvSpPr>
        <p:spPr>
          <a:xfrm>
            <a:off x="1310639" y="5232400"/>
            <a:ext cx="30480" cy="10160"/>
          </a:xfrm>
          <a:custGeom>
            <a:avLst/>
            <a:gdLst/>
            <a:ahLst/>
            <a:cxnLst/>
            <a:rect l="l" t="t" r="r" b="b"/>
            <a:pathLst>
              <a:path w="30480" h="10160">
                <a:moveTo>
                  <a:pt x="25400" y="0"/>
                </a:moveTo>
                <a:lnTo>
                  <a:pt x="5079" y="0"/>
                </a:lnTo>
                <a:lnTo>
                  <a:pt x="2159" y="1650"/>
                </a:lnTo>
                <a:lnTo>
                  <a:pt x="762" y="3175"/>
                </a:lnTo>
                <a:lnTo>
                  <a:pt x="0" y="5334"/>
                </a:lnTo>
                <a:lnTo>
                  <a:pt x="2159" y="8509"/>
                </a:lnTo>
                <a:lnTo>
                  <a:pt x="5079" y="9652"/>
                </a:lnTo>
                <a:lnTo>
                  <a:pt x="6476" y="10159"/>
                </a:lnTo>
                <a:lnTo>
                  <a:pt x="23240" y="10159"/>
                </a:lnTo>
                <a:lnTo>
                  <a:pt x="25400" y="9652"/>
                </a:lnTo>
                <a:lnTo>
                  <a:pt x="28321" y="8509"/>
                </a:lnTo>
                <a:lnTo>
                  <a:pt x="29082" y="6477"/>
                </a:lnTo>
                <a:lnTo>
                  <a:pt x="30479" y="5334"/>
                </a:lnTo>
                <a:lnTo>
                  <a:pt x="29082" y="3175"/>
                </a:lnTo>
                <a:lnTo>
                  <a:pt x="28321" y="1650"/>
                </a:lnTo>
                <a:lnTo>
                  <a:pt x="25400" y="0"/>
                </a:lnTo>
                <a:close/>
              </a:path>
            </a:pathLst>
          </a:custGeom>
          <a:solidFill>
            <a:srgbClr val="3DF9C5"/>
          </a:solidFill>
        </p:spPr>
        <p:txBody>
          <a:bodyPr wrap="square" lIns="0" tIns="0" rIns="0" bIns="0" rtlCol="0"/>
          <a:lstStyle/>
          <a:p>
            <a:endParaRPr/>
          </a:p>
        </p:txBody>
      </p:sp>
      <p:sp>
        <p:nvSpPr>
          <p:cNvPr id="13" name="object 13"/>
          <p:cNvSpPr/>
          <p:nvPr/>
        </p:nvSpPr>
        <p:spPr>
          <a:xfrm>
            <a:off x="1341119" y="5140959"/>
            <a:ext cx="30480" cy="30480"/>
          </a:xfrm>
          <a:custGeom>
            <a:avLst/>
            <a:gdLst/>
            <a:ahLst/>
            <a:cxnLst/>
            <a:rect l="l" t="t" r="r" b="b"/>
            <a:pathLst>
              <a:path w="30480" h="30479">
                <a:moveTo>
                  <a:pt x="12192" y="0"/>
                </a:moveTo>
                <a:lnTo>
                  <a:pt x="6096" y="0"/>
                </a:lnTo>
                <a:lnTo>
                  <a:pt x="3429" y="2793"/>
                </a:lnTo>
                <a:lnTo>
                  <a:pt x="1778" y="4571"/>
                </a:lnTo>
                <a:lnTo>
                  <a:pt x="0" y="8254"/>
                </a:lnTo>
                <a:lnTo>
                  <a:pt x="1778" y="11048"/>
                </a:lnTo>
                <a:lnTo>
                  <a:pt x="3429" y="14731"/>
                </a:lnTo>
                <a:lnTo>
                  <a:pt x="16510" y="28575"/>
                </a:lnTo>
                <a:lnTo>
                  <a:pt x="19177" y="30479"/>
                </a:lnTo>
                <a:lnTo>
                  <a:pt x="26162" y="30479"/>
                </a:lnTo>
                <a:lnTo>
                  <a:pt x="27813" y="28575"/>
                </a:lnTo>
                <a:lnTo>
                  <a:pt x="29591" y="25907"/>
                </a:lnTo>
                <a:lnTo>
                  <a:pt x="30480" y="22225"/>
                </a:lnTo>
                <a:lnTo>
                  <a:pt x="29591" y="18414"/>
                </a:lnTo>
                <a:lnTo>
                  <a:pt x="27813" y="15747"/>
                </a:lnTo>
                <a:lnTo>
                  <a:pt x="13970" y="2793"/>
                </a:lnTo>
                <a:lnTo>
                  <a:pt x="12192" y="0"/>
                </a:lnTo>
                <a:close/>
              </a:path>
            </a:pathLst>
          </a:custGeom>
          <a:solidFill>
            <a:srgbClr val="3DF9C5"/>
          </a:solidFill>
        </p:spPr>
        <p:txBody>
          <a:bodyPr wrap="square" lIns="0" tIns="0" rIns="0" bIns="0" rtlCol="0"/>
          <a:lstStyle/>
          <a:p>
            <a:endParaRPr/>
          </a:p>
        </p:txBody>
      </p:sp>
      <p:sp>
        <p:nvSpPr>
          <p:cNvPr id="14" name="object 14"/>
          <p:cNvSpPr/>
          <p:nvPr/>
        </p:nvSpPr>
        <p:spPr>
          <a:xfrm>
            <a:off x="1432560" y="5110479"/>
            <a:ext cx="10160" cy="30480"/>
          </a:xfrm>
          <a:custGeom>
            <a:avLst/>
            <a:gdLst/>
            <a:ahLst/>
            <a:cxnLst/>
            <a:rect l="l" t="t" r="r" b="b"/>
            <a:pathLst>
              <a:path w="10159" h="30479">
                <a:moveTo>
                  <a:pt x="7365" y="0"/>
                </a:moveTo>
                <a:lnTo>
                  <a:pt x="3428" y="0"/>
                </a:lnTo>
                <a:lnTo>
                  <a:pt x="1143" y="1524"/>
                </a:lnTo>
                <a:lnTo>
                  <a:pt x="508" y="3810"/>
                </a:lnTo>
                <a:lnTo>
                  <a:pt x="0" y="6858"/>
                </a:lnTo>
                <a:lnTo>
                  <a:pt x="0" y="22860"/>
                </a:lnTo>
                <a:lnTo>
                  <a:pt x="508" y="25908"/>
                </a:lnTo>
                <a:lnTo>
                  <a:pt x="1143" y="28194"/>
                </a:lnTo>
                <a:lnTo>
                  <a:pt x="3428" y="28956"/>
                </a:lnTo>
                <a:lnTo>
                  <a:pt x="5080" y="30480"/>
                </a:lnTo>
                <a:lnTo>
                  <a:pt x="7365" y="28956"/>
                </a:lnTo>
                <a:lnTo>
                  <a:pt x="9017" y="28194"/>
                </a:lnTo>
                <a:lnTo>
                  <a:pt x="10159" y="25908"/>
                </a:lnTo>
                <a:lnTo>
                  <a:pt x="10159" y="3810"/>
                </a:lnTo>
                <a:lnTo>
                  <a:pt x="9017" y="1524"/>
                </a:lnTo>
                <a:lnTo>
                  <a:pt x="7365" y="0"/>
                </a:lnTo>
                <a:close/>
              </a:path>
            </a:pathLst>
          </a:custGeom>
          <a:solidFill>
            <a:srgbClr val="3DF9C5"/>
          </a:solidFill>
        </p:spPr>
        <p:txBody>
          <a:bodyPr wrap="square" lIns="0" tIns="0" rIns="0" bIns="0" rtlCol="0"/>
          <a:lstStyle/>
          <a:p>
            <a:endParaRPr/>
          </a:p>
        </p:txBody>
      </p:sp>
      <p:sp>
        <p:nvSpPr>
          <p:cNvPr id="15" name="object 15"/>
          <p:cNvSpPr/>
          <p:nvPr/>
        </p:nvSpPr>
        <p:spPr>
          <a:xfrm>
            <a:off x="1503680" y="5140959"/>
            <a:ext cx="30480" cy="30480"/>
          </a:xfrm>
          <a:custGeom>
            <a:avLst/>
            <a:gdLst/>
            <a:ahLst/>
            <a:cxnLst/>
            <a:rect l="l" t="t" r="r" b="b"/>
            <a:pathLst>
              <a:path w="30480" h="30479">
                <a:moveTo>
                  <a:pt x="26034" y="0"/>
                </a:moveTo>
                <a:lnTo>
                  <a:pt x="19684" y="0"/>
                </a:lnTo>
                <a:lnTo>
                  <a:pt x="16128" y="2793"/>
                </a:lnTo>
                <a:lnTo>
                  <a:pt x="2666" y="15747"/>
                </a:lnTo>
                <a:lnTo>
                  <a:pt x="0" y="18414"/>
                </a:lnTo>
                <a:lnTo>
                  <a:pt x="0" y="25907"/>
                </a:lnTo>
                <a:lnTo>
                  <a:pt x="2666" y="28575"/>
                </a:lnTo>
                <a:lnTo>
                  <a:pt x="5333" y="30479"/>
                </a:lnTo>
                <a:lnTo>
                  <a:pt x="10794" y="30479"/>
                </a:lnTo>
                <a:lnTo>
                  <a:pt x="14350" y="28575"/>
                </a:lnTo>
                <a:lnTo>
                  <a:pt x="27812" y="14731"/>
                </a:lnTo>
                <a:lnTo>
                  <a:pt x="30479" y="11048"/>
                </a:lnTo>
                <a:lnTo>
                  <a:pt x="30479" y="4571"/>
                </a:lnTo>
                <a:lnTo>
                  <a:pt x="27812" y="2793"/>
                </a:lnTo>
                <a:lnTo>
                  <a:pt x="26034" y="0"/>
                </a:lnTo>
                <a:close/>
              </a:path>
            </a:pathLst>
          </a:custGeom>
          <a:solidFill>
            <a:srgbClr val="3DF9C5"/>
          </a:solidFill>
        </p:spPr>
        <p:txBody>
          <a:bodyPr wrap="square" lIns="0" tIns="0" rIns="0" bIns="0" rtlCol="0"/>
          <a:lstStyle/>
          <a:p>
            <a:endParaRPr/>
          </a:p>
        </p:txBody>
      </p:sp>
      <p:sp>
        <p:nvSpPr>
          <p:cNvPr id="16" name="object 16"/>
          <p:cNvSpPr/>
          <p:nvPr/>
        </p:nvSpPr>
        <p:spPr>
          <a:xfrm>
            <a:off x="1534160" y="5232400"/>
            <a:ext cx="30480" cy="10160"/>
          </a:xfrm>
          <a:custGeom>
            <a:avLst/>
            <a:gdLst/>
            <a:ahLst/>
            <a:cxnLst/>
            <a:rect l="l" t="t" r="r" b="b"/>
            <a:pathLst>
              <a:path w="30480" h="10160">
                <a:moveTo>
                  <a:pt x="26670" y="0"/>
                </a:moveTo>
                <a:lnTo>
                  <a:pt x="3809" y="0"/>
                </a:lnTo>
                <a:lnTo>
                  <a:pt x="2286" y="1650"/>
                </a:lnTo>
                <a:lnTo>
                  <a:pt x="762" y="3175"/>
                </a:lnTo>
                <a:lnTo>
                  <a:pt x="0" y="5334"/>
                </a:lnTo>
                <a:lnTo>
                  <a:pt x="762" y="6477"/>
                </a:lnTo>
                <a:lnTo>
                  <a:pt x="2286" y="8509"/>
                </a:lnTo>
                <a:lnTo>
                  <a:pt x="3809" y="9652"/>
                </a:lnTo>
                <a:lnTo>
                  <a:pt x="6858" y="10159"/>
                </a:lnTo>
                <a:lnTo>
                  <a:pt x="23621" y="10159"/>
                </a:lnTo>
                <a:lnTo>
                  <a:pt x="26670" y="9652"/>
                </a:lnTo>
                <a:lnTo>
                  <a:pt x="28956" y="8509"/>
                </a:lnTo>
                <a:lnTo>
                  <a:pt x="30480" y="6477"/>
                </a:lnTo>
                <a:lnTo>
                  <a:pt x="30480" y="3175"/>
                </a:lnTo>
                <a:lnTo>
                  <a:pt x="28956" y="1650"/>
                </a:lnTo>
                <a:lnTo>
                  <a:pt x="26670" y="0"/>
                </a:lnTo>
                <a:close/>
              </a:path>
            </a:pathLst>
          </a:custGeom>
          <a:solidFill>
            <a:srgbClr val="3DF9C5"/>
          </a:solidFill>
        </p:spPr>
        <p:txBody>
          <a:bodyPr wrap="square" lIns="0" tIns="0" rIns="0" bIns="0" rtlCol="0"/>
          <a:lstStyle/>
          <a:p>
            <a:endParaRPr/>
          </a:p>
        </p:txBody>
      </p:sp>
      <p:sp>
        <p:nvSpPr>
          <p:cNvPr id="17" name="object 17"/>
          <p:cNvSpPr/>
          <p:nvPr/>
        </p:nvSpPr>
        <p:spPr>
          <a:xfrm>
            <a:off x="1361439" y="5161279"/>
            <a:ext cx="152400" cy="152400"/>
          </a:xfrm>
          <a:custGeom>
            <a:avLst/>
            <a:gdLst/>
            <a:ahLst/>
            <a:cxnLst/>
            <a:rect l="l" t="t" r="r" b="b"/>
            <a:pathLst>
              <a:path w="152400" h="152400">
                <a:moveTo>
                  <a:pt x="82803" y="0"/>
                </a:moveTo>
                <a:lnTo>
                  <a:pt x="67944" y="0"/>
                </a:lnTo>
                <a:lnTo>
                  <a:pt x="61340" y="762"/>
                </a:lnTo>
                <a:lnTo>
                  <a:pt x="22351" y="21082"/>
                </a:lnTo>
                <a:lnTo>
                  <a:pt x="13207" y="31242"/>
                </a:lnTo>
                <a:lnTo>
                  <a:pt x="8254" y="37465"/>
                </a:lnTo>
                <a:lnTo>
                  <a:pt x="4953" y="43815"/>
                </a:lnTo>
                <a:lnTo>
                  <a:pt x="3301" y="50800"/>
                </a:lnTo>
                <a:lnTo>
                  <a:pt x="888" y="57785"/>
                </a:lnTo>
                <a:lnTo>
                  <a:pt x="0" y="64897"/>
                </a:lnTo>
                <a:lnTo>
                  <a:pt x="0" y="72644"/>
                </a:lnTo>
                <a:lnTo>
                  <a:pt x="12446" y="110998"/>
                </a:lnTo>
                <a:lnTo>
                  <a:pt x="43941" y="137541"/>
                </a:lnTo>
                <a:lnTo>
                  <a:pt x="43941" y="150114"/>
                </a:lnTo>
                <a:lnTo>
                  <a:pt x="45593" y="150876"/>
                </a:lnTo>
                <a:lnTo>
                  <a:pt x="47243" y="152400"/>
                </a:lnTo>
                <a:lnTo>
                  <a:pt x="104393" y="152400"/>
                </a:lnTo>
                <a:lnTo>
                  <a:pt x="105156" y="150876"/>
                </a:lnTo>
                <a:lnTo>
                  <a:pt x="106806" y="150114"/>
                </a:lnTo>
                <a:lnTo>
                  <a:pt x="107696" y="147701"/>
                </a:lnTo>
                <a:lnTo>
                  <a:pt x="107696" y="137541"/>
                </a:lnTo>
                <a:lnTo>
                  <a:pt x="116840" y="132080"/>
                </a:lnTo>
                <a:lnTo>
                  <a:pt x="125856" y="125857"/>
                </a:lnTo>
                <a:lnTo>
                  <a:pt x="149097" y="92202"/>
                </a:lnTo>
                <a:lnTo>
                  <a:pt x="152400" y="72644"/>
                </a:lnTo>
                <a:lnTo>
                  <a:pt x="152400" y="64897"/>
                </a:lnTo>
                <a:lnTo>
                  <a:pt x="149859" y="57785"/>
                </a:lnTo>
                <a:lnTo>
                  <a:pt x="149097" y="50800"/>
                </a:lnTo>
                <a:lnTo>
                  <a:pt x="145796" y="43815"/>
                </a:lnTo>
                <a:lnTo>
                  <a:pt x="143256" y="37465"/>
                </a:lnTo>
                <a:lnTo>
                  <a:pt x="139191" y="31242"/>
                </a:lnTo>
                <a:lnTo>
                  <a:pt x="134238" y="26543"/>
                </a:lnTo>
                <a:lnTo>
                  <a:pt x="130047" y="21082"/>
                </a:lnTo>
                <a:lnTo>
                  <a:pt x="124206" y="17145"/>
                </a:lnTo>
                <a:lnTo>
                  <a:pt x="91059" y="762"/>
                </a:lnTo>
                <a:lnTo>
                  <a:pt x="82803" y="0"/>
                </a:lnTo>
                <a:close/>
              </a:path>
            </a:pathLst>
          </a:custGeom>
          <a:solidFill>
            <a:srgbClr val="3DF9C5"/>
          </a:solidFill>
        </p:spPr>
        <p:txBody>
          <a:bodyPr wrap="square" lIns="0" tIns="0" rIns="0" bIns="0" rtlCol="0"/>
          <a:lstStyle/>
          <a:p>
            <a:endParaRPr/>
          </a:p>
        </p:txBody>
      </p:sp>
      <p:sp>
        <p:nvSpPr>
          <p:cNvPr id="18" name="object 18"/>
          <p:cNvSpPr/>
          <p:nvPr/>
        </p:nvSpPr>
        <p:spPr>
          <a:xfrm>
            <a:off x="1412239" y="5334000"/>
            <a:ext cx="60960" cy="10160"/>
          </a:xfrm>
          <a:custGeom>
            <a:avLst/>
            <a:gdLst/>
            <a:ahLst/>
            <a:cxnLst/>
            <a:rect l="l" t="t" r="r" b="b"/>
            <a:pathLst>
              <a:path w="60959" h="10160">
                <a:moveTo>
                  <a:pt x="57784" y="0"/>
                </a:moveTo>
                <a:lnTo>
                  <a:pt x="3175" y="0"/>
                </a:lnTo>
                <a:lnTo>
                  <a:pt x="1523" y="888"/>
                </a:lnTo>
                <a:lnTo>
                  <a:pt x="0" y="2793"/>
                </a:lnTo>
                <a:lnTo>
                  <a:pt x="0" y="6477"/>
                </a:lnTo>
                <a:lnTo>
                  <a:pt x="3175" y="10159"/>
                </a:lnTo>
                <a:lnTo>
                  <a:pt x="57784" y="10159"/>
                </a:lnTo>
                <a:lnTo>
                  <a:pt x="58546" y="8255"/>
                </a:lnTo>
                <a:lnTo>
                  <a:pt x="60197" y="6477"/>
                </a:lnTo>
                <a:lnTo>
                  <a:pt x="60959" y="4571"/>
                </a:lnTo>
                <a:lnTo>
                  <a:pt x="60197" y="2793"/>
                </a:lnTo>
                <a:lnTo>
                  <a:pt x="57784" y="0"/>
                </a:lnTo>
                <a:close/>
              </a:path>
            </a:pathLst>
          </a:custGeom>
          <a:solidFill>
            <a:srgbClr val="3DF9C5"/>
          </a:solidFill>
        </p:spPr>
        <p:txBody>
          <a:bodyPr wrap="square" lIns="0" tIns="0" rIns="0" bIns="0" rtlCol="0"/>
          <a:lstStyle/>
          <a:p>
            <a:endParaRPr/>
          </a:p>
        </p:txBody>
      </p:sp>
      <p:sp>
        <p:nvSpPr>
          <p:cNvPr id="19" name="object 19"/>
          <p:cNvSpPr/>
          <p:nvPr/>
        </p:nvSpPr>
        <p:spPr>
          <a:xfrm>
            <a:off x="1422400" y="5354320"/>
            <a:ext cx="30480" cy="10160"/>
          </a:xfrm>
          <a:custGeom>
            <a:avLst/>
            <a:gdLst/>
            <a:ahLst/>
            <a:cxnLst/>
            <a:rect l="l" t="t" r="r" b="b"/>
            <a:pathLst>
              <a:path w="30480" h="10160">
                <a:moveTo>
                  <a:pt x="25653" y="0"/>
                </a:moveTo>
                <a:lnTo>
                  <a:pt x="4699" y="0"/>
                </a:lnTo>
                <a:lnTo>
                  <a:pt x="3809" y="888"/>
                </a:lnTo>
                <a:lnTo>
                  <a:pt x="888" y="2793"/>
                </a:lnTo>
                <a:lnTo>
                  <a:pt x="888" y="3682"/>
                </a:lnTo>
                <a:lnTo>
                  <a:pt x="0" y="5587"/>
                </a:lnTo>
                <a:lnTo>
                  <a:pt x="888" y="7365"/>
                </a:lnTo>
                <a:lnTo>
                  <a:pt x="888" y="9270"/>
                </a:lnTo>
                <a:lnTo>
                  <a:pt x="3809" y="10159"/>
                </a:lnTo>
                <a:lnTo>
                  <a:pt x="27686" y="10159"/>
                </a:lnTo>
                <a:lnTo>
                  <a:pt x="29463" y="9270"/>
                </a:lnTo>
                <a:lnTo>
                  <a:pt x="30480" y="7365"/>
                </a:lnTo>
                <a:lnTo>
                  <a:pt x="30480" y="3682"/>
                </a:lnTo>
                <a:lnTo>
                  <a:pt x="29463" y="2793"/>
                </a:lnTo>
                <a:lnTo>
                  <a:pt x="27686" y="888"/>
                </a:lnTo>
                <a:lnTo>
                  <a:pt x="25653" y="0"/>
                </a:lnTo>
                <a:close/>
              </a:path>
            </a:pathLst>
          </a:custGeom>
          <a:solidFill>
            <a:srgbClr val="3DF9C5"/>
          </a:solidFill>
        </p:spPr>
        <p:txBody>
          <a:bodyPr wrap="square" lIns="0" tIns="0" rIns="0" bIns="0" rtlCol="0"/>
          <a:lstStyle/>
          <a:p>
            <a:endParaRPr/>
          </a:p>
        </p:txBody>
      </p:sp>
      <p:sp>
        <p:nvSpPr>
          <p:cNvPr id="20" name="object 20"/>
          <p:cNvSpPr txBox="1"/>
          <p:nvPr/>
        </p:nvSpPr>
        <p:spPr>
          <a:xfrm>
            <a:off x="580706" y="1054417"/>
            <a:ext cx="4677093" cy="4832092"/>
          </a:xfrm>
          <a:prstGeom prst="rect">
            <a:avLst/>
          </a:prstGeom>
        </p:spPr>
        <p:txBody>
          <a:bodyPr vert="horz" wrap="square" lIns="0" tIns="12700" rIns="0" bIns="0" rtlCol="0">
            <a:spAutoFit/>
          </a:bodyPr>
          <a:lstStyle/>
          <a:p>
            <a:pPr marL="12700">
              <a:lnSpc>
                <a:spcPct val="100000"/>
              </a:lnSpc>
              <a:spcBef>
                <a:spcPts val="100"/>
              </a:spcBef>
            </a:pPr>
            <a:r>
              <a:rPr sz="1200" spc="-135" dirty="0">
                <a:latin typeface="Lucida Sans" panose="020B0602030504020204" pitchFamily="34" charset="77"/>
                <a:cs typeface="Arial Black"/>
              </a:rPr>
              <a:t>Log </a:t>
            </a:r>
            <a:r>
              <a:rPr sz="1200" spc="-105" dirty="0">
                <a:latin typeface="Lucida Sans" panose="020B0602030504020204" pitchFamily="34" charset="77"/>
                <a:cs typeface="Arial Black"/>
              </a:rPr>
              <a:t>and </a:t>
            </a:r>
            <a:r>
              <a:rPr sz="1200" spc="-150" dirty="0">
                <a:latin typeface="Lucida Sans" panose="020B0602030504020204" pitchFamily="34" charset="77"/>
                <a:cs typeface="Arial Black"/>
              </a:rPr>
              <a:t>create</a:t>
            </a:r>
            <a:r>
              <a:rPr sz="1200" spc="-330" dirty="0">
                <a:latin typeface="Lucida Sans" panose="020B0602030504020204" pitchFamily="34" charset="77"/>
                <a:cs typeface="Arial Black"/>
              </a:rPr>
              <a:t> </a:t>
            </a:r>
            <a:r>
              <a:rPr sz="1200" spc="-145" dirty="0">
                <a:latin typeface="Lucida Sans" panose="020B0602030504020204" pitchFamily="34" charset="77"/>
                <a:cs typeface="Arial Black"/>
              </a:rPr>
              <a:t>activities</a:t>
            </a:r>
            <a:endParaRPr sz="1200" dirty="0">
              <a:latin typeface="Lucida Sans" panose="020B0602030504020204" pitchFamily="34" charset="77"/>
              <a:cs typeface="Arial Black"/>
            </a:endParaRPr>
          </a:p>
          <a:p>
            <a:pPr>
              <a:lnSpc>
                <a:spcPct val="100000"/>
              </a:lnSpc>
            </a:pPr>
            <a:endParaRPr sz="1600" dirty="0">
              <a:latin typeface="Times New Roman"/>
              <a:cs typeface="Times New Roman"/>
            </a:endParaRPr>
          </a:p>
          <a:p>
            <a:pPr>
              <a:lnSpc>
                <a:spcPct val="100000"/>
              </a:lnSpc>
              <a:spcBef>
                <a:spcPts val="20"/>
              </a:spcBef>
            </a:pPr>
            <a:endParaRPr sz="2100" dirty="0">
              <a:latin typeface="Times New Roman"/>
              <a:cs typeface="Times New Roman"/>
            </a:endParaRPr>
          </a:p>
          <a:p>
            <a:pPr marL="1266190">
              <a:lnSpc>
                <a:spcPct val="100000"/>
              </a:lnSpc>
            </a:pPr>
            <a:r>
              <a:rPr sz="1450" b="1" spc="45" dirty="0">
                <a:latin typeface="Lucida Sans"/>
                <a:cs typeface="Lucida Sans"/>
              </a:rPr>
              <a:t>Cre</a:t>
            </a:r>
            <a:r>
              <a:rPr sz="1450" b="1" spc="-285" dirty="0">
                <a:latin typeface="Lucida Sans"/>
                <a:cs typeface="Lucida Sans"/>
              </a:rPr>
              <a:t> </a:t>
            </a:r>
            <a:r>
              <a:rPr sz="1450" b="1" spc="130" dirty="0">
                <a:latin typeface="Lucida Sans"/>
                <a:cs typeface="Lucida Sans"/>
              </a:rPr>
              <a:t>ate</a:t>
            </a:r>
            <a:r>
              <a:rPr sz="1450" b="1" spc="40" dirty="0">
                <a:latin typeface="Lucida Sans"/>
                <a:cs typeface="Lucida Sans"/>
              </a:rPr>
              <a:t> </a:t>
            </a:r>
            <a:r>
              <a:rPr sz="1450" b="1" spc="114" dirty="0">
                <a:latin typeface="Lucida Sans"/>
                <a:cs typeface="Lucida Sans"/>
              </a:rPr>
              <a:t>activitie</a:t>
            </a:r>
            <a:r>
              <a:rPr sz="1450" b="1" spc="-280" dirty="0">
                <a:latin typeface="Lucida Sans"/>
                <a:cs typeface="Lucida Sans"/>
              </a:rPr>
              <a:t> </a:t>
            </a:r>
            <a:r>
              <a:rPr sz="1450" b="1" spc="-105" dirty="0">
                <a:latin typeface="Lucida Sans"/>
                <a:cs typeface="Lucida Sans"/>
              </a:rPr>
              <a:t>s</a:t>
            </a:r>
            <a:endParaRPr sz="1450" dirty="0">
              <a:latin typeface="Lucida Sans"/>
              <a:cs typeface="Lucida Sans"/>
            </a:endParaRPr>
          </a:p>
          <a:p>
            <a:pPr marL="1500505" indent="-234950">
              <a:lnSpc>
                <a:spcPct val="100000"/>
              </a:lnSpc>
              <a:spcBef>
                <a:spcPts val="675"/>
              </a:spcBef>
              <a:buAutoNum type="arabicPeriod"/>
              <a:tabLst>
                <a:tab pos="1501140" algn="l"/>
              </a:tabLst>
            </a:pPr>
            <a:r>
              <a:rPr sz="1200" spc="-135" dirty="0">
                <a:latin typeface="Lucida Sans" panose="020B0602030504020204" pitchFamily="34" charset="77"/>
                <a:cs typeface="Arial Black"/>
              </a:rPr>
              <a:t>Log a</a:t>
            </a:r>
            <a:r>
              <a:rPr sz="1200" spc="-90" dirty="0">
                <a:latin typeface="Lucida Sans" panose="020B0602030504020204" pitchFamily="34" charset="77"/>
                <a:cs typeface="Arial Black"/>
              </a:rPr>
              <a:t> </a:t>
            </a:r>
            <a:r>
              <a:rPr sz="1200" spc="-150" dirty="0">
                <a:latin typeface="Lucida Sans" panose="020B0602030504020204" pitchFamily="34" charset="77"/>
                <a:cs typeface="Arial Black"/>
              </a:rPr>
              <a:t>call</a:t>
            </a:r>
            <a:endParaRPr sz="1200" dirty="0">
              <a:latin typeface="Lucida Sans" panose="020B0602030504020204" pitchFamily="34" charset="77"/>
              <a:cs typeface="Arial Black"/>
            </a:endParaRPr>
          </a:p>
          <a:p>
            <a:pPr marL="1500505" indent="-234950">
              <a:lnSpc>
                <a:spcPct val="100000"/>
              </a:lnSpc>
              <a:spcBef>
                <a:spcPts val="1205"/>
              </a:spcBef>
              <a:buAutoNum type="arabicPeriod"/>
              <a:tabLst>
                <a:tab pos="1501140" algn="l"/>
              </a:tabLst>
            </a:pPr>
            <a:r>
              <a:rPr sz="1200" spc="-145" dirty="0">
                <a:latin typeface="Lucida Sans" panose="020B0602030504020204" pitchFamily="34" charset="77"/>
                <a:cs typeface="Arial Black"/>
              </a:rPr>
              <a:t>Create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a:t>
            </a:r>
            <a:r>
              <a:rPr sz="1200" spc="-105" dirty="0">
                <a:latin typeface="Lucida Sans" panose="020B0602030504020204" pitchFamily="34" charset="77"/>
                <a:cs typeface="Arial Black"/>
              </a:rPr>
              <a:t> </a:t>
            </a:r>
            <a:r>
              <a:rPr sz="1200" spc="-165" dirty="0">
                <a:latin typeface="Lucida Sans" panose="020B0602030504020204" pitchFamily="34" charset="77"/>
                <a:cs typeface="Arial Black"/>
              </a:rPr>
              <a:t>task</a:t>
            </a:r>
            <a:endParaRPr sz="1200" dirty="0">
              <a:latin typeface="Lucida Sans" panose="020B0602030504020204" pitchFamily="34" charset="77"/>
              <a:cs typeface="Arial Black"/>
            </a:endParaRPr>
          </a:p>
          <a:p>
            <a:pPr marL="1500505" indent="-234950">
              <a:lnSpc>
                <a:spcPct val="100000"/>
              </a:lnSpc>
              <a:spcBef>
                <a:spcPts val="1200"/>
              </a:spcBef>
              <a:buAutoNum type="arabicPeriod"/>
              <a:tabLst>
                <a:tab pos="1501140" algn="l"/>
              </a:tabLst>
            </a:pPr>
            <a:r>
              <a:rPr sz="1200" spc="-145" dirty="0">
                <a:latin typeface="Lucida Sans" panose="020B0602030504020204" pitchFamily="34" charset="77"/>
                <a:cs typeface="Arial Black"/>
              </a:rPr>
              <a:t>Create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a:t>
            </a:r>
            <a:r>
              <a:rPr sz="1200" spc="-120" dirty="0">
                <a:latin typeface="Lucida Sans" panose="020B0602030504020204" pitchFamily="34" charset="77"/>
                <a:cs typeface="Arial Black"/>
              </a:rPr>
              <a:t> </a:t>
            </a:r>
            <a:r>
              <a:rPr sz="1200" spc="-105" dirty="0">
                <a:latin typeface="Lucida Sans" panose="020B0602030504020204" pitchFamily="34" charset="77"/>
                <a:cs typeface="Arial Black"/>
              </a:rPr>
              <a:t>event/meeting</a:t>
            </a:r>
            <a:endParaRPr sz="1200" dirty="0">
              <a:latin typeface="Lucida Sans" panose="020B0602030504020204" pitchFamily="34" charset="77"/>
              <a:cs typeface="Arial Black"/>
            </a:endParaRPr>
          </a:p>
          <a:p>
            <a:pPr>
              <a:lnSpc>
                <a:spcPct val="100000"/>
              </a:lnSpc>
            </a:pPr>
            <a:endParaRPr sz="1600" dirty="0">
              <a:latin typeface="Times New Roman"/>
              <a:cs typeface="Times New Roman"/>
            </a:endParaRPr>
          </a:p>
          <a:p>
            <a:pPr marL="1266190">
              <a:lnSpc>
                <a:spcPct val="100000"/>
              </a:lnSpc>
              <a:spcBef>
                <a:spcPts val="1085"/>
              </a:spcBef>
            </a:pPr>
            <a:r>
              <a:rPr sz="1450" b="1" spc="100" dirty="0">
                <a:latin typeface="Lucida Sans"/>
                <a:cs typeface="Lucida Sans"/>
              </a:rPr>
              <a:t>Activity</a:t>
            </a:r>
            <a:r>
              <a:rPr sz="1450" b="1" spc="65" dirty="0">
                <a:latin typeface="Lucida Sans"/>
                <a:cs typeface="Lucida Sans"/>
              </a:rPr>
              <a:t> </a:t>
            </a:r>
            <a:r>
              <a:rPr sz="1450" b="1" spc="15" dirty="0">
                <a:latin typeface="Lucida Sans"/>
                <a:cs typeface="Lucida Sans"/>
              </a:rPr>
              <a:t>Tim</a:t>
            </a:r>
            <a:r>
              <a:rPr sz="1450" b="1" spc="-280" dirty="0">
                <a:latin typeface="Lucida Sans"/>
                <a:cs typeface="Lucida Sans"/>
              </a:rPr>
              <a:t> </a:t>
            </a:r>
            <a:r>
              <a:rPr sz="1450" b="1" dirty="0">
                <a:latin typeface="Lucida Sans"/>
                <a:cs typeface="Lucida Sans"/>
              </a:rPr>
              <a:t>e</a:t>
            </a:r>
            <a:r>
              <a:rPr sz="1450" b="1" spc="-280" dirty="0">
                <a:latin typeface="Lucida Sans"/>
                <a:cs typeface="Lucida Sans"/>
              </a:rPr>
              <a:t> </a:t>
            </a:r>
            <a:r>
              <a:rPr sz="1450" b="1" spc="80" dirty="0">
                <a:latin typeface="Lucida Sans"/>
                <a:cs typeface="Lucida Sans"/>
              </a:rPr>
              <a:t>line</a:t>
            </a:r>
            <a:endParaRPr sz="1450" dirty="0">
              <a:latin typeface="Lucida Sans"/>
              <a:cs typeface="Lucida Sans"/>
            </a:endParaRPr>
          </a:p>
          <a:p>
            <a:pPr marL="1266190" marR="5080">
              <a:lnSpc>
                <a:spcPct val="100000"/>
              </a:lnSpc>
              <a:spcBef>
                <a:spcPts val="675"/>
              </a:spcBef>
            </a:pPr>
            <a:r>
              <a:rPr sz="1200" spc="-120" dirty="0">
                <a:latin typeface="Lucida Sans" panose="020B0602030504020204" pitchFamily="34" charset="77"/>
                <a:cs typeface="Arial Black"/>
              </a:rPr>
              <a:t>Here </a:t>
            </a:r>
            <a:r>
              <a:rPr sz="1200" spc="-114" dirty="0">
                <a:latin typeface="Lucida Sans" panose="020B0602030504020204" pitchFamily="34" charset="77"/>
                <a:cs typeface="Arial Black"/>
              </a:rPr>
              <a:t>user </a:t>
            </a:r>
            <a:r>
              <a:rPr sz="1200" spc="-120" dirty="0">
                <a:latin typeface="Lucida Sans" panose="020B0602030504020204" pitchFamily="34" charset="77"/>
                <a:cs typeface="Arial Black"/>
              </a:rPr>
              <a:t>have </a:t>
            </a:r>
            <a:r>
              <a:rPr sz="1200" spc="-114" dirty="0">
                <a:latin typeface="Lucida Sans" panose="020B0602030504020204" pitchFamily="34" charset="77"/>
                <a:cs typeface="Arial Black"/>
              </a:rPr>
              <a:t>all </a:t>
            </a:r>
            <a:r>
              <a:rPr sz="1200" spc="-105" dirty="0">
                <a:latin typeface="Lucida Sans" panose="020B0602030504020204" pitchFamily="34" charset="77"/>
                <a:cs typeface="Arial Black"/>
              </a:rPr>
              <a:t>their </a:t>
            </a:r>
            <a:r>
              <a:rPr sz="1200" spc="-114" dirty="0">
                <a:latin typeface="Lucida Sans" panose="020B0602030504020204" pitchFamily="34" charset="77"/>
                <a:cs typeface="Arial Black"/>
              </a:rPr>
              <a:t>object-related  </a:t>
            </a:r>
            <a:r>
              <a:rPr sz="1200" spc="-135" dirty="0">
                <a:latin typeface="Lucida Sans" panose="020B0602030504020204" pitchFamily="34" charset="77"/>
                <a:cs typeface="Arial Black"/>
              </a:rPr>
              <a:t>activities </a:t>
            </a:r>
            <a:r>
              <a:rPr sz="1200" spc="-75" dirty="0">
                <a:latin typeface="Lucida Sans" panose="020B0602030504020204" pitchFamily="34" charset="77"/>
                <a:cs typeface="Arial Black"/>
              </a:rPr>
              <a:t>in </a:t>
            </a:r>
            <a:r>
              <a:rPr sz="1200" spc="-135" dirty="0">
                <a:latin typeface="Lucida Sans" panose="020B0602030504020204" pitchFamily="34" charset="77"/>
                <a:cs typeface="Arial Black"/>
              </a:rPr>
              <a:t>a </a:t>
            </a:r>
            <a:r>
              <a:rPr sz="1200" spc="-105" dirty="0">
                <a:latin typeface="Lucida Sans" panose="020B0602030504020204" pitchFamily="34" charset="77"/>
                <a:cs typeface="Arial Black"/>
              </a:rPr>
              <a:t>timeline </a:t>
            </a:r>
            <a:r>
              <a:rPr sz="1200" spc="-140" dirty="0">
                <a:latin typeface="Lucida Sans" panose="020B0602030504020204" pitchFamily="34" charset="77"/>
                <a:cs typeface="Arial Black"/>
              </a:rPr>
              <a:t>view. Activities </a:t>
            </a:r>
            <a:r>
              <a:rPr sz="1200" spc="-75" dirty="0">
                <a:latin typeface="Lucida Sans" panose="020B0602030504020204" pitchFamily="34" charset="77"/>
                <a:cs typeface="Arial Black"/>
              </a:rPr>
              <a:t>in </a:t>
            </a:r>
            <a:r>
              <a:rPr sz="1200" spc="-95" dirty="0">
                <a:latin typeface="Lucida Sans" panose="020B0602030504020204" pitchFamily="34" charset="77"/>
                <a:cs typeface="Arial Black"/>
              </a:rPr>
              <a:t>future  </a:t>
            </a:r>
            <a:r>
              <a:rPr sz="1200" spc="-114" dirty="0">
                <a:latin typeface="Lucida Sans" panose="020B0602030504020204" pitchFamily="34" charset="77"/>
                <a:cs typeface="Arial Black"/>
              </a:rPr>
              <a:t>are </a:t>
            </a:r>
            <a:r>
              <a:rPr sz="1200" spc="-120" dirty="0">
                <a:latin typeface="Lucida Sans" panose="020B0602030504020204" pitchFamily="34" charset="77"/>
                <a:cs typeface="Arial Black"/>
              </a:rPr>
              <a:t>shown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35" dirty="0">
                <a:latin typeface="Lucida Sans" panose="020B0602030504020204" pitchFamily="34" charset="77"/>
                <a:cs typeface="Arial Black"/>
              </a:rPr>
              <a:t>section </a:t>
            </a:r>
            <a:r>
              <a:rPr sz="1200" spc="-155" dirty="0">
                <a:latin typeface="Lucida Sans" panose="020B0602030504020204" pitchFamily="34" charset="77"/>
                <a:cs typeface="Arial Black"/>
              </a:rPr>
              <a:t>“Next </a:t>
            </a:r>
            <a:r>
              <a:rPr sz="1200" spc="-160" dirty="0">
                <a:latin typeface="Lucida Sans" panose="020B0602030504020204" pitchFamily="34" charset="77"/>
                <a:cs typeface="Arial Black"/>
              </a:rPr>
              <a:t>Steps”, </a:t>
            </a:r>
            <a:r>
              <a:rPr sz="1200" spc="-110" dirty="0">
                <a:latin typeface="Lucida Sans" panose="020B0602030504020204" pitchFamily="34" charset="77"/>
                <a:cs typeface="Arial Black"/>
              </a:rPr>
              <a:t>while  </a:t>
            </a:r>
            <a:r>
              <a:rPr sz="1200" spc="-135" dirty="0">
                <a:latin typeface="Lucida Sans" panose="020B0602030504020204" pitchFamily="34" charset="77"/>
                <a:cs typeface="Arial Black"/>
              </a:rPr>
              <a:t>past activities </a:t>
            </a:r>
            <a:r>
              <a:rPr sz="1200" spc="-114" dirty="0">
                <a:latin typeface="Lucida Sans" panose="020B0602030504020204" pitchFamily="34" charset="77"/>
                <a:cs typeface="Arial Black"/>
              </a:rPr>
              <a:t>are displayed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35" dirty="0">
                <a:latin typeface="Lucida Sans" panose="020B0602030504020204" pitchFamily="34" charset="77"/>
                <a:cs typeface="Arial Black"/>
              </a:rPr>
              <a:t>section  </a:t>
            </a:r>
            <a:r>
              <a:rPr sz="1200" spc="-160" dirty="0">
                <a:latin typeface="Lucida Sans" panose="020B0602030504020204" pitchFamily="34" charset="77"/>
                <a:cs typeface="Arial Black"/>
              </a:rPr>
              <a:t>“Past </a:t>
            </a:r>
            <a:r>
              <a:rPr sz="1200" spc="-125" dirty="0">
                <a:latin typeface="Lucida Sans" panose="020B0602030504020204" pitchFamily="34" charset="77"/>
                <a:cs typeface="Arial Black"/>
              </a:rPr>
              <a:t>activity”. </a:t>
            </a:r>
            <a:r>
              <a:rPr sz="1200" spc="-125" dirty="0" err="1">
                <a:latin typeface="Lucida Sans" panose="020B0602030504020204" pitchFamily="34" charset="77"/>
                <a:cs typeface="Arial Black"/>
              </a:rPr>
              <a:t>k</a:t>
            </a:r>
            <a:r>
              <a:rPr lang="en-US" sz="1200" spc="-125" dirty="0" err="1">
                <a:latin typeface="Lucida Sans" panose="020B0602030504020204" pitchFamily="34" charset="77"/>
                <a:cs typeface="Arial Black"/>
              </a:rPr>
              <a:t>tip</a:t>
            </a:r>
            <a:r>
              <a:rPr sz="1200" spc="-125" dirty="0">
                <a:latin typeface="Lucida Sans" panose="020B0602030504020204" pitchFamily="34" charset="77"/>
                <a:cs typeface="Arial Black"/>
              </a:rPr>
              <a:t>: </a:t>
            </a:r>
            <a:r>
              <a:rPr sz="1200" spc="-160" dirty="0">
                <a:latin typeface="Lucida Sans" panose="020B0602030504020204" pitchFamily="34" charset="77"/>
                <a:cs typeface="Arial Black"/>
              </a:rPr>
              <a:t>Click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55" dirty="0">
                <a:latin typeface="Lucida Sans" panose="020B0602030504020204" pitchFamily="34" charset="77"/>
                <a:cs typeface="Arial Black"/>
              </a:rPr>
              <a:t>checkbox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an upcoming </a:t>
            </a:r>
            <a:r>
              <a:rPr sz="1200" spc="-160" dirty="0">
                <a:latin typeface="Lucida Sans" panose="020B0602030504020204" pitchFamily="34" charset="77"/>
                <a:cs typeface="Arial Black"/>
              </a:rPr>
              <a:t>task </a:t>
            </a:r>
            <a:r>
              <a:rPr sz="1200" spc="-105" dirty="0">
                <a:latin typeface="Lucida Sans" panose="020B0602030504020204" pitchFamily="34" charset="77"/>
                <a:cs typeface="Arial Black"/>
              </a:rPr>
              <a:t>to </a:t>
            </a:r>
            <a:r>
              <a:rPr sz="1200" spc="-120" dirty="0">
                <a:latin typeface="Lucida Sans" panose="020B0602030504020204" pitchFamily="34" charset="77"/>
                <a:cs typeface="Arial Black"/>
              </a:rPr>
              <a:t>mark </a:t>
            </a:r>
            <a:r>
              <a:rPr sz="1200" spc="-100" dirty="0">
                <a:latin typeface="Lucida Sans" panose="020B0602030504020204" pitchFamily="34" charset="77"/>
                <a:cs typeface="Arial Black"/>
              </a:rPr>
              <a:t>it </a:t>
            </a:r>
            <a:r>
              <a:rPr sz="1200" spc="-165" dirty="0">
                <a:latin typeface="Lucida Sans" panose="020B0602030504020204" pitchFamily="34" charset="77"/>
                <a:cs typeface="Arial Black"/>
              </a:rPr>
              <a:t>as</a:t>
            </a:r>
            <a:r>
              <a:rPr sz="1200" spc="-295" dirty="0">
                <a:latin typeface="Lucida Sans" panose="020B0602030504020204" pitchFamily="34" charset="77"/>
                <a:cs typeface="Arial Black"/>
              </a:rPr>
              <a:t> </a:t>
            </a:r>
            <a:r>
              <a:rPr sz="1200" spc="-125" dirty="0">
                <a:latin typeface="Lucida Sans" panose="020B0602030504020204" pitchFamily="34" charset="77"/>
                <a:cs typeface="Arial Black"/>
              </a:rPr>
              <a:t>completed</a:t>
            </a:r>
            <a:endParaRPr sz="1200" dirty="0">
              <a:latin typeface="Lucida Sans" panose="020B0602030504020204" pitchFamily="34" charset="77"/>
              <a:cs typeface="Arial Black"/>
            </a:endParaRPr>
          </a:p>
          <a:p>
            <a:pPr>
              <a:lnSpc>
                <a:spcPct val="100000"/>
              </a:lnSpc>
            </a:pPr>
            <a:endParaRPr sz="1600" dirty="0">
              <a:latin typeface="Times New Roman"/>
              <a:cs typeface="Times New Roman"/>
            </a:endParaRPr>
          </a:p>
          <a:p>
            <a:pPr marL="1261110">
              <a:lnSpc>
                <a:spcPct val="100000"/>
              </a:lnSpc>
              <a:spcBef>
                <a:spcPts val="1150"/>
              </a:spcBef>
            </a:pPr>
            <a:r>
              <a:rPr lang="en-US" sz="1450" b="1" spc="15" dirty="0">
                <a:latin typeface="Lucida Sans"/>
                <a:cs typeface="Lucida Sans"/>
              </a:rPr>
              <a:t>tip</a:t>
            </a:r>
            <a:endParaRPr sz="1450" dirty="0">
              <a:latin typeface="Lucida Sans"/>
              <a:cs typeface="Lucida Sans"/>
            </a:endParaRPr>
          </a:p>
          <a:p>
            <a:pPr marL="1261110" marR="93980">
              <a:lnSpc>
                <a:spcPct val="100000"/>
              </a:lnSpc>
              <a:spcBef>
                <a:spcPts val="675"/>
              </a:spcBef>
            </a:pPr>
            <a:r>
              <a:rPr sz="1200" spc="-160" dirty="0">
                <a:latin typeface="Lucida Sans" panose="020B0602030504020204" pitchFamily="34" charset="77"/>
                <a:cs typeface="Arial Black"/>
              </a:rPr>
              <a:t>Click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55" dirty="0">
                <a:latin typeface="Lucida Sans" panose="020B0602030504020204" pitchFamily="34" charset="77"/>
                <a:cs typeface="Arial Black"/>
              </a:rPr>
              <a:t>checkbox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an upcoming </a:t>
            </a:r>
            <a:r>
              <a:rPr sz="1200" spc="-160" dirty="0">
                <a:latin typeface="Lucida Sans" panose="020B0602030504020204" pitchFamily="34" charset="77"/>
                <a:cs typeface="Arial Black"/>
              </a:rPr>
              <a:t>task </a:t>
            </a:r>
            <a:r>
              <a:rPr sz="1200" spc="-105" dirty="0">
                <a:latin typeface="Lucida Sans" panose="020B0602030504020204" pitchFamily="34" charset="77"/>
                <a:cs typeface="Arial Black"/>
              </a:rPr>
              <a:t>to  </a:t>
            </a:r>
            <a:r>
              <a:rPr sz="1200" spc="-120" dirty="0">
                <a:latin typeface="Lucida Sans" panose="020B0602030504020204" pitchFamily="34" charset="77"/>
                <a:cs typeface="Arial Black"/>
              </a:rPr>
              <a:t>mark </a:t>
            </a:r>
            <a:r>
              <a:rPr sz="1200" spc="-100" dirty="0">
                <a:latin typeface="Lucida Sans" panose="020B0602030504020204" pitchFamily="34" charset="77"/>
                <a:cs typeface="Arial Black"/>
              </a:rPr>
              <a:t>it </a:t>
            </a:r>
            <a:r>
              <a:rPr sz="1200" spc="-165" dirty="0">
                <a:latin typeface="Lucida Sans" panose="020B0602030504020204" pitchFamily="34" charset="77"/>
                <a:cs typeface="Arial Black"/>
              </a:rPr>
              <a:t>as</a:t>
            </a:r>
            <a:r>
              <a:rPr sz="1200" spc="-65" dirty="0">
                <a:latin typeface="Lucida Sans" panose="020B0602030504020204" pitchFamily="34" charset="77"/>
                <a:cs typeface="Arial Black"/>
              </a:rPr>
              <a:t> </a:t>
            </a:r>
            <a:r>
              <a:rPr sz="1200" spc="-125" dirty="0">
                <a:latin typeface="Lucida Sans" panose="020B0602030504020204" pitchFamily="34" charset="77"/>
                <a:cs typeface="Arial Black"/>
              </a:rPr>
              <a:t>completed</a:t>
            </a:r>
            <a:endParaRPr sz="1200" dirty="0">
              <a:latin typeface="Lucida Sans" panose="020B0602030504020204" pitchFamily="34" charset="77"/>
              <a:cs typeface="Arial Black"/>
            </a:endParaRPr>
          </a:p>
        </p:txBody>
      </p:sp>
      <p:sp>
        <p:nvSpPr>
          <p:cNvPr id="21" name="object 21"/>
          <p:cNvSpPr/>
          <p:nvPr/>
        </p:nvSpPr>
        <p:spPr>
          <a:xfrm>
            <a:off x="5913120" y="1412239"/>
            <a:ext cx="3718560" cy="449072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9485402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1378839" cy="54927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460240" y="1442719"/>
            <a:ext cx="3251200" cy="1148079"/>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4455159" y="1437639"/>
            <a:ext cx="3261360" cy="1158240"/>
          </a:xfrm>
          <a:custGeom>
            <a:avLst/>
            <a:gdLst/>
            <a:ahLst/>
            <a:cxnLst/>
            <a:rect l="l" t="t" r="r" b="b"/>
            <a:pathLst>
              <a:path w="3261359" h="1158239">
                <a:moveTo>
                  <a:pt x="0" y="1158239"/>
                </a:moveTo>
                <a:lnTo>
                  <a:pt x="3261360" y="1158239"/>
                </a:lnTo>
                <a:lnTo>
                  <a:pt x="3261360" y="0"/>
                </a:lnTo>
                <a:lnTo>
                  <a:pt x="0" y="0"/>
                </a:lnTo>
                <a:lnTo>
                  <a:pt x="0" y="1158239"/>
                </a:lnTo>
                <a:close/>
              </a:path>
            </a:pathLst>
          </a:custGeom>
          <a:ln w="10160">
            <a:solidFill>
              <a:srgbClr val="787878"/>
            </a:solidFill>
          </a:ln>
        </p:spPr>
        <p:txBody>
          <a:bodyPr wrap="square" lIns="0" tIns="0" rIns="0" bIns="0" rtlCol="0"/>
          <a:lstStyle/>
          <a:p>
            <a:endParaRPr/>
          </a:p>
        </p:txBody>
      </p:sp>
      <p:sp>
        <p:nvSpPr>
          <p:cNvPr id="6" name="object 6"/>
          <p:cNvSpPr/>
          <p:nvPr/>
        </p:nvSpPr>
        <p:spPr>
          <a:xfrm>
            <a:off x="6817359" y="4389120"/>
            <a:ext cx="2245359" cy="1676400"/>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812280" y="4384040"/>
            <a:ext cx="2255520" cy="1686560"/>
          </a:xfrm>
          <a:custGeom>
            <a:avLst/>
            <a:gdLst/>
            <a:ahLst/>
            <a:cxnLst/>
            <a:rect l="l" t="t" r="r" b="b"/>
            <a:pathLst>
              <a:path w="2255520" h="1686560">
                <a:moveTo>
                  <a:pt x="0" y="1686560"/>
                </a:moveTo>
                <a:lnTo>
                  <a:pt x="2255520" y="1686560"/>
                </a:lnTo>
                <a:lnTo>
                  <a:pt x="2255520" y="0"/>
                </a:lnTo>
                <a:lnTo>
                  <a:pt x="0" y="0"/>
                </a:lnTo>
                <a:lnTo>
                  <a:pt x="0" y="1686560"/>
                </a:lnTo>
                <a:close/>
              </a:path>
            </a:pathLst>
          </a:custGeom>
          <a:ln w="10160">
            <a:solidFill>
              <a:srgbClr val="787878"/>
            </a:solidFill>
          </a:ln>
        </p:spPr>
        <p:txBody>
          <a:bodyPr wrap="square" lIns="0" tIns="0" rIns="0" bIns="0" rtlCol="0"/>
          <a:lstStyle/>
          <a:p>
            <a:endParaRPr/>
          </a:p>
        </p:txBody>
      </p:sp>
      <p:sp>
        <p:nvSpPr>
          <p:cNvPr id="8" name="object 8"/>
          <p:cNvSpPr txBox="1"/>
          <p:nvPr/>
        </p:nvSpPr>
        <p:spPr>
          <a:xfrm>
            <a:off x="580707" y="1054417"/>
            <a:ext cx="5221605" cy="4991110"/>
          </a:xfrm>
          <a:prstGeom prst="rect">
            <a:avLst/>
          </a:prstGeom>
        </p:spPr>
        <p:txBody>
          <a:bodyPr vert="horz" wrap="square" lIns="0" tIns="12700" rIns="0" bIns="0" rtlCol="0">
            <a:spAutoFit/>
          </a:bodyPr>
          <a:lstStyle/>
          <a:p>
            <a:pPr marL="12700">
              <a:lnSpc>
                <a:spcPct val="100000"/>
              </a:lnSpc>
              <a:spcBef>
                <a:spcPts val="100"/>
              </a:spcBef>
            </a:pPr>
            <a:r>
              <a:rPr sz="1200" spc="-135" dirty="0">
                <a:latin typeface="Lucida Sans" panose="020B0602030504020204" pitchFamily="34" charset="77"/>
                <a:cs typeface="Arial Black"/>
              </a:rPr>
              <a:t>All </a:t>
            </a:r>
            <a:r>
              <a:rPr sz="1200" spc="-105" dirty="0">
                <a:latin typeface="Lucida Sans" panose="020B0602030504020204" pitchFamily="34" charset="77"/>
                <a:cs typeface="Arial Black"/>
              </a:rPr>
              <a:t>about</a:t>
            </a:r>
            <a:r>
              <a:rPr sz="1200" spc="-204" dirty="0">
                <a:latin typeface="Lucida Sans" panose="020B0602030504020204" pitchFamily="34" charset="77"/>
                <a:cs typeface="Arial Black"/>
              </a:rPr>
              <a:t> </a:t>
            </a:r>
            <a:r>
              <a:rPr sz="1200" spc="-160" dirty="0">
                <a:latin typeface="Lucida Sans" panose="020B0602030504020204" pitchFamily="34" charset="77"/>
                <a:cs typeface="Arial Black"/>
              </a:rPr>
              <a:t>tasks</a:t>
            </a:r>
            <a:endParaRPr sz="1200">
              <a:latin typeface="Lucida Sans" panose="020B0602030504020204" pitchFamily="34" charset="77"/>
              <a:cs typeface="Arial Black"/>
            </a:endParaRPr>
          </a:p>
          <a:p>
            <a:pPr>
              <a:lnSpc>
                <a:spcPct val="100000"/>
              </a:lnSpc>
            </a:pPr>
            <a:endParaRPr sz="1600" dirty="0">
              <a:latin typeface="Times New Roman"/>
              <a:cs typeface="Times New Roman"/>
            </a:endParaRPr>
          </a:p>
          <a:p>
            <a:pPr>
              <a:lnSpc>
                <a:spcPct val="100000"/>
              </a:lnSpc>
            </a:pPr>
            <a:endParaRPr sz="1700" dirty="0">
              <a:latin typeface="Times New Roman"/>
              <a:cs typeface="Times New Roman"/>
            </a:endParaRPr>
          </a:p>
          <a:p>
            <a:pPr marL="478790">
              <a:lnSpc>
                <a:spcPct val="100000"/>
              </a:lnSpc>
              <a:spcBef>
                <a:spcPts val="5"/>
              </a:spcBef>
            </a:pPr>
            <a:r>
              <a:rPr sz="1450" b="1" spc="40" dirty="0">
                <a:latin typeface="Lucida Sans"/>
                <a:cs typeface="Lucida Sans"/>
              </a:rPr>
              <a:t>Today </a:t>
            </a:r>
            <a:r>
              <a:rPr sz="1450" b="1" spc="-35" dirty="0">
                <a:latin typeface="Lucida Sans"/>
                <a:cs typeface="Lucida Sans"/>
              </a:rPr>
              <a:t>’s</a:t>
            </a:r>
            <a:r>
              <a:rPr sz="1450" b="1" spc="-195" dirty="0">
                <a:latin typeface="Lucida Sans"/>
                <a:cs typeface="Lucida Sans"/>
              </a:rPr>
              <a:t> </a:t>
            </a:r>
            <a:r>
              <a:rPr sz="1450" b="1" spc="25" dirty="0">
                <a:latin typeface="Lucida Sans"/>
                <a:cs typeface="Lucida Sans"/>
              </a:rPr>
              <a:t>Tasks</a:t>
            </a:r>
            <a:endParaRPr sz="1450">
              <a:latin typeface="Lucida Sans"/>
              <a:cs typeface="Lucida Sans"/>
            </a:endParaRPr>
          </a:p>
          <a:p>
            <a:pPr marL="478790">
              <a:lnSpc>
                <a:spcPct val="100000"/>
              </a:lnSpc>
              <a:spcBef>
                <a:spcPts val="670"/>
              </a:spcBef>
            </a:pPr>
            <a:r>
              <a:rPr sz="1200" spc="-100" dirty="0">
                <a:latin typeface="Lucida Sans" panose="020B0602030504020204" pitchFamily="34" charset="77"/>
                <a:cs typeface="Arial Black"/>
              </a:rPr>
              <a:t>Find </a:t>
            </a:r>
            <a:r>
              <a:rPr sz="1200" spc="-80" dirty="0">
                <a:latin typeface="Lucida Sans" panose="020B0602030504020204" pitchFamily="34" charset="77"/>
                <a:cs typeface="Arial Black"/>
              </a:rPr>
              <a:t>your </a:t>
            </a:r>
            <a:r>
              <a:rPr sz="1200" spc="-160" dirty="0">
                <a:latin typeface="Lucida Sans" panose="020B0602030504020204" pitchFamily="34" charset="77"/>
                <a:cs typeface="Arial Black"/>
              </a:rPr>
              <a:t>tasks </a:t>
            </a:r>
            <a:r>
              <a:rPr sz="1200" spc="-100" dirty="0">
                <a:latin typeface="Lucida Sans" panose="020B0602030504020204" pitchFamily="34" charset="77"/>
                <a:cs typeface="Arial Black"/>
              </a:rPr>
              <a:t>due </a:t>
            </a:r>
            <a:r>
              <a:rPr sz="1200" spc="-120" dirty="0">
                <a:latin typeface="Lucida Sans" panose="020B0602030504020204" pitchFamily="34" charset="77"/>
                <a:cs typeface="Arial Black"/>
              </a:rPr>
              <a:t>today</a:t>
            </a:r>
            <a:r>
              <a:rPr sz="1200" spc="55" dirty="0">
                <a:latin typeface="Lucida Sans" panose="020B0602030504020204" pitchFamily="34" charset="77"/>
                <a:cs typeface="Arial Black"/>
              </a:rPr>
              <a:t> </a:t>
            </a:r>
            <a:r>
              <a:rPr sz="1200" spc="-75" dirty="0">
                <a:latin typeface="Lucida Sans" panose="020B0602030504020204" pitchFamily="34" charset="77"/>
                <a:cs typeface="Arial Black"/>
              </a:rPr>
              <a:t>on</a:t>
            </a:r>
            <a:endParaRPr sz="1200">
              <a:latin typeface="Lucida Sans" panose="020B0602030504020204" pitchFamily="34" charset="77"/>
              <a:cs typeface="Arial Black"/>
            </a:endParaRPr>
          </a:p>
          <a:p>
            <a:pPr marL="478790">
              <a:lnSpc>
                <a:spcPct val="100000"/>
              </a:lnSpc>
              <a:spcBef>
                <a:spcPts val="5"/>
              </a:spcBef>
            </a:pPr>
            <a:r>
              <a:rPr sz="1200" spc="-80" dirty="0">
                <a:latin typeface="Lucida Sans" panose="020B0602030504020204" pitchFamily="34" charset="77"/>
                <a:cs typeface="Arial Black"/>
              </a:rPr>
              <a:t>your </a:t>
            </a:r>
            <a:r>
              <a:rPr sz="1200" spc="-105" dirty="0">
                <a:latin typeface="Lucida Sans" panose="020B0602030504020204" pitchFamily="34" charset="77"/>
                <a:cs typeface="Arial Black"/>
              </a:rPr>
              <a:t>Home</a:t>
            </a:r>
            <a:r>
              <a:rPr sz="1200" spc="-135" dirty="0">
                <a:latin typeface="Lucida Sans" panose="020B0602030504020204" pitchFamily="34" charset="77"/>
                <a:cs typeface="Arial Black"/>
              </a:rPr>
              <a:t> </a:t>
            </a:r>
            <a:r>
              <a:rPr sz="1200" spc="-125" dirty="0">
                <a:latin typeface="Lucida Sans" panose="020B0602030504020204" pitchFamily="34" charset="77"/>
                <a:cs typeface="Arial Black"/>
              </a:rPr>
              <a:t>tab</a:t>
            </a:r>
            <a:endParaRPr sz="1200">
              <a:latin typeface="Lucida Sans" panose="020B0602030504020204" pitchFamily="34" charset="77"/>
              <a:cs typeface="Arial Black"/>
            </a:endParaRPr>
          </a:p>
          <a:p>
            <a:pPr>
              <a:lnSpc>
                <a:spcPct val="100000"/>
              </a:lnSpc>
            </a:pPr>
            <a:endParaRPr sz="1600" dirty="0">
              <a:latin typeface="Times New Roman"/>
              <a:cs typeface="Times New Roman"/>
            </a:endParaRPr>
          </a:p>
          <a:p>
            <a:pPr>
              <a:lnSpc>
                <a:spcPct val="100000"/>
              </a:lnSpc>
              <a:spcBef>
                <a:spcPts val="15"/>
              </a:spcBef>
            </a:pPr>
            <a:endParaRPr sz="1300" dirty="0">
              <a:latin typeface="Times New Roman"/>
              <a:cs typeface="Times New Roman"/>
            </a:endParaRPr>
          </a:p>
          <a:p>
            <a:pPr marL="1325880">
              <a:lnSpc>
                <a:spcPct val="100000"/>
              </a:lnSpc>
            </a:pPr>
            <a:r>
              <a:rPr sz="1450" b="1" spc="40" dirty="0">
                <a:latin typeface="Lucida Sans"/>
                <a:cs typeface="Lucida Sans"/>
              </a:rPr>
              <a:t>Assign </a:t>
            </a:r>
            <a:r>
              <a:rPr sz="1450" b="1" spc="25" dirty="0">
                <a:latin typeface="Lucida Sans"/>
                <a:cs typeface="Lucida Sans"/>
              </a:rPr>
              <a:t>Tasks </a:t>
            </a:r>
            <a:r>
              <a:rPr sz="1450" b="1" spc="85" dirty="0">
                <a:latin typeface="Lucida Sans"/>
                <a:cs typeface="Lucida Sans"/>
              </a:rPr>
              <a:t>to </a:t>
            </a:r>
            <a:r>
              <a:rPr sz="1450" b="1" spc="120" dirty="0">
                <a:latin typeface="Lucida Sans"/>
                <a:cs typeface="Lucida Sans"/>
              </a:rPr>
              <a:t>othe</a:t>
            </a:r>
            <a:r>
              <a:rPr sz="1450" b="1" spc="-165" dirty="0">
                <a:latin typeface="Lucida Sans"/>
                <a:cs typeface="Lucida Sans"/>
              </a:rPr>
              <a:t> </a:t>
            </a:r>
            <a:r>
              <a:rPr sz="1450" b="1" spc="15" dirty="0">
                <a:latin typeface="Lucida Sans"/>
                <a:cs typeface="Lucida Sans"/>
              </a:rPr>
              <a:t>rs</a:t>
            </a:r>
            <a:endParaRPr sz="1450">
              <a:latin typeface="Lucida Sans"/>
              <a:cs typeface="Lucida Sans"/>
            </a:endParaRPr>
          </a:p>
          <a:p>
            <a:pPr marL="1325880" marR="728980">
              <a:lnSpc>
                <a:spcPct val="100000"/>
              </a:lnSpc>
              <a:spcBef>
                <a:spcPts val="675"/>
              </a:spcBef>
            </a:pPr>
            <a:r>
              <a:rPr sz="1200" spc="-195" dirty="0">
                <a:latin typeface="Lucida Sans" panose="020B0602030504020204" pitchFamily="34" charset="77"/>
                <a:cs typeface="Arial Black"/>
              </a:rPr>
              <a:t>Tasks </a:t>
            </a:r>
            <a:r>
              <a:rPr sz="1200" spc="-160" dirty="0">
                <a:latin typeface="Lucida Sans" panose="020B0602030504020204" pitchFamily="34" charset="77"/>
                <a:cs typeface="Arial Black"/>
              </a:rPr>
              <a:t>can </a:t>
            </a:r>
            <a:r>
              <a:rPr sz="1200" spc="-95" dirty="0">
                <a:latin typeface="Lucida Sans" panose="020B0602030504020204" pitchFamily="34" charset="77"/>
                <a:cs typeface="Arial Black"/>
              </a:rPr>
              <a:t>only </a:t>
            </a:r>
            <a:r>
              <a:rPr sz="1200" spc="-120" dirty="0">
                <a:latin typeface="Lucida Sans" panose="020B0602030504020204" pitchFamily="34" charset="77"/>
                <a:cs typeface="Arial Black"/>
              </a:rPr>
              <a:t>have </a:t>
            </a:r>
            <a:r>
              <a:rPr sz="1200" spc="-114" dirty="0">
                <a:latin typeface="Lucida Sans" panose="020B0602030504020204" pitchFamily="34" charset="77"/>
                <a:cs typeface="Arial Black"/>
              </a:rPr>
              <a:t>1 </a:t>
            </a:r>
            <a:r>
              <a:rPr sz="1200" spc="-135" dirty="0">
                <a:latin typeface="Lucida Sans" panose="020B0602030504020204" pitchFamily="34" charset="77"/>
                <a:cs typeface="Arial Black"/>
              </a:rPr>
              <a:t>assigned </a:t>
            </a:r>
            <a:r>
              <a:rPr sz="1200" spc="-110" dirty="0">
                <a:latin typeface="Lucida Sans" panose="020B0602030504020204" pitchFamily="34" charset="77"/>
                <a:cs typeface="Arial Black"/>
              </a:rPr>
              <a:t>owner </a:t>
            </a:r>
            <a:r>
              <a:rPr sz="1200" spc="-140" dirty="0">
                <a:latin typeface="Lucida Sans" panose="020B0602030504020204" pitchFamily="34" charset="77"/>
                <a:cs typeface="Arial Black"/>
              </a:rPr>
              <a:t>at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time, </a:t>
            </a:r>
            <a:r>
              <a:rPr sz="1200" spc="-100" dirty="0">
                <a:latin typeface="Lucida Sans" panose="020B0602030504020204" pitchFamily="34" charset="77"/>
                <a:cs typeface="Arial Black"/>
              </a:rPr>
              <a:t>it </a:t>
            </a:r>
            <a:r>
              <a:rPr sz="1200" spc="-125" dirty="0">
                <a:latin typeface="Lucida Sans" panose="020B0602030504020204" pitchFamily="34" charset="77"/>
                <a:cs typeface="Arial Black"/>
              </a:rPr>
              <a:t>is </a:t>
            </a:r>
            <a:r>
              <a:rPr sz="1200" spc="-100" dirty="0">
                <a:latin typeface="Lucida Sans" panose="020B0602030504020204" pitchFamily="34" charset="77"/>
                <a:cs typeface="Arial Black"/>
              </a:rPr>
              <a:t>per </a:t>
            </a:r>
            <a:r>
              <a:rPr sz="1200" spc="-110" dirty="0">
                <a:latin typeface="Lucida Sans" panose="020B0602030504020204" pitchFamily="34" charset="77"/>
                <a:cs typeface="Arial Black"/>
              </a:rPr>
              <a:t>default </a:t>
            </a:r>
            <a:r>
              <a:rPr sz="1200" spc="-114" dirty="0">
                <a:latin typeface="Lucida Sans" panose="020B0602030504020204" pitchFamily="34" charset="77"/>
                <a:cs typeface="Arial Black"/>
              </a:rPr>
              <a:t>the user who </a:t>
            </a:r>
            <a:r>
              <a:rPr sz="1200" spc="-155" dirty="0">
                <a:latin typeface="Lucida Sans" panose="020B0602030504020204" pitchFamily="34" charset="77"/>
                <a:cs typeface="Arial Black"/>
              </a:rPr>
              <a:t>creates </a:t>
            </a:r>
            <a:r>
              <a:rPr sz="1200" spc="-100" dirty="0">
                <a:latin typeface="Lucida Sans" panose="020B0602030504020204" pitchFamily="34" charset="77"/>
                <a:cs typeface="Arial Black"/>
              </a:rPr>
              <a:t>it.  </a:t>
            </a:r>
            <a:r>
              <a:rPr sz="1200" spc="-150" dirty="0">
                <a:latin typeface="Lucida Sans" panose="020B0602030504020204" pitchFamily="34" charset="77"/>
                <a:cs typeface="Arial Black"/>
              </a:rPr>
              <a:t>Assign </a:t>
            </a:r>
            <a:r>
              <a:rPr sz="1200" spc="-105" dirty="0">
                <a:latin typeface="Lucida Sans" panose="020B0602030504020204" pitchFamily="34" charset="77"/>
                <a:cs typeface="Arial Black"/>
              </a:rPr>
              <a:t>other </a:t>
            </a:r>
            <a:r>
              <a:rPr sz="1200" spc="-130" dirty="0">
                <a:latin typeface="Lucida Sans" panose="020B0602030504020204" pitchFamily="34" charset="77"/>
                <a:cs typeface="Arial Black"/>
              </a:rPr>
              <a:t>users </a:t>
            </a:r>
            <a:r>
              <a:rPr sz="1200" spc="-110" dirty="0">
                <a:latin typeface="Lucida Sans" panose="020B0602030504020204" pitchFamily="34" charset="77"/>
                <a:cs typeface="Arial Black"/>
              </a:rPr>
              <a:t>by </a:t>
            </a:r>
            <a:r>
              <a:rPr sz="1200" spc="-135" dirty="0">
                <a:latin typeface="Lucida Sans" panose="020B0602030504020204" pitchFamily="34" charset="77"/>
                <a:cs typeface="Arial Black"/>
              </a:rPr>
              <a:t>searching </a:t>
            </a:r>
            <a:r>
              <a:rPr sz="1200" spc="-105" dirty="0">
                <a:latin typeface="Lucida Sans" panose="020B0602030504020204" pitchFamily="34" charset="77"/>
                <a:cs typeface="Arial Black"/>
              </a:rPr>
              <a:t>and </a:t>
            </a:r>
            <a:r>
              <a:rPr sz="1200" spc="-110" dirty="0">
                <a:latin typeface="Lucida Sans" panose="020B0602030504020204" pitchFamily="34" charset="77"/>
                <a:cs typeface="Arial Black"/>
              </a:rPr>
              <a:t>adding  </a:t>
            </a:r>
            <a:r>
              <a:rPr sz="1200" spc="-114" dirty="0">
                <a:latin typeface="Lucida Sans" panose="020B0602030504020204" pitchFamily="34" charset="77"/>
                <a:cs typeface="Arial Black"/>
              </a:rPr>
              <a:t>them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field </a:t>
            </a:r>
            <a:r>
              <a:rPr sz="1200" spc="-160" dirty="0">
                <a:latin typeface="Lucida Sans" panose="020B0602030504020204" pitchFamily="34" charset="77"/>
                <a:cs typeface="Arial Black"/>
              </a:rPr>
              <a:t>“Assigned </a:t>
            </a:r>
            <a:r>
              <a:rPr sz="1200" spc="-170" dirty="0">
                <a:latin typeface="Lucida Sans" panose="020B0602030504020204" pitchFamily="34" charset="77"/>
                <a:cs typeface="Arial Black"/>
              </a:rPr>
              <a:t>To”. </a:t>
            </a:r>
            <a:r>
              <a:rPr sz="1200" spc="-110" dirty="0">
                <a:latin typeface="Lucida Sans" panose="020B0602030504020204" pitchFamily="34" charset="77"/>
                <a:cs typeface="Arial Black"/>
              </a:rPr>
              <a:t>If </a:t>
            </a:r>
            <a:r>
              <a:rPr sz="1200" spc="-135" dirty="0">
                <a:latin typeface="Lucida Sans" panose="020B0602030504020204" pitchFamily="34" charset="77"/>
                <a:cs typeface="Arial Black"/>
              </a:rPr>
              <a:t>assigned,  </a:t>
            </a:r>
            <a:r>
              <a:rPr sz="1200" spc="-114" dirty="0">
                <a:latin typeface="Lucida Sans" panose="020B0602030504020204" pitchFamily="34" charset="77"/>
                <a:cs typeface="Arial Black"/>
              </a:rPr>
              <a:t>the </a:t>
            </a:r>
            <a:r>
              <a:rPr sz="1200" spc="-160" dirty="0">
                <a:latin typeface="Lucida Sans" panose="020B0602030504020204" pitchFamily="34" charset="77"/>
                <a:cs typeface="Arial Black"/>
              </a:rPr>
              <a:t>task </a:t>
            </a:r>
            <a:r>
              <a:rPr sz="1200" spc="-80" dirty="0">
                <a:latin typeface="Lucida Sans" panose="020B0602030504020204" pitchFamily="34" charset="77"/>
                <a:cs typeface="Arial Black"/>
              </a:rPr>
              <a:t>no </a:t>
            </a:r>
            <a:r>
              <a:rPr sz="1200" spc="-105" dirty="0">
                <a:latin typeface="Lucida Sans" panose="020B0602030504020204" pitchFamily="34" charset="77"/>
                <a:cs typeface="Arial Black"/>
              </a:rPr>
              <a:t>longer </a:t>
            </a:r>
            <a:r>
              <a:rPr sz="1200" spc="-125" dirty="0">
                <a:latin typeface="Lucida Sans" panose="020B0602030504020204" pitchFamily="34" charset="77"/>
                <a:cs typeface="Arial Black"/>
              </a:rPr>
              <a:t>appears </a:t>
            </a:r>
            <a:r>
              <a:rPr sz="1200" spc="-75" dirty="0">
                <a:latin typeface="Lucida Sans" panose="020B0602030504020204" pitchFamily="34" charset="77"/>
                <a:cs typeface="Arial Black"/>
              </a:rPr>
              <a:t>in </a:t>
            </a:r>
            <a:r>
              <a:rPr sz="1200" spc="-80" dirty="0">
                <a:latin typeface="Lucida Sans" panose="020B0602030504020204" pitchFamily="34" charset="77"/>
                <a:cs typeface="Arial Black"/>
              </a:rPr>
              <a:t>your </a:t>
            </a:r>
            <a:r>
              <a:rPr sz="1200" spc="-160" dirty="0">
                <a:latin typeface="Lucida Sans" panose="020B0602030504020204" pitchFamily="34" charset="77"/>
                <a:cs typeface="Arial Black"/>
              </a:rPr>
              <a:t>task </a:t>
            </a:r>
            <a:r>
              <a:rPr sz="1200" spc="-120" dirty="0">
                <a:latin typeface="Lucida Sans" panose="020B0602030504020204" pitchFamily="34" charset="77"/>
                <a:cs typeface="Arial Black"/>
              </a:rPr>
              <a:t>list,  </a:t>
            </a:r>
            <a:r>
              <a:rPr sz="1200" spc="-95" dirty="0">
                <a:latin typeface="Lucida Sans" panose="020B0602030504020204" pitchFamily="34" charset="77"/>
                <a:cs typeface="Arial Black"/>
              </a:rPr>
              <a:t>but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list </a:t>
            </a:r>
            <a:r>
              <a:rPr sz="1200" spc="-135" dirty="0">
                <a:latin typeface="Lucida Sans" panose="020B0602030504020204" pitchFamily="34" charset="77"/>
                <a:cs typeface="Arial Black"/>
              </a:rPr>
              <a:t>view</a:t>
            </a:r>
            <a:r>
              <a:rPr sz="1200" spc="-95" dirty="0">
                <a:latin typeface="Lucida Sans" panose="020B0602030504020204" pitchFamily="34" charset="77"/>
                <a:cs typeface="Arial Black"/>
              </a:rPr>
              <a:t> </a:t>
            </a:r>
            <a:r>
              <a:rPr sz="1200" spc="-145" dirty="0">
                <a:latin typeface="Lucida Sans" panose="020B0602030504020204" pitchFamily="34" charset="77"/>
                <a:cs typeface="Arial Black"/>
              </a:rPr>
              <a:t>“Delegated”</a:t>
            </a:r>
            <a:endParaRPr sz="1200">
              <a:latin typeface="Lucida Sans" panose="020B0602030504020204" pitchFamily="34" charset="77"/>
              <a:cs typeface="Arial Black"/>
            </a:endParaRPr>
          </a:p>
          <a:p>
            <a:pPr>
              <a:lnSpc>
                <a:spcPct val="100000"/>
              </a:lnSpc>
              <a:spcBef>
                <a:spcPts val="5"/>
              </a:spcBef>
            </a:pPr>
            <a:endParaRPr sz="2050" dirty="0">
              <a:latin typeface="Times New Roman"/>
              <a:cs typeface="Times New Roman"/>
            </a:endParaRPr>
          </a:p>
          <a:p>
            <a:pPr marL="2614930">
              <a:lnSpc>
                <a:spcPct val="100000"/>
              </a:lnSpc>
            </a:pPr>
            <a:r>
              <a:rPr sz="1450" b="1" dirty="0">
                <a:latin typeface="Lucida Sans"/>
                <a:cs typeface="Lucida Sans"/>
              </a:rPr>
              <a:t>Tab </a:t>
            </a:r>
            <a:r>
              <a:rPr sz="1450" b="1" spc="-15" dirty="0">
                <a:latin typeface="Lucida Sans"/>
                <a:cs typeface="Lucida Sans"/>
              </a:rPr>
              <a:t>“</a:t>
            </a:r>
            <a:r>
              <a:rPr sz="1450" b="1" spc="-175" dirty="0">
                <a:latin typeface="Lucida Sans"/>
                <a:cs typeface="Lucida Sans"/>
              </a:rPr>
              <a:t> </a:t>
            </a:r>
            <a:r>
              <a:rPr sz="1450" b="1" spc="45" dirty="0">
                <a:latin typeface="Lucida Sans"/>
                <a:cs typeface="Lucida Sans"/>
              </a:rPr>
              <a:t>Tasks”</a:t>
            </a:r>
            <a:endParaRPr sz="1450">
              <a:latin typeface="Lucida Sans"/>
              <a:cs typeface="Lucida Sans"/>
            </a:endParaRPr>
          </a:p>
          <a:p>
            <a:pPr marL="2614930">
              <a:lnSpc>
                <a:spcPct val="100000"/>
              </a:lnSpc>
              <a:spcBef>
                <a:spcPts val="670"/>
              </a:spcBef>
            </a:pPr>
            <a:r>
              <a:rPr sz="1200" spc="-130" dirty="0">
                <a:latin typeface="Lucida Sans" panose="020B0602030504020204" pitchFamily="34" charset="77"/>
                <a:cs typeface="Arial Black"/>
              </a:rPr>
              <a:t>Browse </a:t>
            </a:r>
            <a:r>
              <a:rPr sz="1200" spc="-95" dirty="0">
                <a:latin typeface="Lucida Sans" panose="020B0602030504020204" pitchFamily="34" charset="77"/>
                <a:cs typeface="Arial Black"/>
              </a:rPr>
              <a:t>through </a:t>
            </a:r>
            <a:r>
              <a:rPr sz="1200" spc="-160" dirty="0">
                <a:latin typeface="Lucida Sans" panose="020B0602030504020204" pitchFamily="34" charset="77"/>
                <a:cs typeface="Arial Black"/>
              </a:rPr>
              <a:t>task </a:t>
            </a:r>
            <a:r>
              <a:rPr sz="1200" spc="-114" dirty="0">
                <a:latin typeface="Lucida Sans" panose="020B0602030504020204" pitchFamily="34" charset="77"/>
                <a:cs typeface="Arial Black"/>
              </a:rPr>
              <a:t>list </a:t>
            </a:r>
            <a:r>
              <a:rPr sz="1200" spc="-140" dirty="0">
                <a:latin typeface="Lucida Sans" panose="020B0602030504020204" pitchFamily="34" charset="77"/>
                <a:cs typeface="Arial Black"/>
              </a:rPr>
              <a:t>views </a:t>
            </a:r>
            <a:r>
              <a:rPr sz="1200" spc="-105" dirty="0">
                <a:latin typeface="Lucida Sans" panose="020B0602030504020204" pitchFamily="34" charset="77"/>
                <a:cs typeface="Arial Black"/>
              </a:rPr>
              <a:t>to</a:t>
            </a:r>
            <a:r>
              <a:rPr sz="1200" spc="-285" dirty="0">
                <a:latin typeface="Lucida Sans" panose="020B0602030504020204" pitchFamily="34" charset="77"/>
                <a:cs typeface="Arial Black"/>
              </a:rPr>
              <a:t> </a:t>
            </a:r>
            <a:r>
              <a:rPr sz="1200" spc="-155" dirty="0">
                <a:latin typeface="Lucida Sans" panose="020B0602030504020204" pitchFamily="34" charset="77"/>
                <a:cs typeface="Arial Black"/>
              </a:rPr>
              <a:t>see</a:t>
            </a:r>
            <a:endParaRPr sz="1200">
              <a:latin typeface="Lucida Sans" panose="020B0602030504020204" pitchFamily="34" charset="77"/>
              <a:cs typeface="Arial Black"/>
            </a:endParaRPr>
          </a:p>
          <a:p>
            <a:pPr marL="2787650" indent="-173355">
              <a:lnSpc>
                <a:spcPct val="100000"/>
              </a:lnSpc>
              <a:spcBef>
                <a:spcPts val="5"/>
              </a:spcBef>
              <a:buFont typeface="Arial"/>
              <a:buChar char="•"/>
              <a:tabLst>
                <a:tab pos="2788285" algn="l"/>
              </a:tabLst>
            </a:pPr>
            <a:r>
              <a:rPr sz="1200" spc="-114" dirty="0">
                <a:latin typeface="Lucida Sans" panose="020B0602030504020204" pitchFamily="34" charset="77"/>
                <a:cs typeface="Arial Black"/>
              </a:rPr>
              <a:t>all </a:t>
            </a:r>
            <a:r>
              <a:rPr sz="1200" spc="-75" dirty="0">
                <a:latin typeface="Lucida Sans" panose="020B0602030504020204" pitchFamily="34" charset="77"/>
                <a:cs typeface="Arial Black"/>
              </a:rPr>
              <a:t>your</a:t>
            </a:r>
            <a:r>
              <a:rPr sz="1200" spc="-204" dirty="0">
                <a:latin typeface="Lucida Sans" panose="020B0602030504020204" pitchFamily="34" charset="77"/>
                <a:cs typeface="Arial Black"/>
              </a:rPr>
              <a:t> </a:t>
            </a:r>
            <a:r>
              <a:rPr sz="1200" spc="-160" dirty="0">
                <a:latin typeface="Lucida Sans" panose="020B0602030504020204" pitchFamily="34" charset="77"/>
                <a:cs typeface="Arial Black"/>
              </a:rPr>
              <a:t>tasks</a:t>
            </a:r>
            <a:endParaRPr sz="1200">
              <a:latin typeface="Lucida Sans" panose="020B0602030504020204" pitchFamily="34" charset="77"/>
              <a:cs typeface="Arial Black"/>
            </a:endParaRPr>
          </a:p>
          <a:p>
            <a:pPr marL="2787650" indent="-173355">
              <a:lnSpc>
                <a:spcPct val="100000"/>
              </a:lnSpc>
              <a:buFont typeface="Arial"/>
              <a:buChar char="•"/>
              <a:tabLst>
                <a:tab pos="2788285" algn="l"/>
              </a:tabLst>
            </a:pPr>
            <a:r>
              <a:rPr sz="1200" spc="-120" dirty="0">
                <a:latin typeface="Lucida Sans" panose="020B0602030504020204" pitchFamily="34" charset="77"/>
                <a:cs typeface="Arial Black"/>
              </a:rPr>
              <a:t>today</a:t>
            </a:r>
            <a:r>
              <a:rPr sz="1200" spc="-310" dirty="0">
                <a:latin typeface="Lucida Sans" panose="020B0602030504020204" pitchFamily="34" charset="77"/>
                <a:cs typeface="Arial Black"/>
              </a:rPr>
              <a:t> </a:t>
            </a:r>
            <a:r>
              <a:rPr sz="1200" spc="-130" dirty="0">
                <a:latin typeface="Lucida Sans" panose="020B0602030504020204" pitchFamily="34" charset="77"/>
                <a:cs typeface="Arial Black"/>
              </a:rPr>
              <a:t>’s</a:t>
            </a:r>
            <a:r>
              <a:rPr sz="1200" spc="-220" dirty="0">
                <a:latin typeface="Lucida Sans" panose="020B0602030504020204" pitchFamily="34" charset="77"/>
                <a:cs typeface="Arial Black"/>
              </a:rPr>
              <a:t> </a:t>
            </a:r>
            <a:r>
              <a:rPr sz="1200" spc="-160" dirty="0">
                <a:latin typeface="Lucida Sans" panose="020B0602030504020204" pitchFamily="34" charset="77"/>
                <a:cs typeface="Arial Black"/>
              </a:rPr>
              <a:t>tasks</a:t>
            </a:r>
            <a:endParaRPr sz="1200">
              <a:latin typeface="Lucida Sans" panose="020B0602030504020204" pitchFamily="34" charset="77"/>
              <a:cs typeface="Arial Black"/>
            </a:endParaRPr>
          </a:p>
          <a:p>
            <a:pPr marL="2787650" indent="-173355">
              <a:lnSpc>
                <a:spcPct val="100000"/>
              </a:lnSpc>
              <a:buFont typeface="Arial"/>
              <a:buChar char="•"/>
              <a:tabLst>
                <a:tab pos="2788285" algn="l"/>
              </a:tabLst>
            </a:pPr>
            <a:r>
              <a:rPr sz="1200" spc="-100" dirty="0">
                <a:latin typeface="Lucida Sans" panose="020B0602030504020204" pitchFamily="34" charset="77"/>
                <a:cs typeface="Arial Black"/>
              </a:rPr>
              <a:t>overdue</a:t>
            </a:r>
            <a:r>
              <a:rPr sz="1200" spc="-125" dirty="0">
                <a:latin typeface="Lucida Sans" panose="020B0602030504020204" pitchFamily="34" charset="77"/>
                <a:cs typeface="Arial Black"/>
              </a:rPr>
              <a:t> </a:t>
            </a:r>
            <a:r>
              <a:rPr sz="1200" spc="-160" dirty="0">
                <a:latin typeface="Lucida Sans" panose="020B0602030504020204" pitchFamily="34" charset="77"/>
                <a:cs typeface="Arial Black"/>
              </a:rPr>
              <a:t>tasks</a:t>
            </a:r>
            <a:endParaRPr sz="1200">
              <a:latin typeface="Lucida Sans" panose="020B0602030504020204" pitchFamily="34" charset="77"/>
              <a:cs typeface="Arial Black"/>
            </a:endParaRPr>
          </a:p>
          <a:p>
            <a:pPr marL="2787650" indent="-173355">
              <a:lnSpc>
                <a:spcPct val="100000"/>
              </a:lnSpc>
              <a:spcBef>
                <a:spcPts val="5"/>
              </a:spcBef>
              <a:buFont typeface="Arial"/>
              <a:buChar char="•"/>
              <a:tabLst>
                <a:tab pos="2788285" algn="l"/>
              </a:tabLst>
            </a:pPr>
            <a:r>
              <a:rPr sz="1200" spc="-125" dirty="0">
                <a:latin typeface="Lucida Sans" panose="020B0602030504020204" pitchFamily="34" charset="77"/>
                <a:cs typeface="Arial Black"/>
              </a:rPr>
              <a:t>completed </a:t>
            </a:r>
            <a:r>
              <a:rPr sz="1200" spc="-160" dirty="0">
                <a:latin typeface="Lucida Sans" panose="020B0602030504020204" pitchFamily="34" charset="77"/>
                <a:cs typeface="Arial Black"/>
              </a:rPr>
              <a:t>tasks </a:t>
            </a:r>
            <a:r>
              <a:rPr sz="1200" spc="-114" dirty="0">
                <a:latin typeface="Lucida Sans" panose="020B0602030504020204" pitchFamily="34" charset="77"/>
                <a:cs typeface="Arial Black"/>
              </a:rPr>
              <a:t>(within 7</a:t>
            </a:r>
            <a:r>
              <a:rPr sz="1200" spc="-35" dirty="0">
                <a:latin typeface="Lucida Sans" panose="020B0602030504020204" pitchFamily="34" charset="77"/>
                <a:cs typeface="Arial Black"/>
              </a:rPr>
              <a:t> </a:t>
            </a:r>
            <a:r>
              <a:rPr sz="1200" spc="-130" dirty="0">
                <a:latin typeface="Lucida Sans" panose="020B0602030504020204" pitchFamily="34" charset="77"/>
                <a:cs typeface="Arial Black"/>
              </a:rPr>
              <a:t>days)</a:t>
            </a:r>
            <a:endParaRPr sz="1200">
              <a:latin typeface="Lucida Sans" panose="020B0602030504020204" pitchFamily="34" charset="77"/>
              <a:cs typeface="Arial Black"/>
            </a:endParaRPr>
          </a:p>
          <a:p>
            <a:pPr marL="2787650" indent="-173355">
              <a:lnSpc>
                <a:spcPct val="100000"/>
              </a:lnSpc>
              <a:buFont typeface="Arial"/>
              <a:buChar char="•"/>
              <a:tabLst>
                <a:tab pos="2788285" algn="l"/>
              </a:tabLst>
            </a:pPr>
            <a:r>
              <a:rPr sz="1200" spc="-130" dirty="0">
                <a:latin typeface="Lucida Sans" panose="020B0602030504020204" pitchFamily="34" charset="77"/>
                <a:cs typeface="Arial Black"/>
              </a:rPr>
              <a:t>delegated</a:t>
            </a:r>
            <a:r>
              <a:rPr sz="1200" spc="55" dirty="0">
                <a:latin typeface="Lucida Sans" panose="020B0602030504020204" pitchFamily="34" charset="77"/>
                <a:cs typeface="Arial Black"/>
              </a:rPr>
              <a:t> </a:t>
            </a:r>
            <a:r>
              <a:rPr sz="1200" spc="-160" dirty="0">
                <a:latin typeface="Lucida Sans" panose="020B0602030504020204" pitchFamily="34" charset="77"/>
                <a:cs typeface="Arial Black"/>
              </a:rPr>
              <a:t>tasks</a:t>
            </a:r>
            <a:endParaRPr sz="1200">
              <a:latin typeface="Lucida Sans" panose="020B0602030504020204" pitchFamily="34" charset="77"/>
              <a:cs typeface="Arial Black"/>
            </a:endParaRPr>
          </a:p>
        </p:txBody>
      </p:sp>
      <p:sp>
        <p:nvSpPr>
          <p:cNvPr id="9" name="object 9"/>
          <p:cNvSpPr/>
          <p:nvPr/>
        </p:nvSpPr>
        <p:spPr>
          <a:xfrm>
            <a:off x="5415279" y="3332479"/>
            <a:ext cx="4572000" cy="51816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410200" y="3327400"/>
            <a:ext cx="4582160" cy="528320"/>
          </a:xfrm>
          <a:custGeom>
            <a:avLst/>
            <a:gdLst/>
            <a:ahLst/>
            <a:cxnLst/>
            <a:rect l="l" t="t" r="r" b="b"/>
            <a:pathLst>
              <a:path w="4582159" h="528320">
                <a:moveTo>
                  <a:pt x="0" y="528319"/>
                </a:moveTo>
                <a:lnTo>
                  <a:pt x="4582159" y="528319"/>
                </a:lnTo>
                <a:lnTo>
                  <a:pt x="4582159" y="0"/>
                </a:lnTo>
                <a:lnTo>
                  <a:pt x="0" y="0"/>
                </a:lnTo>
                <a:lnTo>
                  <a:pt x="0" y="528319"/>
                </a:lnTo>
                <a:close/>
              </a:path>
            </a:pathLst>
          </a:custGeom>
          <a:ln w="10160">
            <a:solidFill>
              <a:srgbClr val="787878"/>
            </a:solidFill>
          </a:ln>
        </p:spPr>
        <p:txBody>
          <a:bodyPr wrap="square" lIns="0" tIns="0" rIns="0" bIns="0" rtlCol="0"/>
          <a:lstStyle/>
          <a:p>
            <a:endParaRPr/>
          </a:p>
        </p:txBody>
      </p:sp>
      <p:sp>
        <p:nvSpPr>
          <p:cNvPr id="11" name="object 11"/>
          <p:cNvSpPr/>
          <p:nvPr/>
        </p:nvSpPr>
        <p:spPr>
          <a:xfrm>
            <a:off x="8117840" y="3007360"/>
            <a:ext cx="2113279" cy="426720"/>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8112759" y="3002279"/>
            <a:ext cx="2123440" cy="436880"/>
          </a:xfrm>
          <a:custGeom>
            <a:avLst/>
            <a:gdLst/>
            <a:ahLst/>
            <a:cxnLst/>
            <a:rect l="l" t="t" r="r" b="b"/>
            <a:pathLst>
              <a:path w="2123440" h="436879">
                <a:moveTo>
                  <a:pt x="0" y="436879"/>
                </a:moveTo>
                <a:lnTo>
                  <a:pt x="2123440" y="436879"/>
                </a:lnTo>
                <a:lnTo>
                  <a:pt x="2123440" y="0"/>
                </a:lnTo>
                <a:lnTo>
                  <a:pt x="0" y="0"/>
                </a:lnTo>
                <a:lnTo>
                  <a:pt x="0" y="43687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33720307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1624965" cy="54927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80707" y="1054417"/>
            <a:ext cx="3170555" cy="1579920"/>
          </a:xfrm>
          <a:prstGeom prst="rect">
            <a:avLst/>
          </a:prstGeom>
        </p:spPr>
        <p:txBody>
          <a:bodyPr vert="horz" wrap="square" lIns="0" tIns="12700" rIns="0" bIns="0" rtlCol="0">
            <a:spAutoFit/>
          </a:bodyPr>
          <a:lstStyle/>
          <a:p>
            <a:pPr marL="12700">
              <a:lnSpc>
                <a:spcPct val="100000"/>
              </a:lnSpc>
              <a:spcBef>
                <a:spcPts val="100"/>
              </a:spcBef>
            </a:pPr>
            <a:r>
              <a:rPr sz="1200" spc="-135" dirty="0">
                <a:latin typeface="Lucida Sans" panose="020B0602030504020204" pitchFamily="34" charset="77"/>
                <a:cs typeface="Arial Black"/>
              </a:rPr>
              <a:t>All </a:t>
            </a:r>
            <a:r>
              <a:rPr sz="1200" spc="-105" dirty="0">
                <a:latin typeface="Lucida Sans" panose="020B0602030504020204" pitchFamily="34" charset="77"/>
                <a:cs typeface="Arial Black"/>
              </a:rPr>
              <a:t>about </a:t>
            </a:r>
            <a:r>
              <a:rPr sz="1200" spc="-135" dirty="0">
                <a:latin typeface="Lucida Sans" panose="020B0602030504020204" pitchFamily="34" charset="77"/>
                <a:cs typeface="Arial Black"/>
              </a:rPr>
              <a:t>events </a:t>
            </a:r>
            <a:r>
              <a:rPr sz="1200" spc="-190" dirty="0">
                <a:latin typeface="Lucida Sans" panose="020B0602030504020204" pitchFamily="34" charset="77"/>
                <a:cs typeface="Arial Black"/>
              </a:rPr>
              <a:t>&amp;</a:t>
            </a:r>
            <a:r>
              <a:rPr sz="1200" spc="-300" dirty="0">
                <a:latin typeface="Lucida Sans" panose="020B0602030504020204" pitchFamily="34" charset="77"/>
                <a:cs typeface="Arial Black"/>
              </a:rPr>
              <a:t> </a:t>
            </a:r>
            <a:r>
              <a:rPr sz="1200" spc="-135" dirty="0">
                <a:latin typeface="Lucida Sans" panose="020B0602030504020204" pitchFamily="34" charset="77"/>
                <a:cs typeface="Arial Black"/>
              </a:rPr>
              <a:t>calendars</a:t>
            </a:r>
            <a:endParaRPr sz="1200">
              <a:latin typeface="Lucida Sans" panose="020B0602030504020204" pitchFamily="34" charset="77"/>
              <a:cs typeface="Arial Black"/>
            </a:endParaRPr>
          </a:p>
          <a:p>
            <a:pPr>
              <a:lnSpc>
                <a:spcPct val="100000"/>
              </a:lnSpc>
            </a:pPr>
            <a:endParaRPr sz="1600" dirty="0">
              <a:latin typeface="Times New Roman"/>
              <a:cs typeface="Times New Roman"/>
            </a:endParaRPr>
          </a:p>
          <a:p>
            <a:pPr>
              <a:lnSpc>
                <a:spcPct val="100000"/>
              </a:lnSpc>
              <a:spcBef>
                <a:spcPts val="5"/>
              </a:spcBef>
            </a:pPr>
            <a:endParaRPr sz="1750" dirty="0">
              <a:latin typeface="Times New Roman"/>
              <a:cs typeface="Times New Roman"/>
            </a:endParaRPr>
          </a:p>
          <a:p>
            <a:pPr marL="683895">
              <a:lnSpc>
                <a:spcPct val="100000"/>
              </a:lnSpc>
            </a:pPr>
            <a:r>
              <a:rPr sz="1450" b="1" spc="40" dirty="0">
                <a:latin typeface="Lucida Sans"/>
                <a:cs typeface="Lucida Sans"/>
              </a:rPr>
              <a:t>Today</a:t>
            </a:r>
            <a:r>
              <a:rPr sz="1450" b="1" spc="-250" dirty="0">
                <a:latin typeface="Lucida Sans"/>
                <a:cs typeface="Lucida Sans"/>
              </a:rPr>
              <a:t> </a:t>
            </a:r>
            <a:r>
              <a:rPr sz="1450" b="1" spc="-35" dirty="0">
                <a:latin typeface="Lucida Sans"/>
                <a:cs typeface="Lucida Sans"/>
              </a:rPr>
              <a:t>’s</a:t>
            </a:r>
            <a:r>
              <a:rPr sz="1450" b="1" spc="90" dirty="0">
                <a:latin typeface="Lucida Sans"/>
                <a:cs typeface="Lucida Sans"/>
              </a:rPr>
              <a:t> </a:t>
            </a:r>
            <a:r>
              <a:rPr sz="1450" b="1" spc="60" dirty="0">
                <a:latin typeface="Lucida Sans"/>
                <a:cs typeface="Lucida Sans"/>
              </a:rPr>
              <a:t>Eve</a:t>
            </a:r>
            <a:r>
              <a:rPr sz="1450" b="1" spc="-280" dirty="0">
                <a:latin typeface="Lucida Sans"/>
                <a:cs typeface="Lucida Sans"/>
              </a:rPr>
              <a:t> </a:t>
            </a:r>
            <a:r>
              <a:rPr sz="1450" b="1" spc="85" dirty="0">
                <a:latin typeface="Lucida Sans"/>
                <a:cs typeface="Lucida Sans"/>
              </a:rPr>
              <a:t>nts</a:t>
            </a:r>
            <a:endParaRPr sz="1450">
              <a:latin typeface="Lucida Sans"/>
              <a:cs typeface="Lucida Sans"/>
            </a:endParaRPr>
          </a:p>
          <a:p>
            <a:pPr marL="683895" marR="5080">
              <a:lnSpc>
                <a:spcPct val="100000"/>
              </a:lnSpc>
              <a:spcBef>
                <a:spcPts val="670"/>
              </a:spcBef>
            </a:pPr>
            <a:r>
              <a:rPr sz="1200" spc="-100" dirty="0">
                <a:latin typeface="Lucida Sans" panose="020B0602030504020204" pitchFamily="34" charset="77"/>
                <a:cs typeface="Arial Black"/>
              </a:rPr>
              <a:t>Find </a:t>
            </a:r>
            <a:r>
              <a:rPr sz="1200" spc="-80" dirty="0">
                <a:latin typeface="Lucida Sans" panose="020B0602030504020204" pitchFamily="34" charset="77"/>
                <a:cs typeface="Arial Black"/>
              </a:rPr>
              <a:t>your </a:t>
            </a:r>
            <a:r>
              <a:rPr sz="1200" spc="-105" dirty="0">
                <a:latin typeface="Lucida Sans" panose="020B0602030504020204" pitchFamily="34" charset="77"/>
                <a:cs typeface="Arial Black"/>
              </a:rPr>
              <a:t>today’s </a:t>
            </a:r>
            <a:r>
              <a:rPr sz="1200" spc="-135" dirty="0">
                <a:latin typeface="Lucida Sans" panose="020B0602030504020204" pitchFamily="34" charset="77"/>
                <a:cs typeface="Arial Black"/>
              </a:rPr>
              <a:t>events </a:t>
            </a:r>
            <a:r>
              <a:rPr sz="1200" spc="-75" dirty="0">
                <a:latin typeface="Lucida Sans" panose="020B0602030504020204" pitchFamily="34" charset="77"/>
                <a:cs typeface="Arial Black"/>
              </a:rPr>
              <a:t>on </a:t>
            </a:r>
            <a:r>
              <a:rPr sz="1200" spc="-80" dirty="0">
                <a:latin typeface="Lucida Sans" panose="020B0602030504020204" pitchFamily="34" charset="77"/>
                <a:cs typeface="Arial Black"/>
              </a:rPr>
              <a:t>your  </a:t>
            </a:r>
            <a:r>
              <a:rPr sz="1200" spc="-105" dirty="0">
                <a:latin typeface="Lucida Sans" panose="020B0602030504020204" pitchFamily="34" charset="77"/>
                <a:cs typeface="Arial Black"/>
              </a:rPr>
              <a:t>Home </a:t>
            </a:r>
            <a:r>
              <a:rPr sz="1200" spc="-114" dirty="0">
                <a:latin typeface="Lucida Sans" panose="020B0602030504020204" pitchFamily="34" charset="77"/>
                <a:cs typeface="Arial Black"/>
              </a:rPr>
              <a:t>tab. </a:t>
            </a:r>
            <a:r>
              <a:rPr sz="1200" spc="-150" dirty="0">
                <a:latin typeface="Lucida Sans" panose="020B0602030504020204" pitchFamily="34" charset="77"/>
                <a:cs typeface="Arial Black"/>
              </a:rPr>
              <a:t>Past </a:t>
            </a:r>
            <a:r>
              <a:rPr sz="1200" spc="-135" dirty="0">
                <a:latin typeface="Lucida Sans" panose="020B0602030504020204" pitchFamily="34" charset="77"/>
                <a:cs typeface="Arial Black"/>
              </a:rPr>
              <a:t>events </a:t>
            </a:r>
            <a:r>
              <a:rPr sz="1200" spc="-75" dirty="0">
                <a:latin typeface="Lucida Sans" panose="020B0602030504020204" pitchFamily="34" charset="77"/>
                <a:cs typeface="Arial Black"/>
              </a:rPr>
              <a:t>drop off </a:t>
            </a:r>
            <a:r>
              <a:rPr sz="1200" spc="-114" dirty="0">
                <a:latin typeface="Lucida Sans" panose="020B0602030504020204" pitchFamily="34" charset="77"/>
                <a:cs typeface="Arial Black"/>
              </a:rPr>
              <a:t>the  list </a:t>
            </a:r>
            <a:r>
              <a:rPr sz="1200" spc="-165" dirty="0">
                <a:latin typeface="Lucida Sans" panose="020B0602030504020204" pitchFamily="34" charset="77"/>
                <a:cs typeface="Arial Black"/>
              </a:rPr>
              <a:t>as </a:t>
            </a:r>
            <a:r>
              <a:rPr sz="1200" spc="-114" dirty="0">
                <a:latin typeface="Lucida Sans" panose="020B0602030504020204" pitchFamily="34" charset="77"/>
                <a:cs typeface="Arial Black"/>
              </a:rPr>
              <a:t>the </a:t>
            </a:r>
            <a:r>
              <a:rPr sz="1200" spc="-125" dirty="0">
                <a:latin typeface="Lucida Sans" panose="020B0602030504020204" pitchFamily="34" charset="77"/>
                <a:cs typeface="Arial Black"/>
              </a:rPr>
              <a:t>day</a:t>
            </a:r>
            <a:r>
              <a:rPr sz="1200" spc="90" dirty="0">
                <a:latin typeface="Lucida Sans" panose="020B0602030504020204" pitchFamily="34" charset="77"/>
                <a:cs typeface="Arial Black"/>
              </a:rPr>
              <a:t> </a:t>
            </a:r>
            <a:r>
              <a:rPr sz="1200" spc="-130" dirty="0">
                <a:latin typeface="Lucida Sans" panose="020B0602030504020204" pitchFamily="34" charset="77"/>
                <a:cs typeface="Arial Black"/>
              </a:rPr>
              <a:t>progresses</a:t>
            </a:r>
            <a:endParaRPr sz="1200">
              <a:latin typeface="Lucida Sans" panose="020B0602030504020204" pitchFamily="34" charset="77"/>
              <a:cs typeface="Arial Black"/>
            </a:endParaRPr>
          </a:p>
        </p:txBody>
      </p:sp>
      <p:sp>
        <p:nvSpPr>
          <p:cNvPr id="5" name="object 5"/>
          <p:cNvSpPr/>
          <p:nvPr/>
        </p:nvSpPr>
        <p:spPr>
          <a:xfrm>
            <a:off x="5069840" y="2814320"/>
            <a:ext cx="4531360" cy="1706879"/>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064759" y="2809239"/>
            <a:ext cx="4541520" cy="1717039"/>
          </a:xfrm>
          <a:custGeom>
            <a:avLst/>
            <a:gdLst/>
            <a:ahLst/>
            <a:cxnLst/>
            <a:rect l="l" t="t" r="r" b="b"/>
            <a:pathLst>
              <a:path w="4541520" h="1717039">
                <a:moveTo>
                  <a:pt x="0" y="1717039"/>
                </a:moveTo>
                <a:lnTo>
                  <a:pt x="4541520" y="1717039"/>
                </a:lnTo>
                <a:lnTo>
                  <a:pt x="4541520" y="0"/>
                </a:lnTo>
                <a:lnTo>
                  <a:pt x="0" y="0"/>
                </a:lnTo>
                <a:lnTo>
                  <a:pt x="0" y="1717039"/>
                </a:lnTo>
                <a:close/>
              </a:path>
            </a:pathLst>
          </a:custGeom>
          <a:ln w="10160">
            <a:solidFill>
              <a:srgbClr val="787878"/>
            </a:solidFill>
          </a:ln>
        </p:spPr>
        <p:txBody>
          <a:bodyPr wrap="square" lIns="0" tIns="0" rIns="0" bIns="0" rtlCol="0"/>
          <a:lstStyle/>
          <a:p>
            <a:endParaRPr/>
          </a:p>
        </p:txBody>
      </p:sp>
      <p:sp>
        <p:nvSpPr>
          <p:cNvPr id="7" name="object 7"/>
          <p:cNvSpPr/>
          <p:nvPr/>
        </p:nvSpPr>
        <p:spPr>
          <a:xfrm>
            <a:off x="4439920" y="1544319"/>
            <a:ext cx="2915920" cy="1158239"/>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1767585" y="3137747"/>
            <a:ext cx="3507104" cy="2571857"/>
          </a:xfrm>
          <a:prstGeom prst="rect">
            <a:avLst/>
          </a:prstGeom>
        </p:spPr>
        <p:txBody>
          <a:bodyPr vert="horz" wrap="square" lIns="0" tIns="113664" rIns="0" bIns="0" rtlCol="0">
            <a:spAutoFit/>
          </a:bodyPr>
          <a:lstStyle/>
          <a:p>
            <a:pPr marL="12700">
              <a:lnSpc>
                <a:spcPct val="100000"/>
              </a:lnSpc>
              <a:spcBef>
                <a:spcPts val="894"/>
              </a:spcBef>
            </a:pPr>
            <a:r>
              <a:rPr sz="1450" b="1" spc="5" dirty="0">
                <a:latin typeface="Lucida Sans"/>
                <a:cs typeface="Lucida Sans"/>
              </a:rPr>
              <a:t>Tab</a:t>
            </a:r>
            <a:r>
              <a:rPr sz="1450" b="1" spc="135" dirty="0">
                <a:latin typeface="Lucida Sans"/>
                <a:cs typeface="Lucida Sans"/>
              </a:rPr>
              <a:t> </a:t>
            </a:r>
            <a:r>
              <a:rPr sz="1450" b="1" spc="-15" dirty="0">
                <a:latin typeface="Lucida Sans"/>
                <a:cs typeface="Lucida Sans"/>
              </a:rPr>
              <a:t>“</a:t>
            </a:r>
            <a:r>
              <a:rPr sz="1450" b="1" spc="-305" dirty="0">
                <a:latin typeface="Lucida Sans"/>
                <a:cs typeface="Lucida Sans"/>
              </a:rPr>
              <a:t> </a:t>
            </a:r>
            <a:r>
              <a:rPr sz="1450" b="1" spc="70" dirty="0">
                <a:latin typeface="Lucida Sans"/>
                <a:cs typeface="Lucida Sans"/>
              </a:rPr>
              <a:t>Cale</a:t>
            </a:r>
            <a:r>
              <a:rPr sz="1450" b="1" spc="-280" dirty="0">
                <a:latin typeface="Lucida Sans"/>
                <a:cs typeface="Lucida Sans"/>
              </a:rPr>
              <a:t> </a:t>
            </a:r>
            <a:r>
              <a:rPr sz="1450" b="1" spc="110" dirty="0">
                <a:latin typeface="Lucida Sans"/>
                <a:cs typeface="Lucida Sans"/>
              </a:rPr>
              <a:t>ndar”</a:t>
            </a:r>
            <a:endParaRPr sz="1450">
              <a:latin typeface="Lucida Sans"/>
              <a:cs typeface="Lucida Sans"/>
            </a:endParaRPr>
          </a:p>
          <a:p>
            <a:pPr marL="12700" marR="497205">
              <a:lnSpc>
                <a:spcPct val="100000"/>
              </a:lnSpc>
              <a:spcBef>
                <a:spcPts val="670"/>
              </a:spcBef>
            </a:pPr>
            <a:r>
              <a:rPr sz="1200" spc="-165" dirty="0">
                <a:latin typeface="Lucida Sans" panose="020B0602030504020204" pitchFamily="34" charset="77"/>
                <a:cs typeface="Arial Black"/>
              </a:rPr>
              <a:t>View, </a:t>
            </a:r>
            <a:r>
              <a:rPr sz="1200" spc="-150" dirty="0">
                <a:latin typeface="Lucida Sans" panose="020B0602030504020204" pitchFamily="34" charset="77"/>
                <a:cs typeface="Arial Black"/>
              </a:rPr>
              <a:t>create, </a:t>
            </a:r>
            <a:r>
              <a:rPr sz="1200" spc="-105" dirty="0">
                <a:latin typeface="Lucida Sans" panose="020B0602030504020204" pitchFamily="34" charset="77"/>
                <a:cs typeface="Arial Black"/>
              </a:rPr>
              <a:t>and </a:t>
            </a:r>
            <a:r>
              <a:rPr sz="1200" spc="-110" dirty="0">
                <a:latin typeface="Lucida Sans" panose="020B0602030504020204" pitchFamily="34" charset="77"/>
                <a:cs typeface="Arial Black"/>
              </a:rPr>
              <a:t>edit </a:t>
            </a:r>
            <a:r>
              <a:rPr sz="1200" spc="-75" dirty="0">
                <a:latin typeface="Lucida Sans" panose="020B0602030504020204" pitchFamily="34" charset="77"/>
                <a:cs typeface="Arial Black"/>
              </a:rPr>
              <a:t>your </a:t>
            </a:r>
            <a:r>
              <a:rPr sz="1200" spc="-135" dirty="0">
                <a:latin typeface="Lucida Sans" panose="020B0602030504020204" pitchFamily="34" charset="77"/>
                <a:cs typeface="Arial Black"/>
              </a:rPr>
              <a:t>events </a:t>
            </a:r>
            <a:r>
              <a:rPr sz="1200" spc="-75" dirty="0">
                <a:latin typeface="Lucida Sans" panose="020B0602030504020204" pitchFamily="34" charset="77"/>
                <a:cs typeface="Arial Black"/>
              </a:rPr>
              <a:t>in </a:t>
            </a:r>
            <a:r>
              <a:rPr sz="1200" spc="-135" dirty="0">
                <a:latin typeface="Lucida Sans" panose="020B0602030504020204" pitchFamily="34" charset="77"/>
                <a:cs typeface="Arial Black"/>
              </a:rPr>
              <a:t>a </a:t>
            </a:r>
            <a:r>
              <a:rPr sz="1200" spc="-130" dirty="0">
                <a:latin typeface="Lucida Sans" panose="020B0602030504020204" pitchFamily="34" charset="77"/>
                <a:cs typeface="Arial Black"/>
              </a:rPr>
              <a:t>day,  </a:t>
            </a:r>
            <a:r>
              <a:rPr sz="1200" spc="-155" dirty="0">
                <a:latin typeface="Lucida Sans" panose="020B0602030504020204" pitchFamily="34" charset="77"/>
                <a:cs typeface="Arial Black"/>
              </a:rPr>
              <a:t>week, </a:t>
            </a:r>
            <a:r>
              <a:rPr sz="1200" spc="-60" dirty="0">
                <a:latin typeface="Lucida Sans" panose="020B0602030504020204" pitchFamily="34" charset="77"/>
                <a:cs typeface="Arial Black"/>
              </a:rPr>
              <a:t>or </a:t>
            </a:r>
            <a:r>
              <a:rPr sz="1200" spc="-90" dirty="0">
                <a:latin typeface="Lucida Sans" panose="020B0602030504020204" pitchFamily="34" charset="77"/>
                <a:cs typeface="Arial Black"/>
              </a:rPr>
              <a:t>month </a:t>
            </a:r>
            <a:r>
              <a:rPr sz="1200" spc="-135" dirty="0">
                <a:latin typeface="Lucida Sans" panose="020B0602030504020204" pitchFamily="34" charset="77"/>
                <a:cs typeface="Arial Black"/>
              </a:rPr>
              <a:t>view. </a:t>
            </a:r>
            <a:r>
              <a:rPr sz="1200" spc="-100" dirty="0">
                <a:latin typeface="Lucida Sans" panose="020B0602030504020204" pitchFamily="34" charset="77"/>
                <a:cs typeface="Arial Black"/>
              </a:rPr>
              <a:t>Work </a:t>
            </a:r>
            <a:r>
              <a:rPr sz="1200" spc="-114" dirty="0">
                <a:latin typeface="Lucida Sans" panose="020B0602030504020204" pitchFamily="34" charset="77"/>
                <a:cs typeface="Arial Black"/>
              </a:rPr>
              <a:t>with all </a:t>
            </a:r>
            <a:r>
              <a:rPr sz="1200" spc="-80" dirty="0">
                <a:latin typeface="Lucida Sans" panose="020B0602030504020204" pitchFamily="34" charset="77"/>
                <a:cs typeface="Arial Black"/>
              </a:rPr>
              <a:t>your  </a:t>
            </a:r>
            <a:r>
              <a:rPr sz="1200" spc="-135" dirty="0">
                <a:latin typeface="Lucida Sans" panose="020B0602030504020204" pitchFamily="34" charset="77"/>
                <a:cs typeface="Arial Black"/>
              </a:rPr>
              <a:t>events </a:t>
            </a:r>
            <a:r>
              <a:rPr sz="1200" spc="-105" dirty="0">
                <a:latin typeface="Lucida Sans" panose="020B0602030504020204" pitchFamily="34" charset="77"/>
                <a:cs typeface="Arial Black"/>
              </a:rPr>
              <a:t>and </a:t>
            </a:r>
            <a:r>
              <a:rPr sz="1200" spc="-150" dirty="0">
                <a:latin typeface="Lucida Sans" panose="020B0602030504020204" pitchFamily="34" charset="77"/>
                <a:cs typeface="Arial Black"/>
              </a:rPr>
              <a:t>create new </a:t>
            </a:r>
            <a:r>
              <a:rPr sz="1200" spc="-120" dirty="0">
                <a:latin typeface="Lucida Sans" panose="020B0602030504020204" pitchFamily="34" charset="77"/>
                <a:cs typeface="Arial Black"/>
              </a:rPr>
              <a:t>ones. </a:t>
            </a:r>
            <a:r>
              <a:rPr sz="1200" spc="-175" dirty="0">
                <a:latin typeface="Lucida Sans" panose="020B0602030504020204" pitchFamily="34" charset="77"/>
                <a:cs typeface="Arial Black"/>
              </a:rPr>
              <a:t>See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list </a:t>
            </a:r>
            <a:r>
              <a:rPr sz="1200" spc="-75" dirty="0">
                <a:latin typeface="Lucida Sans" panose="020B0602030504020204" pitchFamily="34" charset="77"/>
                <a:cs typeface="Arial Black"/>
              </a:rPr>
              <a:t>of  </a:t>
            </a:r>
            <a:r>
              <a:rPr sz="1200" spc="-120" dirty="0">
                <a:latin typeface="Lucida Sans" panose="020B0602030504020204" pitchFamily="34" charset="77"/>
                <a:cs typeface="Arial Black"/>
              </a:rPr>
              <a:t>shared</a:t>
            </a:r>
            <a:r>
              <a:rPr sz="1200" spc="-25" dirty="0">
                <a:latin typeface="Lucida Sans" panose="020B0602030504020204" pitchFamily="34" charset="77"/>
                <a:cs typeface="Arial Black"/>
              </a:rPr>
              <a:t> </a:t>
            </a:r>
            <a:r>
              <a:rPr sz="1200" spc="-135" dirty="0">
                <a:latin typeface="Lucida Sans" panose="020B0602030504020204" pitchFamily="34" charset="77"/>
                <a:cs typeface="Arial Black"/>
              </a:rPr>
              <a:t>calendars</a:t>
            </a:r>
            <a:endParaRPr sz="1200">
              <a:latin typeface="Lucida Sans" panose="020B0602030504020204" pitchFamily="34" charset="77"/>
              <a:cs typeface="Arial Black"/>
            </a:endParaRPr>
          </a:p>
          <a:p>
            <a:pPr>
              <a:lnSpc>
                <a:spcPct val="100000"/>
              </a:lnSpc>
            </a:pPr>
            <a:endParaRPr sz="1600" dirty="0">
              <a:latin typeface="Times New Roman"/>
              <a:cs typeface="Times New Roman"/>
            </a:endParaRPr>
          </a:p>
          <a:p>
            <a:pPr>
              <a:lnSpc>
                <a:spcPct val="100000"/>
              </a:lnSpc>
              <a:spcBef>
                <a:spcPts val="25"/>
              </a:spcBef>
            </a:pPr>
            <a:endParaRPr sz="1900" dirty="0">
              <a:latin typeface="Times New Roman"/>
              <a:cs typeface="Times New Roman"/>
            </a:endParaRPr>
          </a:p>
          <a:p>
            <a:pPr marL="462915">
              <a:lnSpc>
                <a:spcPct val="100000"/>
              </a:lnSpc>
            </a:pPr>
            <a:r>
              <a:rPr sz="1450" b="1" spc="120" dirty="0">
                <a:latin typeface="Lucida Sans"/>
                <a:cs typeface="Lucida Sans"/>
              </a:rPr>
              <a:t>Share</a:t>
            </a:r>
            <a:r>
              <a:rPr sz="1450" b="1" spc="-285" dirty="0">
                <a:latin typeface="Lucida Sans"/>
                <a:cs typeface="Lucida Sans"/>
              </a:rPr>
              <a:t> </a:t>
            </a:r>
            <a:r>
              <a:rPr sz="1450" b="1" spc="-50" dirty="0">
                <a:latin typeface="Lucida Sans"/>
                <a:cs typeface="Lucida Sans"/>
              </a:rPr>
              <a:t>d</a:t>
            </a:r>
            <a:r>
              <a:rPr sz="1450" b="1" spc="-20" dirty="0">
                <a:latin typeface="Lucida Sans"/>
                <a:cs typeface="Lucida Sans"/>
              </a:rPr>
              <a:t> </a:t>
            </a:r>
            <a:r>
              <a:rPr sz="1450" b="1" spc="90" dirty="0">
                <a:latin typeface="Lucida Sans"/>
                <a:cs typeface="Lucida Sans"/>
              </a:rPr>
              <a:t>cale</a:t>
            </a:r>
            <a:r>
              <a:rPr sz="1450" b="1" spc="-285" dirty="0">
                <a:latin typeface="Lucida Sans"/>
                <a:cs typeface="Lucida Sans"/>
              </a:rPr>
              <a:t> </a:t>
            </a:r>
            <a:r>
              <a:rPr sz="1450" b="1" spc="90" dirty="0">
                <a:latin typeface="Lucida Sans"/>
                <a:cs typeface="Lucida Sans"/>
              </a:rPr>
              <a:t>ndars</a:t>
            </a:r>
            <a:endParaRPr sz="1450">
              <a:latin typeface="Lucida Sans"/>
              <a:cs typeface="Lucida Sans"/>
            </a:endParaRPr>
          </a:p>
          <a:p>
            <a:pPr marL="462915" marR="5080">
              <a:lnSpc>
                <a:spcPct val="100000"/>
              </a:lnSpc>
              <a:spcBef>
                <a:spcPts val="670"/>
              </a:spcBef>
            </a:pPr>
            <a:r>
              <a:rPr sz="1200" spc="-135" dirty="0">
                <a:latin typeface="Lucida Sans" panose="020B0602030504020204" pitchFamily="34" charset="77"/>
                <a:cs typeface="Arial Black"/>
              </a:rPr>
              <a:t>Share </a:t>
            </a:r>
            <a:r>
              <a:rPr sz="1200" spc="-80" dirty="0">
                <a:latin typeface="Lucida Sans" panose="020B0602030504020204" pitchFamily="34" charset="77"/>
                <a:cs typeface="Arial Black"/>
              </a:rPr>
              <a:t>your </a:t>
            </a:r>
            <a:r>
              <a:rPr sz="1200" spc="-130" dirty="0">
                <a:latin typeface="Lucida Sans" panose="020B0602030504020204" pitchFamily="34" charset="77"/>
                <a:cs typeface="Arial Black"/>
              </a:rPr>
              <a:t>calendar </a:t>
            </a:r>
            <a:r>
              <a:rPr sz="1200" spc="-105" dirty="0">
                <a:latin typeface="Lucida Sans" panose="020B0602030504020204" pitchFamily="34" charset="77"/>
                <a:cs typeface="Arial Black"/>
              </a:rPr>
              <a:t>to other </a:t>
            </a:r>
            <a:r>
              <a:rPr sz="1200" spc="-130" dirty="0">
                <a:latin typeface="Lucida Sans" panose="020B0602030504020204" pitchFamily="34" charset="77"/>
                <a:cs typeface="Arial Black"/>
              </a:rPr>
              <a:t>users </a:t>
            </a:r>
            <a:r>
              <a:rPr sz="1200" spc="-105" dirty="0">
                <a:latin typeface="Lucida Sans" panose="020B0602030504020204" pitchFamily="34" charset="77"/>
                <a:cs typeface="Arial Black"/>
              </a:rPr>
              <a:t>and  add </a:t>
            </a:r>
            <a:r>
              <a:rPr sz="1200" spc="-120" dirty="0">
                <a:latin typeface="Lucida Sans" panose="020B0602030504020204" pitchFamily="34" charset="77"/>
                <a:cs typeface="Arial Black"/>
              </a:rPr>
              <a:t>shared </a:t>
            </a:r>
            <a:r>
              <a:rPr sz="1200" spc="-135" dirty="0">
                <a:latin typeface="Lucida Sans" panose="020B0602030504020204" pitchFamily="34" charset="77"/>
                <a:cs typeface="Arial Black"/>
              </a:rPr>
              <a:t>calendars </a:t>
            </a:r>
            <a:r>
              <a:rPr sz="1200" spc="-75" dirty="0">
                <a:latin typeface="Lucida Sans" panose="020B0602030504020204" pitchFamily="34" charset="77"/>
                <a:cs typeface="Arial Black"/>
              </a:rPr>
              <a:t>from </a:t>
            </a:r>
            <a:r>
              <a:rPr sz="1200" spc="-110" dirty="0">
                <a:latin typeface="Lucida Sans" panose="020B0602030504020204" pitchFamily="34" charset="77"/>
                <a:cs typeface="Arial Black"/>
              </a:rPr>
              <a:t>others. </a:t>
            </a:r>
            <a:r>
              <a:rPr sz="1200" spc="-150" dirty="0">
                <a:latin typeface="Lucida Sans" panose="020B0602030504020204" pitchFamily="34" charset="77"/>
                <a:cs typeface="Arial Black"/>
              </a:rPr>
              <a:t>The  </a:t>
            </a:r>
            <a:r>
              <a:rPr sz="1200" spc="-135" dirty="0">
                <a:latin typeface="Lucida Sans" panose="020B0602030504020204" pitchFamily="34" charset="77"/>
                <a:cs typeface="Arial Black"/>
              </a:rPr>
              <a:t>section </a:t>
            </a:r>
            <a:r>
              <a:rPr sz="1200" spc="-114" dirty="0">
                <a:latin typeface="Lucida Sans" panose="020B0602030504020204" pitchFamily="34" charset="77"/>
                <a:cs typeface="Arial Black"/>
              </a:rPr>
              <a:t>“Other </a:t>
            </a:r>
            <a:r>
              <a:rPr sz="1200" spc="-140" dirty="0">
                <a:latin typeface="Lucida Sans" panose="020B0602030504020204" pitchFamily="34" charset="77"/>
                <a:cs typeface="Arial Black"/>
              </a:rPr>
              <a:t>Calendars” </a:t>
            </a:r>
            <a:r>
              <a:rPr sz="1200" spc="-130" dirty="0">
                <a:latin typeface="Lucida Sans" panose="020B0602030504020204" pitchFamily="34" charset="77"/>
                <a:cs typeface="Arial Black"/>
              </a:rPr>
              <a:t>let’s </a:t>
            </a:r>
            <a:r>
              <a:rPr sz="1200" spc="-85" dirty="0">
                <a:latin typeface="Lucida Sans" panose="020B0602030504020204" pitchFamily="34" charset="77"/>
                <a:cs typeface="Arial Black"/>
              </a:rPr>
              <a:t>you </a:t>
            </a:r>
            <a:r>
              <a:rPr sz="1200" spc="-155" dirty="0">
                <a:latin typeface="Lucida Sans" panose="020B0602030504020204" pitchFamily="34" charset="77"/>
                <a:cs typeface="Arial Black"/>
              </a:rPr>
              <a:t>see </a:t>
            </a:r>
            <a:r>
              <a:rPr sz="1200" spc="-130" dirty="0">
                <a:latin typeface="Lucida Sans" panose="020B0602030504020204" pitchFamily="34" charset="77"/>
                <a:cs typeface="Arial Black"/>
              </a:rPr>
              <a:t>any  </a:t>
            </a:r>
            <a:r>
              <a:rPr sz="1200" spc="-135" dirty="0">
                <a:latin typeface="Lucida Sans" panose="020B0602030504020204" pitchFamily="34" charset="77"/>
                <a:cs typeface="Arial Black"/>
              </a:rPr>
              <a:t>calendars </a:t>
            </a:r>
            <a:r>
              <a:rPr sz="1200" spc="-120" dirty="0">
                <a:latin typeface="Lucida Sans" panose="020B0602030504020204" pitchFamily="34" charset="77"/>
                <a:cs typeface="Arial Black"/>
              </a:rPr>
              <a:t>shared </a:t>
            </a:r>
            <a:r>
              <a:rPr sz="1200" spc="-110" dirty="0">
                <a:latin typeface="Lucida Sans" panose="020B0602030504020204" pitchFamily="34" charset="77"/>
                <a:cs typeface="Arial Black"/>
              </a:rPr>
              <a:t>by </a:t>
            </a:r>
            <a:r>
              <a:rPr sz="1200" spc="-140" dirty="0">
                <a:latin typeface="Lucida Sans" panose="020B0602030504020204" pitchFamily="34" charset="77"/>
                <a:cs typeface="Arial Black"/>
              </a:rPr>
              <a:t>colleagues </a:t>
            </a:r>
            <a:r>
              <a:rPr sz="1200" spc="-125" dirty="0">
                <a:latin typeface="Lucida Sans" panose="020B0602030504020204" pitchFamily="34" charset="77"/>
                <a:cs typeface="Arial Black"/>
              </a:rPr>
              <a:t>that </a:t>
            </a:r>
            <a:r>
              <a:rPr sz="1200" spc="-100" dirty="0">
                <a:latin typeface="Lucida Sans" panose="020B0602030504020204" pitchFamily="34" charset="77"/>
                <a:cs typeface="Arial Black"/>
              </a:rPr>
              <a:t>you’ve  </a:t>
            </a:r>
            <a:r>
              <a:rPr sz="1200" spc="-114" dirty="0">
                <a:latin typeface="Lucida Sans" panose="020B0602030504020204" pitchFamily="34" charset="77"/>
                <a:cs typeface="Arial Black"/>
              </a:rPr>
              <a:t>added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your</a:t>
            </a:r>
            <a:r>
              <a:rPr sz="1200" spc="20" dirty="0">
                <a:latin typeface="Lucida Sans" panose="020B0602030504020204" pitchFamily="34" charset="77"/>
                <a:cs typeface="Arial Black"/>
              </a:rPr>
              <a:t> </a:t>
            </a:r>
            <a:r>
              <a:rPr sz="1200" spc="-135" dirty="0">
                <a:latin typeface="Lucida Sans" panose="020B0602030504020204" pitchFamily="34" charset="77"/>
                <a:cs typeface="Arial Black"/>
              </a:rPr>
              <a:t>view</a:t>
            </a:r>
            <a:endParaRPr sz="1200">
              <a:latin typeface="Lucida Sans" panose="020B0602030504020204" pitchFamily="34" charset="77"/>
              <a:cs typeface="Arial Black"/>
            </a:endParaRPr>
          </a:p>
        </p:txBody>
      </p:sp>
      <p:sp>
        <p:nvSpPr>
          <p:cNvPr id="9" name="object 9"/>
          <p:cNvSpPr/>
          <p:nvPr/>
        </p:nvSpPr>
        <p:spPr>
          <a:xfrm>
            <a:off x="5933440" y="4754879"/>
            <a:ext cx="1818639" cy="124968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928359" y="4749800"/>
            <a:ext cx="1828800" cy="1259840"/>
          </a:xfrm>
          <a:custGeom>
            <a:avLst/>
            <a:gdLst/>
            <a:ahLst/>
            <a:cxnLst/>
            <a:rect l="l" t="t" r="r" b="b"/>
            <a:pathLst>
              <a:path w="1828800" h="1259839">
                <a:moveTo>
                  <a:pt x="0" y="1259840"/>
                </a:moveTo>
                <a:lnTo>
                  <a:pt x="1828799" y="1259840"/>
                </a:lnTo>
                <a:lnTo>
                  <a:pt x="1828799" y="0"/>
                </a:lnTo>
                <a:lnTo>
                  <a:pt x="0" y="0"/>
                </a:lnTo>
                <a:lnTo>
                  <a:pt x="0" y="1259840"/>
                </a:lnTo>
                <a:close/>
              </a:path>
            </a:pathLst>
          </a:custGeom>
          <a:ln w="10160">
            <a:solidFill>
              <a:srgbClr val="787878"/>
            </a:solidFill>
          </a:ln>
        </p:spPr>
        <p:txBody>
          <a:bodyPr wrap="square" lIns="0" tIns="0" rIns="0" bIns="0" rtlCol="0"/>
          <a:lstStyle/>
          <a:p>
            <a:endParaRPr/>
          </a:p>
        </p:txBody>
      </p:sp>
      <p:sp>
        <p:nvSpPr>
          <p:cNvPr id="11" name="object 11"/>
          <p:cNvSpPr/>
          <p:nvPr/>
        </p:nvSpPr>
        <p:spPr>
          <a:xfrm>
            <a:off x="7360919" y="4963159"/>
            <a:ext cx="396240" cy="355600"/>
          </a:xfrm>
          <a:custGeom>
            <a:avLst/>
            <a:gdLst/>
            <a:ahLst/>
            <a:cxnLst/>
            <a:rect l="l" t="t" r="r" b="b"/>
            <a:pathLst>
              <a:path w="396240" h="355600">
                <a:moveTo>
                  <a:pt x="0" y="59308"/>
                </a:moveTo>
                <a:lnTo>
                  <a:pt x="4659" y="36218"/>
                </a:lnTo>
                <a:lnTo>
                  <a:pt x="17367" y="17367"/>
                </a:lnTo>
                <a:lnTo>
                  <a:pt x="36218" y="4659"/>
                </a:lnTo>
                <a:lnTo>
                  <a:pt x="59308" y="0"/>
                </a:lnTo>
                <a:lnTo>
                  <a:pt x="336930" y="0"/>
                </a:lnTo>
                <a:lnTo>
                  <a:pt x="360021" y="4659"/>
                </a:lnTo>
                <a:lnTo>
                  <a:pt x="378872" y="17367"/>
                </a:lnTo>
                <a:lnTo>
                  <a:pt x="391580" y="36218"/>
                </a:lnTo>
                <a:lnTo>
                  <a:pt x="396239" y="59308"/>
                </a:lnTo>
                <a:lnTo>
                  <a:pt x="396239" y="296290"/>
                </a:lnTo>
                <a:lnTo>
                  <a:pt x="391580" y="319381"/>
                </a:lnTo>
                <a:lnTo>
                  <a:pt x="378872" y="338232"/>
                </a:lnTo>
                <a:lnTo>
                  <a:pt x="360021" y="350940"/>
                </a:lnTo>
                <a:lnTo>
                  <a:pt x="336930" y="355599"/>
                </a:lnTo>
                <a:lnTo>
                  <a:pt x="59308" y="355599"/>
                </a:lnTo>
                <a:lnTo>
                  <a:pt x="36218" y="350940"/>
                </a:lnTo>
                <a:lnTo>
                  <a:pt x="17367" y="338232"/>
                </a:lnTo>
                <a:lnTo>
                  <a:pt x="4659" y="319381"/>
                </a:lnTo>
                <a:lnTo>
                  <a:pt x="0" y="296290"/>
                </a:lnTo>
                <a:lnTo>
                  <a:pt x="0" y="59308"/>
                </a:lnTo>
                <a:close/>
              </a:path>
            </a:pathLst>
          </a:custGeom>
          <a:ln w="30479">
            <a:solidFill>
              <a:srgbClr val="3DF9C5"/>
            </a:solidFill>
          </a:ln>
        </p:spPr>
        <p:txBody>
          <a:bodyPr wrap="square" lIns="0" tIns="0" rIns="0" bIns="0" rtlCol="0"/>
          <a:lstStyle/>
          <a:p>
            <a:endParaRPr/>
          </a:p>
        </p:txBody>
      </p:sp>
      <p:sp>
        <p:nvSpPr>
          <p:cNvPr id="12" name="object 12"/>
          <p:cNvSpPr/>
          <p:nvPr/>
        </p:nvSpPr>
        <p:spPr>
          <a:xfrm>
            <a:off x="6355079" y="5572759"/>
            <a:ext cx="873760" cy="294640"/>
          </a:xfrm>
          <a:custGeom>
            <a:avLst/>
            <a:gdLst/>
            <a:ahLst/>
            <a:cxnLst/>
            <a:rect l="l" t="t" r="r" b="b"/>
            <a:pathLst>
              <a:path w="873759" h="294639">
                <a:moveTo>
                  <a:pt x="0" y="49110"/>
                </a:moveTo>
                <a:lnTo>
                  <a:pt x="3857" y="29993"/>
                </a:lnTo>
                <a:lnTo>
                  <a:pt x="14382" y="14382"/>
                </a:lnTo>
                <a:lnTo>
                  <a:pt x="30003" y="3858"/>
                </a:lnTo>
                <a:lnTo>
                  <a:pt x="49149" y="0"/>
                </a:lnTo>
                <a:lnTo>
                  <a:pt x="824611" y="0"/>
                </a:lnTo>
                <a:lnTo>
                  <a:pt x="843756" y="3858"/>
                </a:lnTo>
                <a:lnTo>
                  <a:pt x="859377" y="14382"/>
                </a:lnTo>
                <a:lnTo>
                  <a:pt x="869902" y="29993"/>
                </a:lnTo>
                <a:lnTo>
                  <a:pt x="873760" y="49110"/>
                </a:lnTo>
                <a:lnTo>
                  <a:pt x="873760" y="245529"/>
                </a:lnTo>
                <a:lnTo>
                  <a:pt x="869902" y="264646"/>
                </a:lnTo>
                <a:lnTo>
                  <a:pt x="859377" y="280257"/>
                </a:lnTo>
                <a:lnTo>
                  <a:pt x="843756" y="290781"/>
                </a:lnTo>
                <a:lnTo>
                  <a:pt x="824611" y="294639"/>
                </a:lnTo>
                <a:lnTo>
                  <a:pt x="49149" y="294639"/>
                </a:lnTo>
                <a:lnTo>
                  <a:pt x="30003" y="290781"/>
                </a:lnTo>
                <a:lnTo>
                  <a:pt x="14382" y="280257"/>
                </a:lnTo>
                <a:lnTo>
                  <a:pt x="3857" y="264646"/>
                </a:lnTo>
                <a:lnTo>
                  <a:pt x="0" y="245529"/>
                </a:lnTo>
                <a:lnTo>
                  <a:pt x="0" y="49110"/>
                </a:lnTo>
                <a:close/>
              </a:path>
            </a:pathLst>
          </a:custGeom>
          <a:ln w="30480">
            <a:solidFill>
              <a:srgbClr val="3DF9C5"/>
            </a:solidFill>
          </a:ln>
        </p:spPr>
        <p:txBody>
          <a:bodyPr wrap="square" lIns="0" tIns="0" rIns="0" bIns="0" rtlCol="0"/>
          <a:lstStyle/>
          <a:p>
            <a:endParaRPr/>
          </a:p>
        </p:txBody>
      </p:sp>
      <p:sp>
        <p:nvSpPr>
          <p:cNvPr id="13" name="object 13"/>
          <p:cNvSpPr/>
          <p:nvPr/>
        </p:nvSpPr>
        <p:spPr>
          <a:xfrm>
            <a:off x="7924800" y="4754879"/>
            <a:ext cx="1778000" cy="1249680"/>
          </a:xfrm>
          <a:prstGeom prst="rect">
            <a:avLst/>
          </a:prstGeom>
          <a:blipFill>
            <a:blip r:embed="rId7" cstate="print"/>
            <a:stretch>
              <a:fillRect/>
            </a:stretch>
          </a:blipFill>
        </p:spPr>
        <p:txBody>
          <a:bodyPr wrap="square" lIns="0" tIns="0" rIns="0" bIns="0" rtlCol="0"/>
          <a:lstStyle/>
          <a:p>
            <a:endParaRPr/>
          </a:p>
        </p:txBody>
      </p:sp>
      <p:sp>
        <p:nvSpPr>
          <p:cNvPr id="14" name="object 14"/>
          <p:cNvSpPr/>
          <p:nvPr/>
        </p:nvSpPr>
        <p:spPr>
          <a:xfrm>
            <a:off x="7919719" y="4749800"/>
            <a:ext cx="1788160" cy="1259840"/>
          </a:xfrm>
          <a:custGeom>
            <a:avLst/>
            <a:gdLst/>
            <a:ahLst/>
            <a:cxnLst/>
            <a:rect l="l" t="t" r="r" b="b"/>
            <a:pathLst>
              <a:path w="1788159" h="1259839">
                <a:moveTo>
                  <a:pt x="0" y="1259840"/>
                </a:moveTo>
                <a:lnTo>
                  <a:pt x="1788160" y="1259840"/>
                </a:lnTo>
                <a:lnTo>
                  <a:pt x="1788160" y="0"/>
                </a:lnTo>
                <a:lnTo>
                  <a:pt x="0" y="0"/>
                </a:lnTo>
                <a:lnTo>
                  <a:pt x="0" y="1259840"/>
                </a:lnTo>
                <a:close/>
              </a:path>
            </a:pathLst>
          </a:custGeom>
          <a:ln w="10160">
            <a:solidFill>
              <a:srgbClr val="787878"/>
            </a:solidFill>
          </a:ln>
        </p:spPr>
        <p:txBody>
          <a:bodyPr wrap="square" lIns="0" tIns="0" rIns="0" bIns="0" rtlCol="0"/>
          <a:lstStyle/>
          <a:p>
            <a:endParaRPr/>
          </a:p>
        </p:txBody>
      </p:sp>
      <p:sp>
        <p:nvSpPr>
          <p:cNvPr id="15" name="object 15"/>
          <p:cNvSpPr/>
          <p:nvPr/>
        </p:nvSpPr>
        <p:spPr>
          <a:xfrm>
            <a:off x="9311640" y="5237479"/>
            <a:ext cx="396240" cy="355600"/>
          </a:xfrm>
          <a:custGeom>
            <a:avLst/>
            <a:gdLst/>
            <a:ahLst/>
            <a:cxnLst/>
            <a:rect l="l" t="t" r="r" b="b"/>
            <a:pathLst>
              <a:path w="396240" h="355600">
                <a:moveTo>
                  <a:pt x="0" y="59309"/>
                </a:moveTo>
                <a:lnTo>
                  <a:pt x="4659" y="36218"/>
                </a:lnTo>
                <a:lnTo>
                  <a:pt x="17367" y="17367"/>
                </a:lnTo>
                <a:lnTo>
                  <a:pt x="36218" y="4659"/>
                </a:lnTo>
                <a:lnTo>
                  <a:pt x="59308" y="0"/>
                </a:lnTo>
                <a:lnTo>
                  <a:pt x="336930" y="0"/>
                </a:lnTo>
                <a:lnTo>
                  <a:pt x="360021" y="4659"/>
                </a:lnTo>
                <a:lnTo>
                  <a:pt x="378872" y="17367"/>
                </a:lnTo>
                <a:lnTo>
                  <a:pt x="391580" y="36218"/>
                </a:lnTo>
                <a:lnTo>
                  <a:pt x="396239" y="59309"/>
                </a:lnTo>
                <a:lnTo>
                  <a:pt x="396239" y="296291"/>
                </a:lnTo>
                <a:lnTo>
                  <a:pt x="391580" y="319381"/>
                </a:lnTo>
                <a:lnTo>
                  <a:pt x="378872" y="338232"/>
                </a:lnTo>
                <a:lnTo>
                  <a:pt x="360021" y="350940"/>
                </a:lnTo>
                <a:lnTo>
                  <a:pt x="336930" y="355600"/>
                </a:lnTo>
                <a:lnTo>
                  <a:pt x="59308" y="355600"/>
                </a:lnTo>
                <a:lnTo>
                  <a:pt x="36218" y="350940"/>
                </a:lnTo>
                <a:lnTo>
                  <a:pt x="17367" y="338232"/>
                </a:lnTo>
                <a:lnTo>
                  <a:pt x="4659" y="319381"/>
                </a:lnTo>
                <a:lnTo>
                  <a:pt x="0" y="296291"/>
                </a:lnTo>
                <a:lnTo>
                  <a:pt x="0" y="59309"/>
                </a:lnTo>
                <a:close/>
              </a:path>
            </a:pathLst>
          </a:custGeom>
          <a:ln w="30480">
            <a:solidFill>
              <a:srgbClr val="3DF9C5"/>
            </a:solidFill>
          </a:ln>
        </p:spPr>
        <p:txBody>
          <a:bodyPr wrap="square" lIns="0" tIns="0" rIns="0" bIns="0" rtlCol="0"/>
          <a:lstStyle/>
          <a:p>
            <a:endParaRPr/>
          </a:p>
        </p:txBody>
      </p:sp>
      <p:sp>
        <p:nvSpPr>
          <p:cNvPr id="16" name="object 16"/>
          <p:cNvSpPr/>
          <p:nvPr/>
        </p:nvSpPr>
        <p:spPr>
          <a:xfrm>
            <a:off x="8509000" y="5603240"/>
            <a:ext cx="1107440" cy="264160"/>
          </a:xfrm>
          <a:custGeom>
            <a:avLst/>
            <a:gdLst/>
            <a:ahLst/>
            <a:cxnLst/>
            <a:rect l="l" t="t" r="r" b="b"/>
            <a:pathLst>
              <a:path w="1107440" h="264160">
                <a:moveTo>
                  <a:pt x="0" y="44030"/>
                </a:moveTo>
                <a:lnTo>
                  <a:pt x="3456" y="26890"/>
                </a:lnTo>
                <a:lnTo>
                  <a:pt x="12890" y="12895"/>
                </a:lnTo>
                <a:lnTo>
                  <a:pt x="26896" y="3459"/>
                </a:lnTo>
                <a:lnTo>
                  <a:pt x="44069" y="0"/>
                </a:lnTo>
                <a:lnTo>
                  <a:pt x="1063371" y="0"/>
                </a:lnTo>
                <a:lnTo>
                  <a:pt x="1080543" y="3459"/>
                </a:lnTo>
                <a:lnTo>
                  <a:pt x="1094549" y="12895"/>
                </a:lnTo>
                <a:lnTo>
                  <a:pt x="1103983" y="26890"/>
                </a:lnTo>
                <a:lnTo>
                  <a:pt x="1107440" y="44030"/>
                </a:lnTo>
                <a:lnTo>
                  <a:pt x="1107440" y="220129"/>
                </a:lnTo>
                <a:lnTo>
                  <a:pt x="1103983" y="237269"/>
                </a:lnTo>
                <a:lnTo>
                  <a:pt x="1094549" y="251264"/>
                </a:lnTo>
                <a:lnTo>
                  <a:pt x="1080543" y="260700"/>
                </a:lnTo>
                <a:lnTo>
                  <a:pt x="1063371" y="264160"/>
                </a:lnTo>
                <a:lnTo>
                  <a:pt x="44069" y="264160"/>
                </a:lnTo>
                <a:lnTo>
                  <a:pt x="26896" y="260700"/>
                </a:lnTo>
                <a:lnTo>
                  <a:pt x="12890" y="251264"/>
                </a:lnTo>
                <a:lnTo>
                  <a:pt x="3456" y="237269"/>
                </a:lnTo>
                <a:lnTo>
                  <a:pt x="0" y="220129"/>
                </a:lnTo>
                <a:lnTo>
                  <a:pt x="0" y="44030"/>
                </a:lnTo>
                <a:close/>
              </a:path>
            </a:pathLst>
          </a:custGeom>
          <a:ln w="30479">
            <a:solidFill>
              <a:srgbClr val="3DF9C5"/>
            </a:solidFill>
          </a:ln>
        </p:spPr>
        <p:txBody>
          <a:bodyPr wrap="square" lIns="0" tIns="0" rIns="0" bIns="0" rtlCol="0"/>
          <a:lstStyle/>
          <a:p>
            <a:endParaRPr/>
          </a:p>
        </p:txBody>
      </p:sp>
      <p:sp>
        <p:nvSpPr>
          <p:cNvPr id="17" name="object 17"/>
          <p:cNvSpPr/>
          <p:nvPr/>
        </p:nvSpPr>
        <p:spPr>
          <a:xfrm>
            <a:off x="9855200" y="4754879"/>
            <a:ext cx="1960879" cy="1249680"/>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9850119" y="4749800"/>
            <a:ext cx="1971039" cy="1259840"/>
          </a:xfrm>
          <a:custGeom>
            <a:avLst/>
            <a:gdLst/>
            <a:ahLst/>
            <a:cxnLst/>
            <a:rect l="l" t="t" r="r" b="b"/>
            <a:pathLst>
              <a:path w="1971040" h="1259839">
                <a:moveTo>
                  <a:pt x="0" y="1259840"/>
                </a:moveTo>
                <a:lnTo>
                  <a:pt x="1971039" y="1259840"/>
                </a:lnTo>
                <a:lnTo>
                  <a:pt x="1971039" y="0"/>
                </a:lnTo>
                <a:lnTo>
                  <a:pt x="0" y="0"/>
                </a:lnTo>
                <a:lnTo>
                  <a:pt x="0" y="1259840"/>
                </a:lnTo>
                <a:close/>
              </a:path>
            </a:pathLst>
          </a:custGeom>
          <a:ln w="10160">
            <a:solidFill>
              <a:srgbClr val="787878"/>
            </a:solidFill>
          </a:ln>
        </p:spPr>
        <p:txBody>
          <a:bodyPr wrap="square" lIns="0" tIns="0" rIns="0" bIns="0" rtlCol="0"/>
          <a:lstStyle/>
          <a:p>
            <a:endParaRPr/>
          </a:p>
        </p:txBody>
      </p:sp>
      <p:sp>
        <p:nvSpPr>
          <p:cNvPr id="19" name="object 19"/>
          <p:cNvSpPr/>
          <p:nvPr/>
        </p:nvSpPr>
        <p:spPr>
          <a:xfrm>
            <a:off x="9860280" y="5318759"/>
            <a:ext cx="1259840" cy="640080"/>
          </a:xfrm>
          <a:custGeom>
            <a:avLst/>
            <a:gdLst/>
            <a:ahLst/>
            <a:cxnLst/>
            <a:rect l="l" t="t" r="r" b="b"/>
            <a:pathLst>
              <a:path w="1259840" h="640079">
                <a:moveTo>
                  <a:pt x="0" y="106679"/>
                </a:moveTo>
                <a:lnTo>
                  <a:pt x="8381" y="65150"/>
                </a:lnTo>
                <a:lnTo>
                  <a:pt x="31241" y="31241"/>
                </a:lnTo>
                <a:lnTo>
                  <a:pt x="65150" y="8381"/>
                </a:lnTo>
                <a:lnTo>
                  <a:pt x="106679" y="0"/>
                </a:lnTo>
                <a:lnTo>
                  <a:pt x="1153160" y="0"/>
                </a:lnTo>
                <a:lnTo>
                  <a:pt x="1194689" y="8381"/>
                </a:lnTo>
                <a:lnTo>
                  <a:pt x="1228598" y="31241"/>
                </a:lnTo>
                <a:lnTo>
                  <a:pt x="1251457" y="65150"/>
                </a:lnTo>
                <a:lnTo>
                  <a:pt x="1259840" y="106679"/>
                </a:lnTo>
                <a:lnTo>
                  <a:pt x="1259840" y="533399"/>
                </a:lnTo>
                <a:lnTo>
                  <a:pt x="1251458" y="574923"/>
                </a:lnTo>
                <a:lnTo>
                  <a:pt x="1228598" y="608833"/>
                </a:lnTo>
                <a:lnTo>
                  <a:pt x="1194689" y="631696"/>
                </a:lnTo>
                <a:lnTo>
                  <a:pt x="1153160" y="640079"/>
                </a:lnTo>
                <a:lnTo>
                  <a:pt x="106679" y="640079"/>
                </a:lnTo>
                <a:lnTo>
                  <a:pt x="65150" y="631696"/>
                </a:lnTo>
                <a:lnTo>
                  <a:pt x="31242" y="608833"/>
                </a:lnTo>
                <a:lnTo>
                  <a:pt x="8382" y="574923"/>
                </a:lnTo>
                <a:lnTo>
                  <a:pt x="0" y="533399"/>
                </a:lnTo>
                <a:lnTo>
                  <a:pt x="0" y="106679"/>
                </a:lnTo>
                <a:close/>
              </a:path>
            </a:pathLst>
          </a:custGeom>
          <a:ln w="30479">
            <a:solidFill>
              <a:srgbClr val="3DF9C5"/>
            </a:solidFill>
          </a:ln>
        </p:spPr>
        <p:txBody>
          <a:bodyPr wrap="square" lIns="0" tIns="0" rIns="0" bIns="0" rtlCol="0"/>
          <a:lstStyle/>
          <a:p>
            <a:endParaRPr/>
          </a:p>
        </p:txBody>
      </p:sp>
    </p:spTree>
    <p:extLst>
      <p:ext uri="{BB962C8B-B14F-4D97-AF65-F5344CB8AC3E}">
        <p14:creationId xmlns:p14="http://schemas.microsoft.com/office/powerpoint/2010/main" val="4202375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bject 14">
            <a:extLst>
              <a:ext uri="{FF2B5EF4-FFF2-40B4-BE49-F238E27FC236}">
                <a16:creationId xmlns:a16="http://schemas.microsoft.com/office/drawing/2014/main" id="{CA89BE95-3B48-2D40-AC4F-5D7045F6BC15}"/>
              </a:ext>
            </a:extLst>
          </p:cNvPr>
          <p:cNvSpPr/>
          <p:nvPr/>
        </p:nvSpPr>
        <p:spPr>
          <a:xfrm flipV="1">
            <a:off x="532200" y="2666999"/>
            <a:ext cx="3277800" cy="45719"/>
          </a:xfrm>
          <a:custGeom>
            <a:avLst/>
            <a:gdLst/>
            <a:ahLst/>
            <a:cxnLst/>
            <a:rect l="l" t="t" r="r" b="b"/>
            <a:pathLst>
              <a:path w="2926079">
                <a:moveTo>
                  <a:pt x="0" y="0"/>
                </a:moveTo>
                <a:lnTo>
                  <a:pt x="2925826" y="0"/>
                </a:lnTo>
              </a:path>
            </a:pathLst>
          </a:custGeom>
          <a:ln w="60960">
            <a:solidFill>
              <a:srgbClr val="FCD200"/>
            </a:solidFill>
          </a:ln>
        </p:spPr>
        <p:txBody>
          <a:bodyPr wrap="square" lIns="0" tIns="0" rIns="0" bIns="0" rtlCol="0"/>
          <a:lstStyle/>
          <a:p>
            <a:endParaRPr/>
          </a:p>
        </p:txBody>
      </p:sp>
      <p:sp>
        <p:nvSpPr>
          <p:cNvPr id="7" name="object 12">
            <a:extLst>
              <a:ext uri="{FF2B5EF4-FFF2-40B4-BE49-F238E27FC236}">
                <a16:creationId xmlns:a16="http://schemas.microsoft.com/office/drawing/2014/main" id="{61473CFE-527D-0F48-BF64-BBF294412329}"/>
              </a:ext>
            </a:extLst>
          </p:cNvPr>
          <p:cNvSpPr/>
          <p:nvPr/>
        </p:nvSpPr>
        <p:spPr>
          <a:xfrm flipV="1">
            <a:off x="577920" y="4297681"/>
            <a:ext cx="4298880" cy="45719"/>
          </a:xfrm>
          <a:custGeom>
            <a:avLst/>
            <a:gdLst/>
            <a:ahLst/>
            <a:cxnLst/>
            <a:rect l="l" t="t" r="r" b="b"/>
            <a:pathLst>
              <a:path w="2926079">
                <a:moveTo>
                  <a:pt x="0" y="0"/>
                </a:moveTo>
                <a:lnTo>
                  <a:pt x="2925826" y="0"/>
                </a:lnTo>
              </a:path>
            </a:pathLst>
          </a:custGeom>
          <a:ln w="60960">
            <a:solidFill>
              <a:srgbClr val="85F100"/>
            </a:solidFill>
          </a:ln>
        </p:spPr>
        <p:txBody>
          <a:bodyPr wrap="square" lIns="0" tIns="0" rIns="0" bIns="0" rtlCol="0"/>
          <a:lstStyle/>
          <a:p>
            <a:endParaRPr/>
          </a:p>
        </p:txBody>
      </p:sp>
      <p:sp>
        <p:nvSpPr>
          <p:cNvPr id="14" name="object 17">
            <a:extLst>
              <a:ext uri="{FF2B5EF4-FFF2-40B4-BE49-F238E27FC236}">
                <a16:creationId xmlns:a16="http://schemas.microsoft.com/office/drawing/2014/main" id="{BF9D43F1-3C97-5D4D-AE0E-1E6459EE067A}"/>
              </a:ext>
            </a:extLst>
          </p:cNvPr>
          <p:cNvSpPr/>
          <p:nvPr/>
        </p:nvSpPr>
        <p:spPr>
          <a:xfrm>
            <a:off x="577200" y="4876800"/>
            <a:ext cx="1404000" cy="1270"/>
          </a:xfrm>
          <a:custGeom>
            <a:avLst/>
            <a:gdLst/>
            <a:ahLst/>
            <a:cxnLst/>
            <a:rect l="l" t="t" r="r" b="b"/>
            <a:pathLst>
              <a:path w="2880359" h="1269">
                <a:moveTo>
                  <a:pt x="0" y="1015"/>
                </a:moveTo>
                <a:lnTo>
                  <a:pt x="2879979" y="0"/>
                </a:lnTo>
              </a:path>
            </a:pathLst>
          </a:custGeom>
          <a:ln w="60960">
            <a:solidFill>
              <a:srgbClr val="DEDEDE"/>
            </a:solidFill>
          </a:ln>
        </p:spPr>
        <p:txBody>
          <a:bodyPr wrap="square" lIns="0" tIns="0" rIns="0" bIns="0" rtlCol="0"/>
          <a:lstStyle/>
          <a:p>
            <a:endParaRPr/>
          </a:p>
        </p:txBody>
      </p:sp>
      <p:sp>
        <p:nvSpPr>
          <p:cNvPr id="3" name="TextBox 2">
            <a:extLst>
              <a:ext uri="{FF2B5EF4-FFF2-40B4-BE49-F238E27FC236}">
                <a16:creationId xmlns:a16="http://schemas.microsoft.com/office/drawing/2014/main" id="{FA0F4FED-DB3E-F440-862D-0633AF726602}"/>
              </a:ext>
            </a:extLst>
          </p:cNvPr>
          <p:cNvSpPr txBox="1"/>
          <p:nvPr/>
        </p:nvSpPr>
        <p:spPr>
          <a:xfrm>
            <a:off x="685800" y="533400"/>
            <a:ext cx="4191000" cy="461665"/>
          </a:xfrm>
          <a:prstGeom prst="rect">
            <a:avLst/>
          </a:prstGeom>
          <a:noFill/>
        </p:spPr>
        <p:txBody>
          <a:bodyPr wrap="square" rtlCol="0">
            <a:spAutoFit/>
          </a:bodyPr>
          <a:lstStyle/>
          <a:p>
            <a:pPr marL="12700">
              <a:lnSpc>
                <a:spcPct val="100000"/>
              </a:lnSpc>
              <a:spcBef>
                <a:spcPts val="100"/>
              </a:spcBef>
            </a:pPr>
            <a:r>
              <a:rPr lang="en-US" sz="2400" b="1" spc="-10" dirty="0">
                <a:latin typeface="David" panose="020E0502060401010101" pitchFamily="34" charset="-79"/>
                <a:cs typeface="David" panose="020E0502060401010101" pitchFamily="34" charset="-79"/>
              </a:rPr>
              <a:t>Introduction </a:t>
            </a:r>
            <a:r>
              <a:rPr lang="en-US" sz="2400" b="1" spc="15" dirty="0">
                <a:latin typeface="David" panose="020E0502060401010101" pitchFamily="34" charset="-79"/>
                <a:cs typeface="David" panose="020E0502060401010101" pitchFamily="34" charset="-79"/>
              </a:rPr>
              <a:t>to</a:t>
            </a:r>
            <a:r>
              <a:rPr lang="en-US" sz="2400" b="1" spc="-250" dirty="0">
                <a:latin typeface="David" panose="020E0502060401010101" pitchFamily="34" charset="-79"/>
                <a:cs typeface="David" panose="020E0502060401010101" pitchFamily="34" charset="-79"/>
              </a:rPr>
              <a:t> </a:t>
            </a:r>
            <a:r>
              <a:rPr lang="en-US" sz="2400" b="1" spc="-30" dirty="0">
                <a:latin typeface="David" panose="020E0502060401010101" pitchFamily="34" charset="-79"/>
                <a:cs typeface="David" panose="020E0502060401010101" pitchFamily="34" charset="-79"/>
              </a:rPr>
              <a:t>Salesforce</a:t>
            </a:r>
          </a:p>
        </p:txBody>
      </p:sp>
      <p:sp>
        <p:nvSpPr>
          <p:cNvPr id="2" name="Rectangle 1">
            <a:extLst>
              <a:ext uri="{FF2B5EF4-FFF2-40B4-BE49-F238E27FC236}">
                <a16:creationId xmlns:a16="http://schemas.microsoft.com/office/drawing/2014/main" id="{87F4DF69-1C08-4346-90B5-2CCC9EBC3421}"/>
              </a:ext>
            </a:extLst>
          </p:cNvPr>
          <p:cNvSpPr/>
          <p:nvPr/>
        </p:nvSpPr>
        <p:spPr>
          <a:xfrm>
            <a:off x="457200" y="725772"/>
            <a:ext cx="8153400" cy="4537139"/>
          </a:xfrm>
          <a:prstGeom prst="rect">
            <a:avLst/>
          </a:prstGeom>
        </p:spPr>
        <p:txBody>
          <a:bodyPr wrap="square">
            <a:spAutoFit/>
          </a:bodyPr>
          <a:lstStyle/>
          <a:p>
            <a:pPr marL="12700">
              <a:lnSpc>
                <a:spcPct val="100000"/>
              </a:lnSpc>
              <a:spcBef>
                <a:spcPts val="100"/>
              </a:spcBef>
            </a:pPr>
            <a:endParaRPr lang="en-US" b="1" spc="-30" dirty="0">
              <a:latin typeface="Lucida Sans"/>
              <a:cs typeface="Lucida Sans"/>
            </a:endParaRPr>
          </a:p>
          <a:p>
            <a:pPr marL="12700">
              <a:lnSpc>
                <a:spcPct val="100000"/>
              </a:lnSpc>
              <a:spcBef>
                <a:spcPts val="100"/>
              </a:spcBef>
            </a:pPr>
            <a:endParaRPr lang="en-US" dirty="0">
              <a:latin typeface="Lucida Sans"/>
              <a:cs typeface="Lucida Sans"/>
            </a:endParaRPr>
          </a:p>
          <a:p>
            <a:pPr marL="12700">
              <a:lnSpc>
                <a:spcPct val="100000"/>
              </a:lnSpc>
              <a:spcBef>
                <a:spcPts val="5"/>
              </a:spcBef>
            </a:pPr>
            <a:r>
              <a:rPr lang="en-US" b="1" spc="-175" dirty="0">
                <a:latin typeface="Lucida Sans" panose="020B0602030504020204" pitchFamily="34" charset="77"/>
                <a:cs typeface="Arial Black"/>
              </a:rPr>
              <a:t>Account </a:t>
            </a:r>
            <a:r>
              <a:rPr lang="en-US" b="1" spc="-254" dirty="0">
                <a:latin typeface="Lucida Sans" panose="020B0602030504020204" pitchFamily="34" charset="77"/>
                <a:cs typeface="Arial Black"/>
              </a:rPr>
              <a:t>&amp;</a:t>
            </a:r>
            <a:r>
              <a:rPr lang="en-US" b="1" spc="-145" dirty="0">
                <a:latin typeface="Lucida Sans" panose="020B0602030504020204" pitchFamily="34" charset="77"/>
                <a:cs typeface="Arial Black"/>
              </a:rPr>
              <a:t> </a:t>
            </a:r>
            <a:r>
              <a:rPr lang="en-US" b="1" spc="-170" dirty="0">
                <a:latin typeface="Lucida Sans" panose="020B0602030504020204" pitchFamily="34" charset="77"/>
                <a:cs typeface="Arial Black"/>
              </a:rPr>
              <a:t>Contact</a:t>
            </a:r>
          </a:p>
          <a:p>
            <a:pPr marL="12700">
              <a:lnSpc>
                <a:spcPct val="100000"/>
              </a:lnSpc>
              <a:spcBef>
                <a:spcPts val="5"/>
              </a:spcBef>
            </a:pPr>
            <a:endParaRPr lang="en-US" b="1" dirty="0">
              <a:latin typeface="Lucida Sans" panose="020B0602030504020204" pitchFamily="34" charset="77"/>
              <a:cs typeface="Arial Black"/>
            </a:endParaRPr>
          </a:p>
          <a:p>
            <a:pPr marL="12700">
              <a:lnSpc>
                <a:spcPct val="100000"/>
              </a:lnSpc>
              <a:spcBef>
                <a:spcPts val="5"/>
              </a:spcBef>
            </a:pPr>
            <a:r>
              <a:rPr lang="en-US" b="1" spc="-180" dirty="0">
                <a:latin typeface="Lucida Sans" panose="020B0602030504020204" pitchFamily="34" charset="77"/>
                <a:cs typeface="Arial Black"/>
              </a:rPr>
              <a:t>Activities </a:t>
            </a:r>
            <a:r>
              <a:rPr lang="en-US" b="1" spc="-130" dirty="0">
                <a:latin typeface="Lucida Sans" panose="020B0602030504020204" pitchFamily="34" charset="77"/>
                <a:cs typeface="Arial Black"/>
              </a:rPr>
              <a:t>and</a:t>
            </a:r>
            <a:r>
              <a:rPr lang="en-US" b="1" spc="-70" dirty="0">
                <a:latin typeface="Lucida Sans" panose="020B0602030504020204" pitchFamily="34" charset="77"/>
                <a:cs typeface="Arial Black"/>
              </a:rPr>
              <a:t> </a:t>
            </a:r>
            <a:r>
              <a:rPr lang="en-US" b="1" spc="-140" dirty="0">
                <a:latin typeface="Lucida Sans" panose="020B0602030504020204" pitchFamily="34" charset="77"/>
                <a:cs typeface="Arial Black"/>
              </a:rPr>
              <a:t>collaboration</a:t>
            </a:r>
          </a:p>
          <a:p>
            <a:pPr marL="12700">
              <a:lnSpc>
                <a:spcPct val="100000"/>
              </a:lnSpc>
              <a:spcBef>
                <a:spcPts val="5"/>
              </a:spcBef>
            </a:pPr>
            <a:endParaRPr lang="en-US" b="1" spc="-140" dirty="0">
              <a:latin typeface="Lucida Sans" panose="020B0602030504020204" pitchFamily="34" charset="77"/>
              <a:cs typeface="Arial Black"/>
            </a:endParaRPr>
          </a:p>
          <a:p>
            <a:pPr marL="12700">
              <a:spcBef>
                <a:spcPts val="5"/>
              </a:spcBef>
            </a:pPr>
            <a:r>
              <a:rPr lang="en-US" b="1" spc="-190" dirty="0">
                <a:latin typeface="Lucida Sans" panose="020B0602030504020204" pitchFamily="34" charset="77"/>
                <a:cs typeface="Arial Black"/>
              </a:rPr>
              <a:t>Case , Service Cloud &amp; Community</a:t>
            </a:r>
          </a:p>
          <a:p>
            <a:pPr marL="12700">
              <a:spcBef>
                <a:spcPts val="5"/>
              </a:spcBef>
            </a:pPr>
            <a:endParaRPr lang="en-US" b="1" dirty="0">
              <a:latin typeface="Lucida Sans" panose="020B0602030504020204" pitchFamily="34" charset="77"/>
              <a:cs typeface="Arial Black"/>
            </a:endParaRPr>
          </a:p>
          <a:p>
            <a:pPr marL="12700">
              <a:lnSpc>
                <a:spcPct val="100000"/>
              </a:lnSpc>
            </a:pPr>
            <a:r>
              <a:rPr lang="en-US" b="1" spc="-150" dirty="0">
                <a:latin typeface="Lucida Sans" panose="020B0602030504020204" pitchFamily="34" charset="77"/>
                <a:cs typeface="Arial Black"/>
              </a:rPr>
              <a:t>Custom </a:t>
            </a:r>
            <a:r>
              <a:rPr lang="en-US" b="1" spc="-170" dirty="0">
                <a:latin typeface="Lucida Sans" panose="020B0602030504020204" pitchFamily="34" charset="77"/>
                <a:cs typeface="Arial Black"/>
              </a:rPr>
              <a:t>objects </a:t>
            </a:r>
            <a:r>
              <a:rPr lang="en-US" b="1" spc="-254" dirty="0">
                <a:latin typeface="Lucida Sans" panose="020B0602030504020204" pitchFamily="34" charset="77"/>
                <a:cs typeface="Arial Black"/>
              </a:rPr>
              <a:t>&amp; </a:t>
            </a:r>
            <a:r>
              <a:rPr lang="en-US" b="1" spc="-140" dirty="0">
                <a:latin typeface="Lucida Sans" panose="020B0602030504020204" pitchFamily="34" charset="77"/>
                <a:cs typeface="Arial Black"/>
              </a:rPr>
              <a:t>fields, </a:t>
            </a:r>
            <a:r>
              <a:rPr lang="en-US" b="1" spc="-190" dirty="0">
                <a:latin typeface="Lucida Sans" panose="020B0602030504020204" pitchFamily="34" charset="77"/>
                <a:cs typeface="Arial Black"/>
              </a:rPr>
              <a:t>Page </a:t>
            </a:r>
            <a:r>
              <a:rPr lang="en-US" b="1" spc="-180" dirty="0">
                <a:latin typeface="Lucida Sans" panose="020B0602030504020204" pitchFamily="34" charset="77"/>
                <a:cs typeface="Arial Black"/>
              </a:rPr>
              <a:t>Layouts </a:t>
            </a:r>
            <a:r>
              <a:rPr lang="en-US" b="1" spc="-130" dirty="0">
                <a:latin typeface="Lucida Sans" panose="020B0602030504020204" pitchFamily="34" charset="77"/>
                <a:cs typeface="Arial Black"/>
              </a:rPr>
              <a:t>and </a:t>
            </a:r>
            <a:r>
              <a:rPr lang="en-US" b="1" spc="-170" dirty="0">
                <a:latin typeface="Lucida Sans" panose="020B0602030504020204" pitchFamily="34" charset="77"/>
                <a:cs typeface="Arial Black"/>
              </a:rPr>
              <a:t>Record</a:t>
            </a:r>
            <a:r>
              <a:rPr lang="en-US" b="1" spc="-335" dirty="0">
                <a:latin typeface="Lucida Sans" panose="020B0602030504020204" pitchFamily="34" charset="77"/>
                <a:cs typeface="Arial Black"/>
              </a:rPr>
              <a:t> </a:t>
            </a:r>
            <a:r>
              <a:rPr lang="en-US" b="1" spc="-195" dirty="0">
                <a:latin typeface="Lucida Sans" panose="020B0602030504020204" pitchFamily="34" charset="77"/>
                <a:cs typeface="Arial Black"/>
              </a:rPr>
              <a:t>Types</a:t>
            </a:r>
          </a:p>
          <a:p>
            <a:pPr marL="12700">
              <a:lnSpc>
                <a:spcPct val="100000"/>
              </a:lnSpc>
            </a:pPr>
            <a:endParaRPr lang="en-US" b="1" spc="-195" dirty="0">
              <a:latin typeface="Lucida Sans" panose="020B0602030504020204" pitchFamily="34" charset="77"/>
              <a:cs typeface="Arial Black"/>
            </a:endParaRPr>
          </a:p>
          <a:p>
            <a:pPr marL="12700"/>
            <a:r>
              <a:rPr lang="en-US" b="1" spc="-150" dirty="0">
                <a:latin typeface="Lucida Sans" panose="020B0602030504020204" pitchFamily="34" charset="77"/>
                <a:cs typeface="Arial Black"/>
              </a:rPr>
              <a:t>Users, </a:t>
            </a:r>
            <a:r>
              <a:rPr lang="en-US" b="1" spc="-135" dirty="0">
                <a:latin typeface="Lucida Sans" panose="020B0602030504020204" pitchFamily="34" charset="77"/>
                <a:cs typeface="Arial Black"/>
              </a:rPr>
              <a:t>Profile, </a:t>
            </a:r>
            <a:r>
              <a:rPr lang="en-US" b="1" spc="-175" dirty="0">
                <a:latin typeface="Lucida Sans" panose="020B0602030504020204" pitchFamily="34" charset="77"/>
                <a:cs typeface="Arial Black"/>
              </a:rPr>
              <a:t>Role </a:t>
            </a:r>
            <a:r>
              <a:rPr lang="en-US" b="1" spc="-160" dirty="0">
                <a:latin typeface="Lucida Sans" panose="020B0602030504020204" pitchFamily="34" charset="77"/>
                <a:cs typeface="Arial Black"/>
              </a:rPr>
              <a:t>Hierarchy,</a:t>
            </a:r>
            <a:r>
              <a:rPr lang="en-US" b="1" spc="-170" dirty="0">
                <a:latin typeface="Lucida Sans" panose="020B0602030504020204" pitchFamily="34" charset="77"/>
                <a:cs typeface="Arial Black"/>
              </a:rPr>
              <a:t> </a:t>
            </a:r>
            <a:r>
              <a:rPr lang="en-US" b="1" spc="-155" dirty="0">
                <a:latin typeface="Lucida Sans" panose="020B0602030504020204" pitchFamily="34" charset="77"/>
                <a:cs typeface="Arial Black"/>
              </a:rPr>
              <a:t>Sharing</a:t>
            </a:r>
          </a:p>
          <a:p>
            <a:pPr marL="12700"/>
            <a:endParaRPr lang="en-US" b="1" dirty="0">
              <a:latin typeface="Lucida Sans" panose="020B0602030504020204" pitchFamily="34" charset="77"/>
              <a:cs typeface="Arial Black"/>
            </a:endParaRPr>
          </a:p>
          <a:p>
            <a:pPr marL="12700" marR="1256665">
              <a:lnSpc>
                <a:spcPct val="100000"/>
              </a:lnSpc>
              <a:spcBef>
                <a:spcPts val="5"/>
              </a:spcBef>
            </a:pPr>
            <a:r>
              <a:rPr lang="en-US" b="1" spc="-135" dirty="0">
                <a:latin typeface="Lucida Sans" panose="020B0602030504020204" pitchFamily="34" charset="77"/>
                <a:cs typeface="Arial Black"/>
              </a:rPr>
              <a:t>Configuration, </a:t>
            </a:r>
            <a:r>
              <a:rPr lang="en-US" b="1" spc="-145" dirty="0">
                <a:latin typeface="Lucida Sans" panose="020B0602030504020204" pitchFamily="34" charset="77"/>
                <a:cs typeface="Arial Black"/>
              </a:rPr>
              <a:t>Data </a:t>
            </a:r>
            <a:r>
              <a:rPr lang="en-US" b="1" spc="-155" dirty="0">
                <a:latin typeface="Lucida Sans" panose="020B0602030504020204" pitchFamily="34" charset="77"/>
                <a:cs typeface="Arial Black"/>
              </a:rPr>
              <a:t>Validation, </a:t>
            </a:r>
            <a:r>
              <a:rPr lang="en-US" b="1" spc="-140" dirty="0">
                <a:latin typeface="Lucida Sans" panose="020B0602030504020204" pitchFamily="34" charset="77"/>
                <a:cs typeface="Arial Black"/>
              </a:rPr>
              <a:t>Automation</a:t>
            </a:r>
          </a:p>
          <a:p>
            <a:pPr marL="12700" marR="1256665">
              <a:lnSpc>
                <a:spcPct val="100000"/>
              </a:lnSpc>
              <a:spcBef>
                <a:spcPts val="5"/>
              </a:spcBef>
            </a:pPr>
            <a:endParaRPr lang="en-US" b="1" spc="-140" dirty="0">
              <a:latin typeface="Lucida Sans" panose="020B0602030504020204" pitchFamily="34" charset="77"/>
              <a:cs typeface="Arial Black"/>
            </a:endParaRPr>
          </a:p>
          <a:p>
            <a:pPr marL="12700" marR="1256665">
              <a:lnSpc>
                <a:spcPct val="100000"/>
              </a:lnSpc>
              <a:spcBef>
                <a:spcPts val="5"/>
              </a:spcBef>
            </a:pPr>
            <a:r>
              <a:rPr lang="en-US" b="1" spc="-114" dirty="0">
                <a:latin typeface="Lucida Sans" panose="020B0602030504020204" pitchFamily="34" charset="77"/>
                <a:cs typeface="Arial Black"/>
              </a:rPr>
              <a:t>Org hands-on </a:t>
            </a:r>
            <a:r>
              <a:rPr lang="en-US" b="1" spc="-20" dirty="0">
                <a:latin typeface="Lucida Sans" panose="020B0602030504020204" pitchFamily="34" charset="77"/>
                <a:cs typeface="Arial Black"/>
              </a:rPr>
              <a:t>- </a:t>
            </a:r>
            <a:r>
              <a:rPr lang="en-US" b="1" spc="-150" dirty="0">
                <a:latin typeface="Lucida Sans" panose="020B0602030504020204" pitchFamily="34" charset="77"/>
                <a:cs typeface="Arial Black"/>
              </a:rPr>
              <a:t>Console </a:t>
            </a:r>
            <a:r>
              <a:rPr lang="en-US" b="1" spc="-190" dirty="0">
                <a:latin typeface="Lucida Sans" panose="020B0602030504020204" pitchFamily="34" charset="77"/>
                <a:cs typeface="Arial Black"/>
              </a:rPr>
              <a:t>view, Chatter, </a:t>
            </a:r>
            <a:r>
              <a:rPr lang="en-US" b="1" spc="-165" dirty="0">
                <a:latin typeface="Lucida Sans" panose="020B0602030504020204" pitchFamily="34" charset="77"/>
                <a:cs typeface="Arial Black"/>
              </a:rPr>
              <a:t>Reports </a:t>
            </a:r>
            <a:r>
              <a:rPr lang="en-US" b="1" spc="-130" dirty="0">
                <a:latin typeface="Lucida Sans" panose="020B0602030504020204" pitchFamily="34" charset="77"/>
                <a:cs typeface="Arial Black"/>
              </a:rPr>
              <a:t>and </a:t>
            </a:r>
            <a:r>
              <a:rPr lang="en-US" b="1" spc="-135" dirty="0">
                <a:latin typeface="Lucida Sans" panose="020B0602030504020204" pitchFamily="34" charset="77"/>
                <a:cs typeface="Arial Black"/>
              </a:rPr>
              <a:t>Dashboards</a:t>
            </a:r>
            <a:r>
              <a:rPr lang="en-US" b="1" spc="-140" dirty="0">
                <a:latin typeface="Lucida Sans" panose="020B0602030504020204" pitchFamily="34" charset="77"/>
                <a:cs typeface="Arial Black"/>
              </a:rPr>
              <a:t>, </a:t>
            </a:r>
            <a:r>
              <a:rPr lang="en-US" b="1" spc="-170" dirty="0">
                <a:latin typeface="Lucida Sans" panose="020B0602030504020204" pitchFamily="34" charset="77"/>
                <a:cs typeface="Arial Black"/>
              </a:rPr>
              <a:t>Salesforce </a:t>
            </a:r>
            <a:r>
              <a:rPr lang="en-US" b="1" spc="-80" dirty="0">
                <a:latin typeface="Lucida Sans" panose="020B0602030504020204" pitchFamily="34" charset="77"/>
                <a:cs typeface="Arial Black"/>
              </a:rPr>
              <a:t>for </a:t>
            </a:r>
            <a:r>
              <a:rPr lang="en-US" b="1" spc="-130" dirty="0">
                <a:latin typeface="Lucida Sans" panose="020B0602030504020204" pitchFamily="34" charset="77"/>
                <a:cs typeface="Arial Black"/>
              </a:rPr>
              <a:t>mobile,  </a:t>
            </a:r>
            <a:r>
              <a:rPr lang="en-US" b="1" spc="-175" dirty="0">
                <a:latin typeface="Lucida Sans" panose="020B0602030504020204" pitchFamily="34" charset="77"/>
                <a:cs typeface="Arial Black"/>
              </a:rPr>
              <a:t>AppExchange, Trailhead and Salesforce help</a:t>
            </a:r>
            <a:endParaRPr lang="en-US" b="1" dirty="0">
              <a:latin typeface="Lucida Sans" panose="020B0602030504020204" pitchFamily="34" charset="77"/>
              <a:cs typeface="Arial Black"/>
            </a:endParaRPr>
          </a:p>
        </p:txBody>
      </p:sp>
      <p:sp>
        <p:nvSpPr>
          <p:cNvPr id="4" name="object 15">
            <a:extLst>
              <a:ext uri="{FF2B5EF4-FFF2-40B4-BE49-F238E27FC236}">
                <a16:creationId xmlns:a16="http://schemas.microsoft.com/office/drawing/2014/main" id="{E5EA9426-95E1-0545-95BF-4C805F199951}"/>
              </a:ext>
            </a:extLst>
          </p:cNvPr>
          <p:cNvSpPr/>
          <p:nvPr/>
        </p:nvSpPr>
        <p:spPr>
          <a:xfrm>
            <a:off x="762000" y="914400"/>
            <a:ext cx="3352800" cy="76200"/>
          </a:xfrm>
          <a:custGeom>
            <a:avLst/>
            <a:gdLst/>
            <a:ahLst/>
            <a:cxnLst/>
            <a:rect l="l" t="t" r="r" b="b"/>
            <a:pathLst>
              <a:path w="2880359">
                <a:moveTo>
                  <a:pt x="0" y="0"/>
                </a:moveTo>
                <a:lnTo>
                  <a:pt x="2879979" y="0"/>
                </a:lnTo>
              </a:path>
            </a:pathLst>
          </a:custGeom>
          <a:ln w="60960">
            <a:solidFill>
              <a:srgbClr val="34EFFF"/>
            </a:solidFill>
          </a:ln>
        </p:spPr>
        <p:txBody>
          <a:bodyPr wrap="square" lIns="0" tIns="0" rIns="0" bIns="0" rtlCol="0"/>
          <a:lstStyle/>
          <a:p>
            <a:endParaRPr/>
          </a:p>
        </p:txBody>
      </p:sp>
      <p:sp>
        <p:nvSpPr>
          <p:cNvPr id="5" name="object 12">
            <a:extLst>
              <a:ext uri="{FF2B5EF4-FFF2-40B4-BE49-F238E27FC236}">
                <a16:creationId xmlns:a16="http://schemas.microsoft.com/office/drawing/2014/main" id="{85890225-8B62-2742-B068-89538064A17C}"/>
              </a:ext>
            </a:extLst>
          </p:cNvPr>
          <p:cNvSpPr/>
          <p:nvPr/>
        </p:nvSpPr>
        <p:spPr>
          <a:xfrm flipV="1">
            <a:off x="577920" y="1524000"/>
            <a:ext cx="1860480" cy="75789"/>
          </a:xfrm>
          <a:custGeom>
            <a:avLst/>
            <a:gdLst/>
            <a:ahLst/>
            <a:cxnLst/>
            <a:rect l="l" t="t" r="r" b="b"/>
            <a:pathLst>
              <a:path w="2926079">
                <a:moveTo>
                  <a:pt x="0" y="0"/>
                </a:moveTo>
                <a:lnTo>
                  <a:pt x="2925826" y="0"/>
                </a:lnTo>
              </a:path>
            </a:pathLst>
          </a:custGeom>
          <a:ln w="60960">
            <a:solidFill>
              <a:srgbClr val="85F100"/>
            </a:solidFill>
          </a:ln>
        </p:spPr>
        <p:txBody>
          <a:bodyPr wrap="square" lIns="0" tIns="0" rIns="0" bIns="0" rtlCol="0"/>
          <a:lstStyle/>
          <a:p>
            <a:endParaRPr/>
          </a:p>
        </p:txBody>
      </p:sp>
      <p:sp>
        <p:nvSpPr>
          <p:cNvPr id="8" name="object 13">
            <a:extLst>
              <a:ext uri="{FF2B5EF4-FFF2-40B4-BE49-F238E27FC236}">
                <a16:creationId xmlns:a16="http://schemas.microsoft.com/office/drawing/2014/main" id="{E289F9A5-EC77-D948-AD61-11FCFC93E3FC}"/>
              </a:ext>
            </a:extLst>
          </p:cNvPr>
          <p:cNvSpPr/>
          <p:nvPr/>
        </p:nvSpPr>
        <p:spPr>
          <a:xfrm flipV="1">
            <a:off x="577920" y="3764281"/>
            <a:ext cx="3628320" cy="45719"/>
          </a:xfrm>
          <a:custGeom>
            <a:avLst/>
            <a:gdLst/>
            <a:ahLst/>
            <a:cxnLst/>
            <a:rect l="l" t="t" r="r" b="b"/>
            <a:pathLst>
              <a:path w="2880359">
                <a:moveTo>
                  <a:pt x="0" y="0"/>
                </a:moveTo>
                <a:lnTo>
                  <a:pt x="2879979" y="0"/>
                </a:lnTo>
              </a:path>
            </a:pathLst>
          </a:custGeom>
          <a:ln w="60960">
            <a:solidFill>
              <a:srgbClr val="3DF9C5"/>
            </a:solidFill>
          </a:ln>
        </p:spPr>
        <p:txBody>
          <a:bodyPr wrap="square" lIns="0" tIns="0" rIns="0" bIns="0" rtlCol="0"/>
          <a:lstStyle/>
          <a:p>
            <a:endParaRPr/>
          </a:p>
        </p:txBody>
      </p:sp>
      <p:sp>
        <p:nvSpPr>
          <p:cNvPr id="11" name="object 16">
            <a:extLst>
              <a:ext uri="{FF2B5EF4-FFF2-40B4-BE49-F238E27FC236}">
                <a16:creationId xmlns:a16="http://schemas.microsoft.com/office/drawing/2014/main" id="{20A3F26A-3CD7-5F48-B087-1BDB0B4AB116}"/>
              </a:ext>
            </a:extLst>
          </p:cNvPr>
          <p:cNvSpPr/>
          <p:nvPr/>
        </p:nvSpPr>
        <p:spPr>
          <a:xfrm flipV="1">
            <a:off x="577920" y="3230881"/>
            <a:ext cx="5518080" cy="45719"/>
          </a:xfrm>
          <a:custGeom>
            <a:avLst/>
            <a:gdLst/>
            <a:ahLst/>
            <a:cxnLst/>
            <a:rect l="l" t="t" r="r" b="b"/>
            <a:pathLst>
              <a:path w="2926079">
                <a:moveTo>
                  <a:pt x="0" y="0"/>
                </a:moveTo>
                <a:lnTo>
                  <a:pt x="2925826" y="0"/>
                </a:lnTo>
              </a:path>
            </a:pathLst>
          </a:custGeom>
          <a:ln w="60960">
            <a:solidFill>
              <a:srgbClr val="787878"/>
            </a:solidFill>
          </a:ln>
        </p:spPr>
        <p:txBody>
          <a:bodyPr wrap="square" lIns="0" tIns="0" rIns="0" bIns="0" rtlCol="0"/>
          <a:lstStyle/>
          <a:p>
            <a:endParaRPr/>
          </a:p>
        </p:txBody>
      </p:sp>
      <p:sp>
        <p:nvSpPr>
          <p:cNvPr id="12" name="object 17">
            <a:extLst>
              <a:ext uri="{FF2B5EF4-FFF2-40B4-BE49-F238E27FC236}">
                <a16:creationId xmlns:a16="http://schemas.microsoft.com/office/drawing/2014/main" id="{D8EF0810-987F-104D-BE4D-C14AB6F1D0D3}"/>
              </a:ext>
            </a:extLst>
          </p:cNvPr>
          <p:cNvSpPr/>
          <p:nvPr/>
        </p:nvSpPr>
        <p:spPr>
          <a:xfrm>
            <a:off x="577920" y="2132330"/>
            <a:ext cx="2880360" cy="1270"/>
          </a:xfrm>
          <a:custGeom>
            <a:avLst/>
            <a:gdLst/>
            <a:ahLst/>
            <a:cxnLst/>
            <a:rect l="l" t="t" r="r" b="b"/>
            <a:pathLst>
              <a:path w="2880359" h="1269">
                <a:moveTo>
                  <a:pt x="0" y="1015"/>
                </a:moveTo>
                <a:lnTo>
                  <a:pt x="2879979" y="0"/>
                </a:lnTo>
              </a:path>
            </a:pathLst>
          </a:custGeom>
          <a:ln w="60960">
            <a:solidFill>
              <a:srgbClr val="DEDEDE"/>
            </a:solidFill>
          </a:ln>
        </p:spPr>
        <p:txBody>
          <a:bodyPr wrap="square" lIns="0" tIns="0" rIns="0" bIns="0" rtlCol="0"/>
          <a:lstStyle/>
          <a:p>
            <a:endParaRPr/>
          </a:p>
        </p:txBody>
      </p:sp>
      <p:pic>
        <p:nvPicPr>
          <p:cNvPr id="4098" name="Picture 2" descr="Amanda Cheung">
            <a:extLst>
              <a:ext uri="{FF2B5EF4-FFF2-40B4-BE49-F238E27FC236}">
                <a16:creationId xmlns:a16="http://schemas.microsoft.com/office/drawing/2014/main" id="{126104A4-0FB8-A64E-95CE-663F188249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1372" y="1479176"/>
            <a:ext cx="4503428" cy="2251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2263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4652" y="335216"/>
            <a:ext cx="3991483" cy="549592"/>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381952" y="3712510"/>
            <a:ext cx="2600960" cy="867545"/>
          </a:xfrm>
          <a:prstGeom prst="rect">
            <a:avLst/>
          </a:prstGeom>
        </p:spPr>
        <p:txBody>
          <a:bodyPr vert="horz" wrap="square" lIns="0" tIns="13335" rIns="0" bIns="0" rtlCol="0">
            <a:spAutoFit/>
          </a:bodyPr>
          <a:lstStyle/>
          <a:p>
            <a:pPr marL="12700">
              <a:lnSpc>
                <a:spcPct val="100000"/>
              </a:lnSpc>
              <a:spcBef>
                <a:spcPts val="105"/>
              </a:spcBef>
            </a:pPr>
            <a:r>
              <a:rPr spc="-120" dirty="0"/>
              <a:t>Cases</a:t>
            </a:r>
            <a:r>
              <a:rPr spc="-300" dirty="0"/>
              <a:t> </a:t>
            </a:r>
            <a:r>
              <a:rPr spc="-10" dirty="0"/>
              <a:t>are</a:t>
            </a:r>
            <a:r>
              <a:rPr spc="-320" dirty="0"/>
              <a:t> </a:t>
            </a:r>
            <a:r>
              <a:rPr spc="25" dirty="0"/>
              <a:t>the</a:t>
            </a:r>
            <a:r>
              <a:rPr spc="-320" dirty="0"/>
              <a:t> </a:t>
            </a:r>
            <a:r>
              <a:rPr spc="-30" dirty="0"/>
              <a:t>backbone</a:t>
            </a:r>
            <a:r>
              <a:rPr spc="-400" dirty="0"/>
              <a:t> </a:t>
            </a:r>
            <a:r>
              <a:rPr spc="-55" dirty="0"/>
              <a:t>of</a:t>
            </a:r>
            <a:r>
              <a:rPr spc="-310" dirty="0"/>
              <a:t> </a:t>
            </a:r>
            <a:r>
              <a:rPr spc="-25" dirty="0"/>
              <a:t>Service</a:t>
            </a:r>
            <a:r>
              <a:rPr spc="-475" dirty="0"/>
              <a:t> </a:t>
            </a:r>
            <a:r>
              <a:rPr spc="-100" dirty="0"/>
              <a:t>Cloud</a:t>
            </a:r>
            <a:r>
              <a:rPr b="0" spc="-100" dirty="0">
                <a:latin typeface="Lucida Sans" panose="020B0602030504020204" pitchFamily="34" charset="77"/>
                <a:cs typeface="Arial Black"/>
              </a:rPr>
              <a:t>.</a:t>
            </a:r>
          </a:p>
        </p:txBody>
      </p:sp>
      <p:sp>
        <p:nvSpPr>
          <p:cNvPr id="4" name="object 4"/>
          <p:cNvSpPr txBox="1"/>
          <p:nvPr/>
        </p:nvSpPr>
        <p:spPr>
          <a:xfrm>
            <a:off x="381952" y="1665033"/>
            <a:ext cx="11131550" cy="1938655"/>
          </a:xfrm>
          <a:prstGeom prst="rect">
            <a:avLst/>
          </a:prstGeom>
        </p:spPr>
        <p:txBody>
          <a:bodyPr vert="horz" wrap="square" lIns="0" tIns="145415" rIns="0" bIns="0" rtlCol="0">
            <a:spAutoFit/>
          </a:bodyPr>
          <a:lstStyle/>
          <a:p>
            <a:pPr marL="12700">
              <a:lnSpc>
                <a:spcPct val="100000"/>
              </a:lnSpc>
              <a:spcBef>
                <a:spcPts val="1145"/>
              </a:spcBef>
            </a:pPr>
            <a:r>
              <a:rPr sz="2000" spc="-250" dirty="0">
                <a:latin typeface="Lucida Sans" panose="020B0602030504020204" pitchFamily="34" charset="77"/>
                <a:cs typeface="Arial Black"/>
              </a:rPr>
              <a:t>Cases</a:t>
            </a:r>
            <a:r>
              <a:rPr sz="2000" spc="-345" dirty="0">
                <a:latin typeface="Lucida Sans" panose="020B0602030504020204" pitchFamily="34" charset="77"/>
                <a:cs typeface="Arial Black"/>
              </a:rPr>
              <a:t> </a:t>
            </a:r>
            <a:r>
              <a:rPr sz="2000" spc="-200" dirty="0">
                <a:latin typeface="Lucida Sans" panose="020B0602030504020204" pitchFamily="34" charset="77"/>
                <a:cs typeface="Arial Black"/>
              </a:rPr>
              <a:t>let</a:t>
            </a:r>
            <a:r>
              <a:rPr sz="2000" spc="-254" dirty="0">
                <a:latin typeface="Lucida Sans" panose="020B0602030504020204" pitchFamily="34" charset="77"/>
                <a:cs typeface="Arial Black"/>
              </a:rPr>
              <a:t> </a:t>
            </a:r>
            <a:r>
              <a:rPr sz="2000" spc="-145" dirty="0">
                <a:latin typeface="Lucida Sans" panose="020B0602030504020204" pitchFamily="34" charset="77"/>
                <a:cs typeface="Arial Black"/>
              </a:rPr>
              <a:t>you</a:t>
            </a:r>
            <a:r>
              <a:rPr sz="2000" spc="-295" dirty="0">
                <a:latin typeface="Lucida Sans" panose="020B0602030504020204" pitchFamily="34" charset="77"/>
                <a:cs typeface="Arial Black"/>
              </a:rPr>
              <a:t> </a:t>
            </a:r>
            <a:r>
              <a:rPr sz="2000" b="1" spc="-60" dirty="0">
                <a:latin typeface="Lucida Sans"/>
                <a:cs typeface="Lucida Sans"/>
              </a:rPr>
              <a:t>respond</a:t>
            </a:r>
            <a:r>
              <a:rPr sz="2000" b="1" spc="-310" dirty="0">
                <a:latin typeface="Lucida Sans"/>
                <a:cs typeface="Lucida Sans"/>
              </a:rPr>
              <a:t> </a:t>
            </a:r>
            <a:r>
              <a:rPr sz="2000" b="1" spc="10" dirty="0">
                <a:latin typeface="Lucida Sans"/>
                <a:cs typeface="Lucida Sans"/>
              </a:rPr>
              <a:t>to</a:t>
            </a:r>
            <a:r>
              <a:rPr sz="2000" b="1" spc="-180" dirty="0">
                <a:latin typeface="Lucida Sans"/>
                <a:cs typeface="Lucida Sans"/>
              </a:rPr>
              <a:t> </a:t>
            </a:r>
            <a:r>
              <a:rPr sz="2000" spc="-155" dirty="0">
                <a:latin typeface="Lucida Sans" panose="020B0602030504020204" pitchFamily="34" charset="77"/>
                <a:cs typeface="Arial Black"/>
              </a:rPr>
              <a:t>and</a:t>
            </a:r>
            <a:r>
              <a:rPr sz="2000" spc="-215" dirty="0">
                <a:latin typeface="Lucida Sans" panose="020B0602030504020204" pitchFamily="34" charset="77"/>
                <a:cs typeface="Arial Black"/>
              </a:rPr>
              <a:t> </a:t>
            </a:r>
            <a:r>
              <a:rPr sz="2000" b="1" spc="-70" dirty="0">
                <a:latin typeface="Lucida Sans"/>
                <a:cs typeface="Lucida Sans"/>
              </a:rPr>
              <a:t>solve</a:t>
            </a:r>
            <a:r>
              <a:rPr sz="2000" b="1" spc="-225" dirty="0">
                <a:latin typeface="Lucida Sans"/>
                <a:cs typeface="Lucida Sans"/>
              </a:rPr>
              <a:t> </a:t>
            </a:r>
            <a:r>
              <a:rPr sz="2000" b="1" spc="-25" dirty="0">
                <a:latin typeface="Lucida Sans"/>
                <a:cs typeface="Lucida Sans"/>
              </a:rPr>
              <a:t>customer</a:t>
            </a:r>
            <a:r>
              <a:rPr sz="2000" b="1" spc="-350" dirty="0">
                <a:latin typeface="Lucida Sans"/>
                <a:cs typeface="Lucida Sans"/>
              </a:rPr>
              <a:t> </a:t>
            </a:r>
            <a:r>
              <a:rPr sz="2000" b="1" spc="-95" dirty="0">
                <a:latin typeface="Lucida Sans"/>
                <a:cs typeface="Lucida Sans"/>
              </a:rPr>
              <a:t>issues</a:t>
            </a:r>
            <a:r>
              <a:rPr sz="2000" spc="-95" dirty="0">
                <a:latin typeface="Lucida Sans" panose="020B0602030504020204" pitchFamily="34" charset="77"/>
                <a:cs typeface="Arial Black"/>
              </a:rPr>
              <a:t>.</a:t>
            </a:r>
            <a:endParaRPr sz="2000" dirty="0">
              <a:latin typeface="Lucida Sans" panose="020B0602030504020204" pitchFamily="34" charset="77"/>
              <a:cs typeface="Arial Black"/>
            </a:endParaRPr>
          </a:p>
          <a:p>
            <a:pPr marL="12700" marR="239395">
              <a:lnSpc>
                <a:spcPct val="100000"/>
              </a:lnSpc>
              <a:spcBef>
                <a:spcPts val="1045"/>
              </a:spcBef>
            </a:pPr>
            <a:r>
              <a:rPr sz="2000" spc="-250" dirty="0">
                <a:latin typeface="Lucida Sans" panose="020B0602030504020204" pitchFamily="34" charset="77"/>
                <a:cs typeface="Arial Black"/>
              </a:rPr>
              <a:t>Cases</a:t>
            </a:r>
            <a:r>
              <a:rPr sz="2000" spc="-340" dirty="0">
                <a:latin typeface="Lucida Sans" panose="020B0602030504020204" pitchFamily="34" charset="77"/>
                <a:cs typeface="Arial Black"/>
              </a:rPr>
              <a:t> </a:t>
            </a:r>
            <a:r>
              <a:rPr sz="2000" spc="-175" dirty="0">
                <a:latin typeface="Lucida Sans" panose="020B0602030504020204" pitchFamily="34" charset="77"/>
                <a:cs typeface="Arial Black"/>
              </a:rPr>
              <a:t>are</a:t>
            </a:r>
            <a:r>
              <a:rPr sz="2000" spc="-340" dirty="0">
                <a:latin typeface="Lucida Sans" panose="020B0602030504020204" pitchFamily="34" charset="77"/>
                <a:cs typeface="Arial Black"/>
              </a:rPr>
              <a:t> </a:t>
            </a:r>
            <a:r>
              <a:rPr sz="2000" spc="-175" dirty="0">
                <a:latin typeface="Lucida Sans" panose="020B0602030504020204" pitchFamily="34" charset="77"/>
                <a:cs typeface="Arial Black"/>
              </a:rPr>
              <a:t>powerful</a:t>
            </a:r>
            <a:r>
              <a:rPr sz="2000" spc="-285" dirty="0">
                <a:latin typeface="Lucida Sans" panose="020B0602030504020204" pitchFamily="34" charset="77"/>
                <a:cs typeface="Arial Black"/>
              </a:rPr>
              <a:t> </a:t>
            </a:r>
            <a:r>
              <a:rPr sz="2000" spc="-190" dirty="0">
                <a:latin typeface="Lucida Sans" panose="020B0602030504020204" pitchFamily="34" charset="77"/>
                <a:cs typeface="Arial Black"/>
              </a:rPr>
              <a:t>records</a:t>
            </a:r>
            <a:r>
              <a:rPr sz="2000" spc="-335" dirty="0">
                <a:latin typeface="Lucida Sans" panose="020B0602030504020204" pitchFamily="34" charset="77"/>
                <a:cs typeface="Arial Black"/>
              </a:rPr>
              <a:t> </a:t>
            </a:r>
            <a:r>
              <a:rPr sz="2000" spc="-150" dirty="0">
                <a:latin typeface="Lucida Sans" panose="020B0602030504020204" pitchFamily="34" charset="77"/>
                <a:cs typeface="Arial Black"/>
              </a:rPr>
              <a:t>in</a:t>
            </a:r>
            <a:r>
              <a:rPr sz="2000" spc="-285" dirty="0">
                <a:latin typeface="Lucida Sans" panose="020B0602030504020204" pitchFamily="34" charset="77"/>
                <a:cs typeface="Arial Black"/>
              </a:rPr>
              <a:t> </a:t>
            </a:r>
            <a:r>
              <a:rPr sz="2000" spc="-220" dirty="0">
                <a:latin typeface="Lucida Sans" panose="020B0602030504020204" pitchFamily="34" charset="77"/>
                <a:cs typeface="Arial Black"/>
              </a:rPr>
              <a:t>Salesforce</a:t>
            </a:r>
            <a:r>
              <a:rPr sz="2000" spc="-345" dirty="0">
                <a:latin typeface="Lucida Sans" panose="020B0602030504020204" pitchFamily="34" charset="77"/>
                <a:cs typeface="Arial Black"/>
              </a:rPr>
              <a:t> </a:t>
            </a:r>
            <a:r>
              <a:rPr sz="2000" spc="-180" dirty="0">
                <a:latin typeface="Lucida Sans" panose="020B0602030504020204" pitchFamily="34" charset="77"/>
                <a:cs typeface="Arial Black"/>
              </a:rPr>
              <a:t>that</a:t>
            </a:r>
            <a:r>
              <a:rPr sz="2000" spc="-325" dirty="0">
                <a:latin typeface="Lucida Sans" panose="020B0602030504020204" pitchFamily="34" charset="77"/>
                <a:cs typeface="Arial Black"/>
              </a:rPr>
              <a:t> </a:t>
            </a:r>
            <a:r>
              <a:rPr sz="2000" spc="-150" dirty="0">
                <a:latin typeface="Lucida Sans" panose="020B0602030504020204" pitchFamily="34" charset="77"/>
                <a:cs typeface="Arial Black"/>
              </a:rPr>
              <a:t>not</a:t>
            </a:r>
            <a:r>
              <a:rPr sz="2000" spc="-245" dirty="0">
                <a:latin typeface="Lucida Sans" panose="020B0602030504020204" pitchFamily="34" charset="77"/>
                <a:cs typeface="Arial Black"/>
              </a:rPr>
              <a:t> </a:t>
            </a:r>
            <a:r>
              <a:rPr sz="2000" spc="-170" dirty="0">
                <a:latin typeface="Lucida Sans" panose="020B0602030504020204" pitchFamily="34" charset="77"/>
                <a:cs typeface="Arial Black"/>
              </a:rPr>
              <a:t>only</a:t>
            </a:r>
            <a:r>
              <a:rPr sz="2000" spc="-254" dirty="0">
                <a:latin typeface="Lucida Sans" panose="020B0602030504020204" pitchFamily="34" charset="77"/>
                <a:cs typeface="Arial Black"/>
              </a:rPr>
              <a:t> </a:t>
            </a:r>
            <a:r>
              <a:rPr sz="2000" b="1" spc="-5" dirty="0">
                <a:latin typeface="Lucida Sans"/>
                <a:cs typeface="Lucida Sans"/>
              </a:rPr>
              <a:t>track</a:t>
            </a:r>
            <a:r>
              <a:rPr sz="2000" b="1" spc="-275" dirty="0">
                <a:latin typeface="Lucida Sans"/>
                <a:cs typeface="Lucida Sans"/>
              </a:rPr>
              <a:t> </a:t>
            </a:r>
            <a:r>
              <a:rPr sz="2000" b="1" spc="-25" dirty="0">
                <a:latin typeface="Lucida Sans"/>
                <a:cs typeface="Lucida Sans"/>
              </a:rPr>
              <a:t>customer</a:t>
            </a:r>
            <a:r>
              <a:rPr sz="2000" b="1" spc="-340" dirty="0">
                <a:latin typeface="Lucida Sans"/>
                <a:cs typeface="Lucida Sans"/>
              </a:rPr>
              <a:t> </a:t>
            </a:r>
            <a:r>
              <a:rPr sz="2000" b="1" spc="-100" dirty="0">
                <a:latin typeface="Lucida Sans"/>
                <a:cs typeface="Lucida Sans"/>
              </a:rPr>
              <a:t>issues</a:t>
            </a:r>
            <a:r>
              <a:rPr sz="2000" spc="-100" dirty="0">
                <a:latin typeface="Lucida Sans" panose="020B0602030504020204" pitchFamily="34" charset="77"/>
                <a:cs typeface="Arial Black"/>
              </a:rPr>
              <a:t>,</a:t>
            </a:r>
            <a:r>
              <a:rPr sz="2000" spc="-355" dirty="0">
                <a:latin typeface="Lucida Sans" panose="020B0602030504020204" pitchFamily="34" charset="77"/>
                <a:cs typeface="Arial Black"/>
              </a:rPr>
              <a:t> </a:t>
            </a:r>
            <a:r>
              <a:rPr sz="2000" spc="-155" dirty="0">
                <a:latin typeface="Lucida Sans" panose="020B0602030504020204" pitchFamily="34" charset="77"/>
                <a:cs typeface="Arial Black"/>
              </a:rPr>
              <a:t>but</a:t>
            </a:r>
            <a:r>
              <a:rPr sz="2000" spc="-240" dirty="0">
                <a:latin typeface="Lucida Sans" panose="020B0602030504020204" pitchFamily="34" charset="77"/>
                <a:cs typeface="Arial Black"/>
              </a:rPr>
              <a:t> </a:t>
            </a:r>
            <a:r>
              <a:rPr sz="2000" spc="-204" dirty="0">
                <a:latin typeface="Lucida Sans" panose="020B0602030504020204" pitchFamily="34" charset="77"/>
                <a:cs typeface="Arial Black"/>
              </a:rPr>
              <a:t>also</a:t>
            </a:r>
            <a:r>
              <a:rPr sz="2000" spc="-254" dirty="0">
                <a:latin typeface="Lucida Sans" panose="020B0602030504020204" pitchFamily="34" charset="77"/>
                <a:cs typeface="Arial Black"/>
              </a:rPr>
              <a:t> </a:t>
            </a:r>
            <a:r>
              <a:rPr sz="2000" b="1" spc="-80" dirty="0">
                <a:latin typeface="Lucida Sans"/>
                <a:cs typeface="Lucida Sans"/>
              </a:rPr>
              <a:t>show</a:t>
            </a:r>
            <a:r>
              <a:rPr sz="2000" b="1" spc="-185" dirty="0">
                <a:latin typeface="Lucida Sans"/>
                <a:cs typeface="Lucida Sans"/>
              </a:rPr>
              <a:t> </a:t>
            </a:r>
            <a:r>
              <a:rPr sz="2000" b="1" spc="30" dirty="0">
                <a:latin typeface="Lucida Sans"/>
                <a:cs typeface="Lucida Sans"/>
              </a:rPr>
              <a:t>a  </a:t>
            </a:r>
            <a:r>
              <a:rPr sz="2000" b="1" spc="-15" dirty="0">
                <a:latin typeface="Lucida Sans"/>
                <a:cs typeface="Lucida Sans"/>
              </a:rPr>
              <a:t>complete</a:t>
            </a:r>
            <a:r>
              <a:rPr sz="2000" b="1" spc="-305" dirty="0">
                <a:latin typeface="Lucida Sans"/>
                <a:cs typeface="Lucida Sans"/>
              </a:rPr>
              <a:t> </a:t>
            </a:r>
            <a:r>
              <a:rPr sz="2000" b="1" spc="-20" dirty="0">
                <a:latin typeface="Lucida Sans"/>
                <a:cs typeface="Lucida Sans"/>
              </a:rPr>
              <a:t>view</a:t>
            </a:r>
            <a:r>
              <a:rPr sz="2000" b="1" spc="-355" dirty="0">
                <a:latin typeface="Lucida Sans"/>
                <a:cs typeface="Lucida Sans"/>
              </a:rPr>
              <a:t> </a:t>
            </a:r>
            <a:r>
              <a:rPr sz="2000" b="1" spc="-70" dirty="0">
                <a:latin typeface="Lucida Sans"/>
                <a:cs typeface="Lucida Sans"/>
              </a:rPr>
              <a:t>of</a:t>
            </a:r>
            <a:r>
              <a:rPr sz="2000" b="1" spc="-215" dirty="0">
                <a:latin typeface="Lucida Sans"/>
                <a:cs typeface="Lucida Sans"/>
              </a:rPr>
              <a:t> </a:t>
            </a:r>
            <a:r>
              <a:rPr sz="2000" b="1" spc="15" dirty="0">
                <a:latin typeface="Lucida Sans"/>
                <a:cs typeface="Lucida Sans"/>
              </a:rPr>
              <a:t>the</a:t>
            </a:r>
            <a:r>
              <a:rPr sz="2000" b="1" spc="-220" dirty="0">
                <a:latin typeface="Lucida Sans"/>
                <a:cs typeface="Lucida Sans"/>
              </a:rPr>
              <a:t> </a:t>
            </a:r>
            <a:r>
              <a:rPr sz="2000" b="1" spc="-40" dirty="0">
                <a:latin typeface="Lucida Sans"/>
                <a:cs typeface="Lucida Sans"/>
              </a:rPr>
              <a:t>customer</a:t>
            </a:r>
            <a:r>
              <a:rPr sz="2000" spc="-40" dirty="0">
                <a:latin typeface="Lucida Sans" panose="020B0602030504020204" pitchFamily="34" charset="77"/>
                <a:cs typeface="Arial Black"/>
              </a:rPr>
              <a:t>.</a:t>
            </a:r>
            <a:endParaRPr sz="2000" dirty="0">
              <a:latin typeface="Lucida Sans" panose="020B0602030504020204" pitchFamily="34" charset="77"/>
              <a:cs typeface="Arial Black"/>
            </a:endParaRPr>
          </a:p>
          <a:p>
            <a:pPr marL="12700" marR="5080">
              <a:lnSpc>
                <a:spcPct val="100000"/>
              </a:lnSpc>
              <a:spcBef>
                <a:spcPts val="970"/>
              </a:spcBef>
            </a:pPr>
            <a:r>
              <a:rPr sz="2000" spc="-190" dirty="0">
                <a:latin typeface="Lucida Sans" panose="020B0602030504020204" pitchFamily="34" charset="77"/>
                <a:cs typeface="Arial Black"/>
              </a:rPr>
              <a:t>Customize</a:t>
            </a:r>
            <a:r>
              <a:rPr sz="2000" spc="-355" dirty="0">
                <a:latin typeface="Lucida Sans" panose="020B0602030504020204" pitchFamily="34" charset="77"/>
                <a:cs typeface="Arial Black"/>
              </a:rPr>
              <a:t> </a:t>
            </a:r>
            <a:r>
              <a:rPr sz="2000" spc="-275" dirty="0">
                <a:latin typeface="Lucida Sans" panose="020B0602030504020204" pitchFamily="34" charset="77"/>
                <a:cs typeface="Arial Black"/>
              </a:rPr>
              <a:t>cases</a:t>
            </a:r>
            <a:r>
              <a:rPr sz="2000" spc="-340" dirty="0">
                <a:latin typeface="Lucida Sans" panose="020B0602030504020204" pitchFamily="34" charset="77"/>
                <a:cs typeface="Arial Black"/>
              </a:rPr>
              <a:t> </a:t>
            </a:r>
            <a:r>
              <a:rPr sz="2000" spc="-150" dirty="0">
                <a:latin typeface="Lucida Sans" panose="020B0602030504020204" pitchFamily="34" charset="77"/>
                <a:cs typeface="Arial Black"/>
              </a:rPr>
              <a:t>to</a:t>
            </a:r>
            <a:r>
              <a:rPr sz="2000" spc="-355" dirty="0">
                <a:latin typeface="Lucida Sans" panose="020B0602030504020204" pitchFamily="34" charset="77"/>
                <a:cs typeface="Arial Black"/>
              </a:rPr>
              <a:t> </a:t>
            </a:r>
            <a:r>
              <a:rPr sz="2000" spc="-170" dirty="0">
                <a:latin typeface="Lucida Sans" panose="020B0602030504020204" pitchFamily="34" charset="77"/>
                <a:cs typeface="Arial Black"/>
              </a:rPr>
              <a:t>fit </a:t>
            </a:r>
            <a:r>
              <a:rPr sz="2000" spc="-135" dirty="0">
                <a:latin typeface="Lucida Sans" panose="020B0602030504020204" pitchFamily="34" charset="77"/>
                <a:cs typeface="Arial Black"/>
              </a:rPr>
              <a:t>your</a:t>
            </a:r>
            <a:r>
              <a:rPr sz="2000" spc="-275" dirty="0">
                <a:latin typeface="Lucida Sans" panose="020B0602030504020204" pitchFamily="34" charset="77"/>
                <a:cs typeface="Arial Black"/>
              </a:rPr>
              <a:t> </a:t>
            </a:r>
            <a:r>
              <a:rPr sz="2000" spc="-204" dirty="0">
                <a:latin typeface="Lucida Sans" panose="020B0602030504020204" pitchFamily="34" charset="77"/>
                <a:cs typeface="Arial Black"/>
              </a:rPr>
              <a:t>business</a:t>
            </a:r>
            <a:r>
              <a:rPr sz="2000" spc="-345" dirty="0">
                <a:latin typeface="Lucida Sans" panose="020B0602030504020204" pitchFamily="34" charset="77"/>
                <a:cs typeface="Arial Black"/>
              </a:rPr>
              <a:t> </a:t>
            </a:r>
            <a:r>
              <a:rPr sz="2000" spc="-195" dirty="0">
                <a:latin typeface="Lucida Sans" panose="020B0602030504020204" pitchFamily="34" charset="77"/>
                <a:cs typeface="Arial Black"/>
              </a:rPr>
              <a:t>needs</a:t>
            </a:r>
            <a:r>
              <a:rPr sz="2000" spc="-254" dirty="0">
                <a:latin typeface="Lucida Sans" panose="020B0602030504020204" pitchFamily="34" charset="77"/>
                <a:cs typeface="Arial Black"/>
              </a:rPr>
              <a:t> </a:t>
            </a:r>
            <a:r>
              <a:rPr sz="2000" spc="-155" dirty="0">
                <a:latin typeface="Lucida Sans" panose="020B0602030504020204" pitchFamily="34" charset="77"/>
                <a:cs typeface="Arial Black"/>
              </a:rPr>
              <a:t>and</a:t>
            </a:r>
            <a:r>
              <a:rPr sz="2000" spc="-290" dirty="0">
                <a:latin typeface="Lucida Sans" panose="020B0602030504020204" pitchFamily="34" charset="77"/>
                <a:cs typeface="Arial Black"/>
              </a:rPr>
              <a:t> </a:t>
            </a:r>
            <a:r>
              <a:rPr sz="2000" spc="-180" dirty="0">
                <a:latin typeface="Lucida Sans" panose="020B0602030504020204" pitchFamily="34" charset="77"/>
                <a:cs typeface="Arial Black"/>
              </a:rPr>
              <a:t>ensure</a:t>
            </a:r>
            <a:r>
              <a:rPr sz="2000" spc="-270" dirty="0">
                <a:latin typeface="Lucida Sans" panose="020B0602030504020204" pitchFamily="34" charset="77"/>
                <a:cs typeface="Arial Black"/>
              </a:rPr>
              <a:t> </a:t>
            </a:r>
            <a:r>
              <a:rPr sz="2000" spc="-180" dirty="0">
                <a:latin typeface="Lucida Sans" panose="020B0602030504020204" pitchFamily="34" charset="77"/>
                <a:cs typeface="Arial Black"/>
              </a:rPr>
              <a:t>that</a:t>
            </a:r>
            <a:r>
              <a:rPr sz="2000" spc="-330" dirty="0">
                <a:latin typeface="Lucida Sans" panose="020B0602030504020204" pitchFamily="34" charset="77"/>
                <a:cs typeface="Arial Black"/>
              </a:rPr>
              <a:t> </a:t>
            </a:r>
            <a:r>
              <a:rPr sz="2000" spc="-135" dirty="0">
                <a:latin typeface="Lucida Sans" panose="020B0602030504020204" pitchFamily="34" charset="77"/>
                <a:cs typeface="Arial Black"/>
              </a:rPr>
              <a:t>your</a:t>
            </a:r>
            <a:r>
              <a:rPr sz="2000" spc="-220" dirty="0">
                <a:latin typeface="Lucida Sans" panose="020B0602030504020204" pitchFamily="34" charset="77"/>
                <a:cs typeface="Arial Black"/>
              </a:rPr>
              <a:t> </a:t>
            </a:r>
            <a:r>
              <a:rPr sz="2000" b="1" spc="-40" dirty="0">
                <a:latin typeface="Lucida Sans"/>
                <a:cs typeface="Lucida Sans"/>
              </a:rPr>
              <a:t>customers</a:t>
            </a:r>
            <a:r>
              <a:rPr sz="2000" b="1" spc="-350" dirty="0">
                <a:latin typeface="Lucida Sans"/>
                <a:cs typeface="Lucida Sans"/>
              </a:rPr>
              <a:t> </a:t>
            </a:r>
            <a:r>
              <a:rPr sz="2000" b="1" spc="-35" dirty="0">
                <a:latin typeface="Lucida Sans"/>
                <a:cs typeface="Lucida Sans"/>
              </a:rPr>
              <a:t>always</a:t>
            </a:r>
            <a:r>
              <a:rPr sz="2000" b="1" spc="-270" dirty="0">
                <a:latin typeface="Lucida Sans"/>
                <a:cs typeface="Lucida Sans"/>
              </a:rPr>
              <a:t> </a:t>
            </a:r>
            <a:r>
              <a:rPr sz="2000" b="1" spc="-15" dirty="0">
                <a:latin typeface="Lucida Sans"/>
                <a:cs typeface="Lucida Sans"/>
              </a:rPr>
              <a:t>receive</a:t>
            </a:r>
            <a:r>
              <a:rPr sz="2000" b="1" spc="-300" dirty="0">
                <a:latin typeface="Lucida Sans"/>
                <a:cs typeface="Lucida Sans"/>
              </a:rPr>
              <a:t> </a:t>
            </a:r>
            <a:r>
              <a:rPr sz="2000" b="1" spc="10" dirty="0">
                <a:latin typeface="Lucida Sans"/>
                <a:cs typeface="Lucida Sans"/>
              </a:rPr>
              <a:t>the  </a:t>
            </a:r>
            <a:r>
              <a:rPr sz="2000" b="1" spc="-35" dirty="0">
                <a:latin typeface="Lucida Sans"/>
                <a:cs typeface="Lucida Sans"/>
              </a:rPr>
              <a:t>best</a:t>
            </a:r>
            <a:r>
              <a:rPr sz="2000" b="1" spc="-229" dirty="0">
                <a:latin typeface="Lucida Sans"/>
                <a:cs typeface="Lucida Sans"/>
              </a:rPr>
              <a:t> </a:t>
            </a:r>
            <a:r>
              <a:rPr sz="2000" b="1" spc="-50" dirty="0">
                <a:latin typeface="Lucida Sans"/>
                <a:cs typeface="Lucida Sans"/>
              </a:rPr>
              <a:t>service</a:t>
            </a:r>
            <a:r>
              <a:rPr sz="2000" spc="-50" dirty="0">
                <a:latin typeface="Lucida Sans" panose="020B0602030504020204" pitchFamily="34" charset="77"/>
                <a:cs typeface="Arial Black"/>
              </a:rPr>
              <a:t>.</a:t>
            </a:r>
            <a:endParaRPr sz="2000" dirty="0">
              <a:latin typeface="Lucida Sans" panose="020B0602030504020204" pitchFamily="34" charset="77"/>
              <a:cs typeface="Arial Black"/>
            </a:endParaRPr>
          </a:p>
        </p:txBody>
      </p:sp>
      <p:sp>
        <p:nvSpPr>
          <p:cNvPr id="5" name="object 5"/>
          <p:cNvSpPr/>
          <p:nvPr/>
        </p:nvSpPr>
        <p:spPr>
          <a:xfrm>
            <a:off x="9372600" y="4383913"/>
            <a:ext cx="1366521" cy="1270000"/>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0843020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192000" cy="632968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94652" y="335216"/>
            <a:ext cx="1773427" cy="54959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971039" y="335216"/>
            <a:ext cx="1464183" cy="549592"/>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252215" y="335216"/>
            <a:ext cx="2002027" cy="549592"/>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381952" y="967422"/>
            <a:ext cx="11329670" cy="591829"/>
          </a:xfrm>
          <a:prstGeom prst="rect">
            <a:avLst/>
          </a:prstGeom>
        </p:spPr>
        <p:txBody>
          <a:bodyPr vert="horz" wrap="square" lIns="0" tIns="27305" rIns="0" bIns="0" rtlCol="0">
            <a:spAutoFit/>
          </a:bodyPr>
          <a:lstStyle/>
          <a:p>
            <a:pPr marL="12700" marR="5080">
              <a:lnSpc>
                <a:spcPts val="2160"/>
              </a:lnSpc>
              <a:spcBef>
                <a:spcPts val="215"/>
              </a:spcBef>
            </a:pPr>
            <a:r>
              <a:rPr sz="1850" spc="-215" dirty="0">
                <a:latin typeface="Lucida Sans" panose="020B0602030504020204" pitchFamily="34" charset="77"/>
                <a:cs typeface="Arial Black"/>
              </a:rPr>
              <a:t>Use</a:t>
            </a:r>
            <a:r>
              <a:rPr sz="1850" spc="-275" dirty="0">
                <a:latin typeface="Lucida Sans" panose="020B0602030504020204" pitchFamily="34" charset="77"/>
                <a:cs typeface="Arial Black"/>
              </a:rPr>
              <a:t> </a:t>
            </a:r>
            <a:r>
              <a:rPr sz="1850" b="1" spc="-75" dirty="0">
                <a:latin typeface="Lucida Sans"/>
                <a:cs typeface="Lucida Sans"/>
              </a:rPr>
              <a:t>Lightning</a:t>
            </a:r>
            <a:r>
              <a:rPr sz="1850" b="1" spc="-345" dirty="0">
                <a:latin typeface="Lucida Sans"/>
                <a:cs typeface="Lucida Sans"/>
              </a:rPr>
              <a:t> </a:t>
            </a:r>
            <a:r>
              <a:rPr sz="1850" b="1" spc="-60" dirty="0">
                <a:latin typeface="Lucida Sans"/>
                <a:cs typeface="Lucida Sans"/>
              </a:rPr>
              <a:t>Service</a:t>
            </a:r>
            <a:r>
              <a:rPr sz="1850" b="1" spc="-305" dirty="0">
                <a:latin typeface="Lucida Sans"/>
                <a:cs typeface="Lucida Sans"/>
              </a:rPr>
              <a:t> </a:t>
            </a:r>
            <a:r>
              <a:rPr sz="1850" b="1" spc="-90" dirty="0">
                <a:latin typeface="Lucida Sans"/>
                <a:cs typeface="Lucida Sans"/>
              </a:rPr>
              <a:t>Console</a:t>
            </a:r>
            <a:r>
              <a:rPr sz="1850" b="1" spc="-315" dirty="0">
                <a:latin typeface="Lucida Sans"/>
                <a:cs typeface="Lucida Sans"/>
              </a:rPr>
              <a:t> </a:t>
            </a:r>
            <a:r>
              <a:rPr sz="1850" spc="-155" dirty="0">
                <a:latin typeface="Lucida Sans" panose="020B0602030504020204" pitchFamily="34" charset="77"/>
                <a:cs typeface="Arial Black"/>
              </a:rPr>
              <a:t>to</a:t>
            </a:r>
            <a:r>
              <a:rPr sz="1850" spc="-280" dirty="0">
                <a:latin typeface="Lucida Sans" panose="020B0602030504020204" pitchFamily="34" charset="77"/>
                <a:cs typeface="Arial Black"/>
              </a:rPr>
              <a:t> </a:t>
            </a:r>
            <a:r>
              <a:rPr sz="1850" spc="-229" dirty="0">
                <a:latin typeface="Lucida Sans" panose="020B0602030504020204" pitchFamily="34" charset="77"/>
                <a:cs typeface="Arial Black"/>
              </a:rPr>
              <a:t>view</a:t>
            </a:r>
            <a:r>
              <a:rPr sz="1850" spc="-360" dirty="0">
                <a:latin typeface="Lucida Sans" panose="020B0602030504020204" pitchFamily="34" charset="77"/>
                <a:cs typeface="Arial Black"/>
              </a:rPr>
              <a:t> </a:t>
            </a:r>
            <a:r>
              <a:rPr sz="1850" b="1" spc="-55" dirty="0">
                <a:latin typeface="Lucida Sans"/>
                <a:cs typeface="Lucida Sans"/>
              </a:rPr>
              <a:t>multiple</a:t>
            </a:r>
            <a:r>
              <a:rPr sz="1850" b="1" spc="-310" dirty="0">
                <a:latin typeface="Lucida Sans"/>
                <a:cs typeface="Lucida Sans"/>
              </a:rPr>
              <a:t> </a:t>
            </a:r>
            <a:r>
              <a:rPr sz="1850" b="1" spc="-45" dirty="0">
                <a:latin typeface="Lucida Sans"/>
                <a:cs typeface="Lucida Sans"/>
              </a:rPr>
              <a:t>case</a:t>
            </a:r>
            <a:r>
              <a:rPr sz="1850" b="1" spc="-305" dirty="0">
                <a:latin typeface="Lucida Sans"/>
                <a:cs typeface="Lucida Sans"/>
              </a:rPr>
              <a:t> </a:t>
            </a:r>
            <a:r>
              <a:rPr sz="1850" b="1" spc="-90" dirty="0">
                <a:latin typeface="Lucida Sans"/>
                <a:cs typeface="Lucida Sans"/>
              </a:rPr>
              <a:t>records</a:t>
            </a:r>
            <a:r>
              <a:rPr sz="1850" b="1" spc="-305" dirty="0">
                <a:latin typeface="Lucida Sans"/>
                <a:cs typeface="Lucida Sans"/>
              </a:rPr>
              <a:t> </a:t>
            </a:r>
            <a:r>
              <a:rPr sz="1850" spc="-145" dirty="0">
                <a:latin typeface="Lucida Sans" panose="020B0602030504020204" pitchFamily="34" charset="77"/>
                <a:cs typeface="Arial Black"/>
              </a:rPr>
              <a:t>and</a:t>
            </a:r>
            <a:r>
              <a:rPr sz="1850" spc="-385" dirty="0">
                <a:latin typeface="Lucida Sans" panose="020B0602030504020204" pitchFamily="34" charset="77"/>
                <a:cs typeface="Arial Black"/>
              </a:rPr>
              <a:t> </a:t>
            </a:r>
            <a:r>
              <a:rPr sz="1850" spc="-160" dirty="0">
                <a:latin typeface="Lucida Sans" panose="020B0602030504020204" pitchFamily="34" charset="77"/>
                <a:cs typeface="Arial Black"/>
              </a:rPr>
              <a:t>their</a:t>
            </a:r>
            <a:r>
              <a:rPr sz="1850" spc="-320" dirty="0">
                <a:latin typeface="Lucida Sans" panose="020B0602030504020204" pitchFamily="34" charset="77"/>
                <a:cs typeface="Arial Black"/>
              </a:rPr>
              <a:t> </a:t>
            </a:r>
            <a:r>
              <a:rPr sz="1850" spc="-200" dirty="0">
                <a:latin typeface="Lucida Sans" panose="020B0602030504020204" pitchFamily="34" charset="77"/>
                <a:cs typeface="Arial Black"/>
              </a:rPr>
              <a:t>related</a:t>
            </a:r>
            <a:r>
              <a:rPr sz="1850" spc="-300" dirty="0">
                <a:latin typeface="Lucida Sans" panose="020B0602030504020204" pitchFamily="34" charset="77"/>
                <a:cs typeface="Arial Black"/>
              </a:rPr>
              <a:t> </a:t>
            </a:r>
            <a:r>
              <a:rPr sz="1850" spc="-215" dirty="0">
                <a:latin typeface="Lucida Sans" panose="020B0602030504020204" pitchFamily="34" charset="77"/>
                <a:cs typeface="Arial Black"/>
              </a:rPr>
              <a:t>records</a:t>
            </a:r>
            <a:r>
              <a:rPr sz="1850" spc="-290" dirty="0">
                <a:latin typeface="Lucida Sans" panose="020B0602030504020204" pitchFamily="34" charset="77"/>
                <a:cs typeface="Arial Black"/>
              </a:rPr>
              <a:t> </a:t>
            </a:r>
            <a:r>
              <a:rPr sz="1850" spc="-110" dirty="0">
                <a:latin typeface="Lucida Sans" panose="020B0602030504020204" pitchFamily="34" charset="77"/>
                <a:cs typeface="Arial Black"/>
              </a:rPr>
              <a:t>on</a:t>
            </a:r>
            <a:r>
              <a:rPr sz="1850" spc="-295" dirty="0">
                <a:latin typeface="Lucida Sans" panose="020B0602030504020204" pitchFamily="34" charset="77"/>
                <a:cs typeface="Arial Black"/>
              </a:rPr>
              <a:t> </a:t>
            </a:r>
            <a:r>
              <a:rPr sz="1850" spc="-170" dirty="0">
                <a:latin typeface="Lucida Sans" panose="020B0602030504020204" pitchFamily="34" charset="77"/>
                <a:cs typeface="Arial Black"/>
              </a:rPr>
              <a:t>the</a:t>
            </a:r>
            <a:r>
              <a:rPr sz="1850" spc="-330" dirty="0">
                <a:latin typeface="Lucida Sans" panose="020B0602030504020204" pitchFamily="34" charset="77"/>
                <a:cs typeface="Arial Black"/>
              </a:rPr>
              <a:t> </a:t>
            </a:r>
            <a:r>
              <a:rPr sz="1850" b="1" spc="-45" dirty="0">
                <a:latin typeface="Lucida Sans"/>
                <a:cs typeface="Lucida Sans"/>
              </a:rPr>
              <a:t>same</a:t>
            </a:r>
            <a:r>
              <a:rPr sz="1850" b="1" spc="-310" dirty="0">
                <a:latin typeface="Lucida Sans"/>
                <a:cs typeface="Lucida Sans"/>
              </a:rPr>
              <a:t> </a:t>
            </a:r>
            <a:r>
              <a:rPr sz="1850" b="1" spc="-75" dirty="0">
                <a:latin typeface="Lucida Sans"/>
                <a:cs typeface="Lucida Sans"/>
              </a:rPr>
              <a:t>screen</a:t>
            </a:r>
            <a:r>
              <a:rPr sz="1850" spc="-75" dirty="0">
                <a:latin typeface="Lucida Sans" panose="020B0602030504020204" pitchFamily="34" charset="77"/>
                <a:cs typeface="Arial Black"/>
              </a:rPr>
              <a:t>,  </a:t>
            </a:r>
            <a:r>
              <a:rPr sz="1850" spc="-140" dirty="0">
                <a:latin typeface="Lucida Sans" panose="020B0602030504020204" pitchFamily="34" charset="77"/>
                <a:cs typeface="Arial Black"/>
              </a:rPr>
              <a:t>and</a:t>
            </a:r>
            <a:r>
              <a:rPr sz="1850" spc="-305" dirty="0">
                <a:latin typeface="Lucida Sans" panose="020B0602030504020204" pitchFamily="34" charset="77"/>
                <a:cs typeface="Arial Black"/>
              </a:rPr>
              <a:t> </a:t>
            </a:r>
            <a:r>
              <a:rPr sz="1850" spc="-215" dirty="0">
                <a:latin typeface="Lucida Sans" panose="020B0602030504020204" pitchFamily="34" charset="77"/>
                <a:cs typeface="Arial Black"/>
              </a:rPr>
              <a:t>quickly</a:t>
            </a:r>
            <a:r>
              <a:rPr sz="1850" spc="-345" dirty="0">
                <a:latin typeface="Lucida Sans" panose="020B0602030504020204" pitchFamily="34" charset="77"/>
                <a:cs typeface="Arial Black"/>
              </a:rPr>
              <a:t> </a:t>
            </a:r>
            <a:r>
              <a:rPr sz="1850" spc="-200" dirty="0">
                <a:latin typeface="Lucida Sans" panose="020B0602030504020204" pitchFamily="34" charset="77"/>
                <a:cs typeface="Arial Black"/>
              </a:rPr>
              <a:t>work</a:t>
            </a:r>
            <a:r>
              <a:rPr sz="1850" spc="-305" dirty="0">
                <a:latin typeface="Lucida Sans" panose="020B0602030504020204" pitchFamily="34" charset="77"/>
                <a:cs typeface="Arial Black"/>
              </a:rPr>
              <a:t> </a:t>
            </a:r>
            <a:r>
              <a:rPr sz="1850" spc="-170" dirty="0">
                <a:latin typeface="Lucida Sans" panose="020B0602030504020204" pitchFamily="34" charset="77"/>
                <a:cs typeface="Arial Black"/>
              </a:rPr>
              <a:t>through</a:t>
            </a:r>
            <a:r>
              <a:rPr sz="1850" spc="-409" dirty="0">
                <a:latin typeface="Lucida Sans" panose="020B0602030504020204" pitchFamily="34" charset="77"/>
                <a:cs typeface="Arial Black"/>
              </a:rPr>
              <a:t> </a:t>
            </a:r>
            <a:r>
              <a:rPr sz="1850" spc="-270" dirty="0">
                <a:latin typeface="Lucida Sans" panose="020B0602030504020204" pitchFamily="34" charset="77"/>
                <a:cs typeface="Arial Black"/>
              </a:rPr>
              <a:t>cases</a:t>
            </a:r>
            <a:r>
              <a:rPr sz="1850" spc="-375" dirty="0">
                <a:latin typeface="Lucida Sans" panose="020B0602030504020204" pitchFamily="34" charset="77"/>
                <a:cs typeface="Arial Black"/>
              </a:rPr>
              <a:t> </a:t>
            </a:r>
            <a:r>
              <a:rPr sz="1850" spc="-114" dirty="0">
                <a:latin typeface="Lucida Sans" panose="020B0602030504020204" pitchFamily="34" charset="77"/>
                <a:cs typeface="Arial Black"/>
              </a:rPr>
              <a:t>from</a:t>
            </a:r>
            <a:r>
              <a:rPr sz="1850" spc="-409" dirty="0">
                <a:latin typeface="Lucida Sans" panose="020B0602030504020204" pitchFamily="34" charset="77"/>
                <a:cs typeface="Arial Black"/>
              </a:rPr>
              <a:t> </a:t>
            </a:r>
            <a:r>
              <a:rPr sz="1850" spc="-210" dirty="0">
                <a:latin typeface="Lucida Sans" panose="020B0602030504020204" pitchFamily="34" charset="77"/>
                <a:cs typeface="Arial Black"/>
              </a:rPr>
              <a:t>a</a:t>
            </a:r>
            <a:r>
              <a:rPr sz="1850" spc="-285" dirty="0">
                <a:latin typeface="Lucida Sans" panose="020B0602030504020204" pitchFamily="34" charset="77"/>
                <a:cs typeface="Arial Black"/>
              </a:rPr>
              <a:t> </a:t>
            </a:r>
            <a:r>
              <a:rPr sz="1850" spc="-180" dirty="0">
                <a:latin typeface="Lucida Sans" panose="020B0602030504020204" pitchFamily="34" charset="77"/>
                <a:cs typeface="Arial Black"/>
              </a:rPr>
              <a:t>list</a:t>
            </a:r>
            <a:r>
              <a:rPr sz="1850" spc="-310" dirty="0">
                <a:latin typeface="Lucida Sans" panose="020B0602030504020204" pitchFamily="34" charset="77"/>
                <a:cs typeface="Arial Black"/>
              </a:rPr>
              <a:t> </a:t>
            </a:r>
            <a:r>
              <a:rPr sz="1850" spc="-204" dirty="0">
                <a:latin typeface="Lucida Sans" panose="020B0602030504020204" pitchFamily="34" charset="77"/>
                <a:cs typeface="Arial Black"/>
              </a:rPr>
              <a:t>using</a:t>
            </a:r>
            <a:r>
              <a:rPr sz="1850" spc="-350" dirty="0">
                <a:latin typeface="Lucida Sans" panose="020B0602030504020204" pitchFamily="34" charset="77"/>
                <a:cs typeface="Arial Black"/>
              </a:rPr>
              <a:t> </a:t>
            </a:r>
            <a:r>
              <a:rPr sz="1850" spc="-185" dirty="0">
                <a:latin typeface="Lucida Sans" panose="020B0602030504020204" pitchFamily="34" charset="77"/>
                <a:cs typeface="Arial Black"/>
              </a:rPr>
              <a:t>split</a:t>
            </a:r>
            <a:r>
              <a:rPr sz="1850" spc="-310" dirty="0">
                <a:latin typeface="Lucida Sans" panose="020B0602030504020204" pitchFamily="34" charset="77"/>
                <a:cs typeface="Arial Black"/>
              </a:rPr>
              <a:t> </a:t>
            </a:r>
            <a:r>
              <a:rPr sz="1850" spc="-250" dirty="0">
                <a:latin typeface="Lucida Sans" panose="020B0602030504020204" pitchFamily="34" charset="77"/>
                <a:cs typeface="Arial Black"/>
              </a:rPr>
              <a:t>view.</a:t>
            </a:r>
            <a:endParaRPr sz="1850">
              <a:latin typeface="Lucida Sans" panose="020B0602030504020204" pitchFamily="34" charset="77"/>
              <a:cs typeface="Arial Black"/>
            </a:endParaRPr>
          </a:p>
        </p:txBody>
      </p:sp>
      <p:sp>
        <p:nvSpPr>
          <p:cNvPr id="8" name="object 8"/>
          <p:cNvSpPr/>
          <p:nvPr/>
        </p:nvSpPr>
        <p:spPr>
          <a:xfrm>
            <a:off x="1066800" y="1574798"/>
            <a:ext cx="9530080" cy="5232400"/>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09612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329680"/>
          </a:xfrm>
          <a:prstGeom prst="rect">
            <a:avLst/>
          </a:prstGeom>
          <a:blipFill>
            <a:blip r:embed="rId2" cstate="print"/>
            <a:stretch>
              <a:fillRect/>
            </a:stretch>
          </a:blipFill>
        </p:spPr>
        <p:txBody>
          <a:bodyPr wrap="square" lIns="0" tIns="0" rIns="0" bIns="0" rtlCol="0"/>
          <a:lstStyle/>
          <a:p>
            <a:endParaRPr dirty="0"/>
          </a:p>
        </p:txBody>
      </p:sp>
      <p:sp>
        <p:nvSpPr>
          <p:cNvPr id="3" name="object 3"/>
          <p:cNvSpPr/>
          <p:nvPr/>
        </p:nvSpPr>
        <p:spPr>
          <a:xfrm>
            <a:off x="394652" y="335216"/>
            <a:ext cx="1773427" cy="5495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971039" y="335216"/>
            <a:ext cx="1464183" cy="54959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3252215" y="335216"/>
            <a:ext cx="2002027" cy="54959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3799840" y="1066800"/>
            <a:ext cx="8392159" cy="4754880"/>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393382" y="1090612"/>
            <a:ext cx="3199765" cy="4968027"/>
          </a:xfrm>
          <a:prstGeom prst="rect">
            <a:avLst/>
          </a:prstGeom>
        </p:spPr>
        <p:txBody>
          <a:bodyPr vert="horz" wrap="square" lIns="0" tIns="12700" rIns="0" bIns="0" rtlCol="0">
            <a:spAutoFit/>
          </a:bodyPr>
          <a:lstStyle/>
          <a:p>
            <a:pPr marL="12700" marR="5080">
              <a:lnSpc>
                <a:spcPct val="100000"/>
              </a:lnSpc>
              <a:spcBef>
                <a:spcPts val="100"/>
              </a:spcBef>
              <a:buAutoNum type="arabicParenR"/>
              <a:tabLst>
                <a:tab pos="246379" algn="l"/>
              </a:tabLst>
            </a:pPr>
            <a:r>
              <a:rPr sz="1600" spc="-20" dirty="0">
                <a:latin typeface="Lucida Sans"/>
                <a:cs typeface="Lucida Sans"/>
              </a:rPr>
              <a:t>Split </a:t>
            </a:r>
            <a:r>
              <a:rPr sz="1600" spc="-30" dirty="0">
                <a:latin typeface="Lucida Sans"/>
                <a:cs typeface="Lucida Sans"/>
              </a:rPr>
              <a:t>view </a:t>
            </a:r>
            <a:r>
              <a:rPr sz="1600" spc="-170" dirty="0">
                <a:latin typeface="Lucida Sans" panose="020B0602030504020204" pitchFamily="34" charset="77"/>
                <a:cs typeface="Arial Black"/>
              </a:rPr>
              <a:t>shows </a:t>
            </a:r>
            <a:r>
              <a:rPr sz="1600" spc="-180" dirty="0">
                <a:latin typeface="Lucida Sans" panose="020B0602030504020204" pitchFamily="34" charset="77"/>
                <a:cs typeface="Arial Black"/>
              </a:rPr>
              <a:t>a </a:t>
            </a:r>
            <a:r>
              <a:rPr sz="1600" spc="-150" dirty="0">
                <a:latin typeface="Lucida Sans" panose="020B0602030504020204" pitchFamily="34" charset="77"/>
                <a:cs typeface="Arial Black"/>
              </a:rPr>
              <a:t>list </a:t>
            </a:r>
            <a:r>
              <a:rPr sz="1600" spc="-195" dirty="0">
                <a:latin typeface="Lucida Sans" panose="020B0602030504020204" pitchFamily="34" charset="77"/>
                <a:cs typeface="Arial Black"/>
              </a:rPr>
              <a:t>view </a:t>
            </a:r>
            <a:r>
              <a:rPr sz="1600" spc="-180" dirty="0">
                <a:latin typeface="Lucida Sans" panose="020B0602030504020204" pitchFamily="34" charset="77"/>
                <a:cs typeface="Arial Black"/>
              </a:rPr>
              <a:t>at  </a:t>
            </a:r>
            <a:r>
              <a:rPr sz="1600" spc="-145" dirty="0">
                <a:latin typeface="Lucida Sans" panose="020B0602030504020204" pitchFamily="34" charset="77"/>
                <a:cs typeface="Arial Black"/>
              </a:rPr>
              <a:t>the </a:t>
            </a:r>
            <a:r>
              <a:rPr sz="1600" spc="-160" dirty="0">
                <a:latin typeface="Lucida Sans" panose="020B0602030504020204" pitchFamily="34" charset="77"/>
                <a:cs typeface="Arial Black"/>
              </a:rPr>
              <a:t>same </a:t>
            </a:r>
            <a:r>
              <a:rPr sz="1600" spc="-135" dirty="0">
                <a:latin typeface="Lucida Sans" panose="020B0602030504020204" pitchFamily="34" charset="77"/>
                <a:cs typeface="Arial Black"/>
              </a:rPr>
              <a:t>time </a:t>
            </a:r>
            <a:r>
              <a:rPr sz="1600" spc="-204" dirty="0">
                <a:latin typeface="Lucida Sans" panose="020B0602030504020204" pitchFamily="34" charset="77"/>
                <a:cs typeface="Arial Black"/>
              </a:rPr>
              <a:t>as </a:t>
            </a:r>
            <a:r>
              <a:rPr sz="1600" spc="-114" dirty="0">
                <a:latin typeface="Lucida Sans" panose="020B0602030504020204" pitchFamily="34" charset="77"/>
                <a:cs typeface="Arial Black"/>
              </a:rPr>
              <a:t>your </a:t>
            </a:r>
            <a:r>
              <a:rPr sz="1600" spc="-180" dirty="0">
                <a:latin typeface="Lucida Sans" panose="020B0602030504020204" pitchFamily="34" charset="77"/>
                <a:cs typeface="Arial Black"/>
              </a:rPr>
              <a:t>workspace  </a:t>
            </a:r>
            <a:r>
              <a:rPr sz="1600" spc="-170" dirty="0">
                <a:latin typeface="Lucida Sans" panose="020B0602030504020204" pitchFamily="34" charset="77"/>
                <a:cs typeface="Arial Black"/>
              </a:rPr>
              <a:t>tabs </a:t>
            </a:r>
            <a:r>
              <a:rPr sz="1600" spc="-130" dirty="0">
                <a:latin typeface="Lucida Sans" panose="020B0602030504020204" pitchFamily="34" charset="77"/>
                <a:cs typeface="Arial Black"/>
              </a:rPr>
              <a:t>and</a:t>
            </a:r>
            <a:r>
              <a:rPr sz="1600" spc="-5" dirty="0">
                <a:latin typeface="Lucida Sans" panose="020B0602030504020204" pitchFamily="34" charset="77"/>
                <a:cs typeface="Arial Black"/>
              </a:rPr>
              <a:t> </a:t>
            </a:r>
            <a:r>
              <a:rPr sz="1600" spc="-145" dirty="0">
                <a:latin typeface="Lucida Sans" panose="020B0602030504020204" pitchFamily="34" charset="77"/>
                <a:cs typeface="Arial Black"/>
              </a:rPr>
              <a:t>subtabs.</a:t>
            </a:r>
            <a:endParaRPr sz="1600" dirty="0">
              <a:latin typeface="Lucida Sans" panose="020B0602030504020204" pitchFamily="34" charset="77"/>
              <a:cs typeface="Arial Black"/>
            </a:endParaRPr>
          </a:p>
          <a:p>
            <a:pPr marL="12700" marR="5080">
              <a:lnSpc>
                <a:spcPct val="100000"/>
              </a:lnSpc>
              <a:spcBef>
                <a:spcPts val="10"/>
              </a:spcBef>
            </a:pPr>
            <a:r>
              <a:rPr sz="1600" spc="-235" dirty="0">
                <a:latin typeface="Lucida Sans" panose="020B0602030504020204" pitchFamily="34" charset="77"/>
                <a:cs typeface="Arial Black"/>
              </a:rPr>
              <a:t>A </a:t>
            </a:r>
            <a:r>
              <a:rPr sz="1600" spc="-130" dirty="0">
                <a:latin typeface="Lucida Sans" panose="020B0602030504020204" pitchFamily="34" charset="77"/>
                <a:cs typeface="Arial Black"/>
              </a:rPr>
              <a:t>preconfigured </a:t>
            </a:r>
            <a:r>
              <a:rPr sz="1600" spc="-140" dirty="0">
                <a:latin typeface="Lucida Sans" panose="020B0602030504020204" pitchFamily="34" charset="77"/>
                <a:cs typeface="Arial Black"/>
              </a:rPr>
              <a:t>navigation-  </a:t>
            </a:r>
            <a:r>
              <a:rPr sz="1600" spc="-125" dirty="0">
                <a:latin typeface="Lucida Sans" panose="020B0602030504020204" pitchFamily="34" charset="77"/>
                <a:cs typeface="Arial Black"/>
              </a:rPr>
              <a:t>friendly </a:t>
            </a:r>
            <a:r>
              <a:rPr sz="1600" spc="-5" dirty="0">
                <a:latin typeface="Lucida Sans"/>
                <a:cs typeface="Lucida Sans"/>
              </a:rPr>
              <a:t>three-column </a:t>
            </a:r>
            <a:r>
              <a:rPr sz="1600" spc="-20" dirty="0">
                <a:latin typeface="Lucida Sans"/>
                <a:cs typeface="Lucida Sans"/>
              </a:rPr>
              <a:t>layout</a:t>
            </a:r>
            <a:r>
              <a:rPr sz="1600" spc="-95" dirty="0">
                <a:latin typeface="Lucida Sans"/>
                <a:cs typeface="Lucida Sans"/>
              </a:rPr>
              <a:t> </a:t>
            </a:r>
            <a:r>
              <a:rPr sz="1600" spc="-80" dirty="0">
                <a:latin typeface="Lucida Sans" panose="020B0602030504020204" pitchFamily="34" charset="77"/>
                <a:cs typeface="Arial Black"/>
              </a:rPr>
              <a:t>for  </a:t>
            </a:r>
            <a:r>
              <a:rPr sz="1600" spc="-190" dirty="0">
                <a:latin typeface="Lucida Sans" panose="020B0602030504020204" pitchFamily="34" charset="77"/>
                <a:cs typeface="Arial Black"/>
              </a:rPr>
              <a:t>cases:</a:t>
            </a:r>
            <a:endParaRPr sz="1600" dirty="0">
              <a:latin typeface="Lucida Sans" panose="020B0602030504020204" pitchFamily="34" charset="77"/>
              <a:cs typeface="Arial Black"/>
            </a:endParaRPr>
          </a:p>
          <a:p>
            <a:pPr marL="12700" marR="36195">
              <a:lnSpc>
                <a:spcPct val="100000"/>
              </a:lnSpc>
              <a:spcBef>
                <a:spcPts val="10"/>
              </a:spcBef>
              <a:buFont typeface="Lucida Sans"/>
              <a:buAutoNum type="arabicParenR" startAt="2"/>
              <a:tabLst>
                <a:tab pos="247015" algn="l"/>
              </a:tabLst>
            </a:pPr>
            <a:r>
              <a:rPr sz="1600" spc="-120" dirty="0">
                <a:latin typeface="Lucida Sans" panose="020B0602030504020204" pitchFamily="34" charset="77"/>
                <a:cs typeface="Arial Black"/>
              </a:rPr>
              <a:t>In </a:t>
            </a:r>
            <a:r>
              <a:rPr sz="1600" spc="-145" dirty="0">
                <a:latin typeface="Lucida Sans" panose="020B0602030504020204" pitchFamily="34" charset="77"/>
                <a:cs typeface="Arial Black"/>
              </a:rPr>
              <a:t>the </a:t>
            </a:r>
            <a:r>
              <a:rPr sz="1600" spc="-120" dirty="0">
                <a:latin typeface="Lucida Sans" panose="020B0602030504020204" pitchFamily="34" charset="77"/>
                <a:cs typeface="Arial Black"/>
              </a:rPr>
              <a:t>first </a:t>
            </a:r>
            <a:r>
              <a:rPr sz="1600" spc="-140" dirty="0">
                <a:latin typeface="Lucida Sans" panose="020B0602030504020204" pitchFamily="34" charset="77"/>
                <a:cs typeface="Arial Black"/>
              </a:rPr>
              <a:t>column, </a:t>
            </a:r>
            <a:r>
              <a:rPr sz="1600" spc="-145" dirty="0">
                <a:latin typeface="Lucida Sans" panose="020B0602030504020204" pitchFamily="34" charset="77"/>
                <a:cs typeface="Arial Black"/>
              </a:rPr>
              <a:t>related  </a:t>
            </a:r>
            <a:r>
              <a:rPr sz="1600" spc="-114" dirty="0">
                <a:latin typeface="Lucida Sans" panose="020B0602030504020204" pitchFamily="34" charset="77"/>
                <a:cs typeface="Arial Black"/>
              </a:rPr>
              <a:t>information </a:t>
            </a:r>
            <a:r>
              <a:rPr sz="1600" spc="-150" dirty="0">
                <a:latin typeface="Lucida Sans" panose="020B0602030504020204" pitchFamily="34" charset="77"/>
                <a:cs typeface="Arial Black"/>
              </a:rPr>
              <a:t>displayed </a:t>
            </a:r>
            <a:r>
              <a:rPr sz="1600" spc="-145" dirty="0">
                <a:latin typeface="Lucida Sans" panose="020B0602030504020204" pitchFamily="34" charset="77"/>
                <a:cs typeface="Arial Black"/>
              </a:rPr>
              <a:t>using  </a:t>
            </a:r>
            <a:r>
              <a:rPr sz="1600" spc="-180" dirty="0">
                <a:latin typeface="Lucida Sans" panose="020B0602030504020204" pitchFamily="34" charset="77"/>
                <a:cs typeface="Arial Black"/>
              </a:rPr>
              <a:t>Related </a:t>
            </a:r>
            <a:r>
              <a:rPr sz="1600" spc="-170" dirty="0">
                <a:latin typeface="Lucida Sans" panose="020B0602030504020204" pitchFamily="34" charset="77"/>
                <a:cs typeface="Arial Black"/>
              </a:rPr>
              <a:t>Record </a:t>
            </a:r>
            <a:r>
              <a:rPr sz="1600" spc="-130" dirty="0">
                <a:latin typeface="Lucida Sans" panose="020B0602030504020204" pitchFamily="34" charset="77"/>
                <a:cs typeface="Arial Black"/>
              </a:rPr>
              <a:t>and </a:t>
            </a:r>
            <a:r>
              <a:rPr sz="1600" spc="-180" dirty="0">
                <a:latin typeface="Lucida Sans" panose="020B0602030504020204" pitchFamily="34" charset="77"/>
                <a:cs typeface="Arial Black"/>
              </a:rPr>
              <a:t>Related </a:t>
            </a:r>
            <a:r>
              <a:rPr sz="1600" spc="-185" dirty="0">
                <a:latin typeface="Lucida Sans" panose="020B0602030504020204" pitchFamily="34" charset="77"/>
                <a:cs typeface="Arial Black"/>
              </a:rPr>
              <a:t>List </a:t>
            </a:r>
            <a:r>
              <a:rPr sz="1600" dirty="0">
                <a:latin typeface="Lucida Sans" panose="020B0602030504020204" pitchFamily="34" charset="77"/>
                <a:cs typeface="Arial Black"/>
              </a:rPr>
              <a:t>–  </a:t>
            </a:r>
            <a:r>
              <a:rPr sz="1600" spc="-55" dirty="0">
                <a:latin typeface="Lucida Sans"/>
                <a:cs typeface="Lucida Sans"/>
              </a:rPr>
              <a:t>Single</a:t>
            </a:r>
            <a:r>
              <a:rPr sz="1600" spc="-20" dirty="0">
                <a:latin typeface="Lucida Sans"/>
                <a:cs typeface="Lucida Sans"/>
              </a:rPr>
              <a:t> </a:t>
            </a:r>
            <a:r>
              <a:rPr sz="1600" spc="-30" dirty="0">
                <a:latin typeface="Lucida Sans"/>
                <a:cs typeface="Lucida Sans"/>
              </a:rPr>
              <a:t>components</a:t>
            </a:r>
            <a:r>
              <a:rPr sz="1600" spc="-30" dirty="0">
                <a:latin typeface="Lucida Sans" panose="020B0602030504020204" pitchFamily="34" charset="77"/>
                <a:cs typeface="Arial Black"/>
              </a:rPr>
              <a:t>.</a:t>
            </a:r>
            <a:endParaRPr sz="1600" dirty="0">
              <a:latin typeface="Lucida Sans" panose="020B0602030504020204" pitchFamily="34" charset="77"/>
              <a:cs typeface="Arial Black"/>
            </a:endParaRPr>
          </a:p>
          <a:p>
            <a:pPr marL="12700" marR="65405">
              <a:lnSpc>
                <a:spcPct val="100000"/>
              </a:lnSpc>
              <a:spcBef>
                <a:spcPts val="10"/>
              </a:spcBef>
              <a:buFont typeface="Lucida Sans"/>
              <a:buAutoNum type="arabicParenR" startAt="2"/>
              <a:tabLst>
                <a:tab pos="247015" algn="l"/>
              </a:tabLst>
            </a:pPr>
            <a:r>
              <a:rPr sz="1600" spc="-190" dirty="0">
                <a:latin typeface="Lucida Sans" panose="020B0602030504020204" pitchFamily="34" charset="77"/>
                <a:cs typeface="Arial Black"/>
              </a:rPr>
              <a:t>The </a:t>
            </a:r>
            <a:r>
              <a:rPr sz="1600" spc="-160" dirty="0">
                <a:latin typeface="Lucida Sans" panose="020B0602030504020204" pitchFamily="34" charset="77"/>
                <a:cs typeface="Arial Black"/>
              </a:rPr>
              <a:t>second </a:t>
            </a:r>
            <a:r>
              <a:rPr sz="1600" spc="-135" dirty="0">
                <a:latin typeface="Lucida Sans" panose="020B0602030504020204" pitchFamily="34" charset="77"/>
                <a:cs typeface="Arial Black"/>
              </a:rPr>
              <a:t>column </a:t>
            </a:r>
            <a:r>
              <a:rPr sz="1600" spc="-160" dirty="0">
                <a:latin typeface="Lucida Sans" panose="020B0602030504020204" pitchFamily="34" charset="77"/>
                <a:cs typeface="Arial Black"/>
              </a:rPr>
              <a:t>includes </a:t>
            </a:r>
            <a:r>
              <a:rPr sz="1600" spc="-180" dirty="0">
                <a:latin typeface="Lucida Sans" panose="020B0602030504020204" pitchFamily="34" charset="77"/>
                <a:cs typeface="Arial Black"/>
              </a:rPr>
              <a:t>a  </a:t>
            </a:r>
            <a:r>
              <a:rPr sz="1600" spc="-60" dirty="0">
                <a:latin typeface="Lucida Sans"/>
                <a:cs typeface="Lucida Sans"/>
              </a:rPr>
              <a:t>highlights </a:t>
            </a:r>
            <a:r>
              <a:rPr sz="1600" spc="-10" dirty="0">
                <a:latin typeface="Lucida Sans"/>
                <a:cs typeface="Lucida Sans"/>
              </a:rPr>
              <a:t>panel </a:t>
            </a:r>
            <a:r>
              <a:rPr sz="1600" spc="-185" dirty="0">
                <a:latin typeface="Lucida Sans" panose="020B0602030504020204" pitchFamily="34" charset="77"/>
                <a:cs typeface="Arial Black"/>
              </a:rPr>
              <a:t>that’s </a:t>
            </a:r>
            <a:r>
              <a:rPr sz="1600" spc="-105" dirty="0">
                <a:latin typeface="Lucida Sans" panose="020B0602030504020204" pitchFamily="34" charset="77"/>
                <a:cs typeface="Arial Black"/>
              </a:rPr>
              <a:t>front </a:t>
            </a:r>
            <a:r>
              <a:rPr sz="1600" spc="-130" dirty="0">
                <a:latin typeface="Lucida Sans" panose="020B0602030504020204" pitchFamily="34" charset="77"/>
                <a:cs typeface="Arial Black"/>
              </a:rPr>
              <a:t>and  </a:t>
            </a:r>
            <a:r>
              <a:rPr sz="1600" spc="-155" dirty="0">
                <a:latin typeface="Lucida Sans" panose="020B0602030504020204" pitchFamily="34" charset="77"/>
                <a:cs typeface="Arial Black"/>
              </a:rPr>
              <a:t>center.</a:t>
            </a:r>
            <a:endParaRPr sz="1600" dirty="0">
              <a:latin typeface="Lucida Sans" panose="020B0602030504020204" pitchFamily="34" charset="77"/>
              <a:cs typeface="Arial Black"/>
            </a:endParaRPr>
          </a:p>
          <a:p>
            <a:pPr marL="12700" marR="274955">
              <a:lnSpc>
                <a:spcPct val="100000"/>
              </a:lnSpc>
              <a:spcBef>
                <a:spcPts val="5"/>
              </a:spcBef>
              <a:buFont typeface="Lucida Sans"/>
              <a:buAutoNum type="arabicParenR" startAt="2"/>
              <a:tabLst>
                <a:tab pos="247015" algn="l"/>
              </a:tabLst>
            </a:pPr>
            <a:r>
              <a:rPr sz="1600" spc="-190" dirty="0">
                <a:latin typeface="Lucida Sans" panose="020B0602030504020204" pitchFamily="34" charset="77"/>
                <a:cs typeface="Arial Black"/>
              </a:rPr>
              <a:t>The </a:t>
            </a:r>
            <a:r>
              <a:rPr sz="1600" spc="-15" dirty="0">
                <a:latin typeface="Lucida Sans"/>
                <a:cs typeface="Lucida Sans"/>
              </a:rPr>
              <a:t>compact </a:t>
            </a:r>
            <a:r>
              <a:rPr sz="1600" spc="-35" dirty="0">
                <a:latin typeface="Lucida Sans"/>
                <a:cs typeface="Lucida Sans"/>
              </a:rPr>
              <a:t>case </a:t>
            </a:r>
            <a:r>
              <a:rPr sz="1600" spc="-10" dirty="0">
                <a:latin typeface="Lucida Sans"/>
                <a:cs typeface="Lucida Sans"/>
              </a:rPr>
              <a:t>feed</a:t>
            </a:r>
            <a:r>
              <a:rPr sz="1600" spc="-140" dirty="0">
                <a:latin typeface="Lucida Sans"/>
                <a:cs typeface="Lucida Sans"/>
              </a:rPr>
              <a:t> </a:t>
            </a:r>
            <a:r>
              <a:rPr sz="1600" spc="-175" dirty="0">
                <a:latin typeface="Lucida Sans" panose="020B0602030504020204" pitchFamily="34" charset="77"/>
                <a:cs typeface="Arial Black"/>
              </a:rPr>
              <a:t>lets  </a:t>
            </a:r>
            <a:r>
              <a:rPr sz="1600" spc="-130" dirty="0">
                <a:latin typeface="Lucida Sans" panose="020B0602030504020204" pitchFamily="34" charset="77"/>
                <a:cs typeface="Arial Black"/>
              </a:rPr>
              <a:t>you </a:t>
            </a:r>
            <a:r>
              <a:rPr sz="1600" spc="-180" dirty="0">
                <a:latin typeface="Lucida Sans" panose="020B0602030504020204" pitchFamily="34" charset="77"/>
                <a:cs typeface="Arial Black"/>
              </a:rPr>
              <a:t>see </a:t>
            </a:r>
            <a:r>
              <a:rPr sz="1600" spc="-110" dirty="0">
                <a:latin typeface="Lucida Sans" panose="020B0602030504020204" pitchFamily="34" charset="77"/>
                <a:cs typeface="Arial Black"/>
              </a:rPr>
              <a:t>more </a:t>
            </a:r>
            <a:r>
              <a:rPr sz="1600" spc="-95" dirty="0">
                <a:latin typeface="Lucida Sans" panose="020B0602030504020204" pitchFamily="34" charset="77"/>
                <a:cs typeface="Arial Black"/>
              </a:rPr>
              <a:t>of </a:t>
            </a:r>
            <a:r>
              <a:rPr sz="1600" spc="-114" dirty="0">
                <a:latin typeface="Lucida Sans" panose="020B0602030504020204" pitchFamily="34" charset="77"/>
                <a:cs typeface="Arial Black"/>
              </a:rPr>
              <a:t>your </a:t>
            </a:r>
            <a:r>
              <a:rPr sz="1600" spc="-204" dirty="0">
                <a:latin typeface="Lucida Sans" panose="020B0602030504020204" pitchFamily="34" charset="77"/>
                <a:cs typeface="Arial Black"/>
              </a:rPr>
              <a:t>case  </a:t>
            </a:r>
            <a:r>
              <a:rPr sz="1600" spc="-145" dirty="0">
                <a:latin typeface="Lucida Sans" panose="020B0602030504020204" pitchFamily="34" charset="77"/>
                <a:cs typeface="Arial Black"/>
              </a:rPr>
              <a:t>updates.</a:t>
            </a:r>
            <a:endParaRPr sz="1600" dirty="0">
              <a:latin typeface="Lucida Sans" panose="020B0602030504020204" pitchFamily="34" charset="77"/>
              <a:cs typeface="Arial Black"/>
            </a:endParaRPr>
          </a:p>
          <a:p>
            <a:pPr marL="12700" marR="36830">
              <a:lnSpc>
                <a:spcPct val="100000"/>
              </a:lnSpc>
              <a:spcBef>
                <a:spcPts val="10"/>
              </a:spcBef>
              <a:buFont typeface="Lucida Sans"/>
              <a:buAutoNum type="arabicParenR" startAt="2"/>
              <a:tabLst>
                <a:tab pos="247015" algn="l"/>
              </a:tabLst>
            </a:pPr>
            <a:r>
              <a:rPr sz="1600" spc="-190" dirty="0">
                <a:latin typeface="Lucida Sans" panose="020B0602030504020204" pitchFamily="34" charset="77"/>
                <a:cs typeface="Arial Black"/>
              </a:rPr>
              <a:t>The </a:t>
            </a:r>
            <a:r>
              <a:rPr sz="1600" spc="-114" dirty="0">
                <a:latin typeface="Lucida Sans" panose="020B0602030504020204" pitchFamily="34" charset="77"/>
                <a:cs typeface="Arial Black"/>
              </a:rPr>
              <a:t>third </a:t>
            </a:r>
            <a:r>
              <a:rPr sz="1600" spc="-135" dirty="0">
                <a:latin typeface="Lucida Sans" panose="020B0602030504020204" pitchFamily="34" charset="77"/>
                <a:cs typeface="Arial Black"/>
              </a:rPr>
              <a:t>column </a:t>
            </a:r>
            <a:r>
              <a:rPr sz="1600" spc="-160" dirty="0">
                <a:latin typeface="Lucida Sans" panose="020B0602030504020204" pitchFamily="34" charset="77"/>
                <a:cs typeface="Arial Black"/>
              </a:rPr>
              <a:t>includes  </a:t>
            </a:r>
            <a:r>
              <a:rPr sz="1600" dirty="0">
                <a:latin typeface="Lucida Sans"/>
                <a:cs typeface="Lucida Sans"/>
              </a:rPr>
              <a:t>related </a:t>
            </a:r>
            <a:r>
              <a:rPr sz="1600" spc="-50" dirty="0">
                <a:latin typeface="Lucida Sans"/>
                <a:cs typeface="Lucida Sans"/>
              </a:rPr>
              <a:t>lists </a:t>
            </a:r>
            <a:r>
              <a:rPr sz="1600" spc="-130" dirty="0">
                <a:latin typeface="Lucida Sans" panose="020B0602030504020204" pitchFamily="34" charset="77"/>
                <a:cs typeface="Arial Black"/>
              </a:rPr>
              <a:t>and </a:t>
            </a:r>
            <a:r>
              <a:rPr sz="1600" spc="-145" dirty="0">
                <a:latin typeface="Lucida Sans" panose="020B0602030504020204" pitchFamily="34" charset="77"/>
                <a:cs typeface="Arial Black"/>
              </a:rPr>
              <a:t>the</a:t>
            </a:r>
            <a:r>
              <a:rPr sz="1600" spc="-275" dirty="0">
                <a:latin typeface="Lucida Sans" panose="020B0602030504020204" pitchFamily="34" charset="77"/>
                <a:cs typeface="Arial Black"/>
              </a:rPr>
              <a:t> </a:t>
            </a:r>
            <a:r>
              <a:rPr sz="1600" spc="-45" dirty="0">
                <a:latin typeface="Lucida Sans"/>
                <a:cs typeface="Lucida Sans"/>
              </a:rPr>
              <a:t>Knowledge  </a:t>
            </a:r>
            <a:r>
              <a:rPr sz="1600" spc="-135" dirty="0">
                <a:latin typeface="Lucida Sans" panose="020B0602030504020204" pitchFamily="34" charset="77"/>
                <a:cs typeface="Arial Black"/>
              </a:rPr>
              <a:t>component.</a:t>
            </a:r>
            <a:endParaRPr sz="1600" dirty="0">
              <a:latin typeface="Lucida Sans" panose="020B0602030504020204" pitchFamily="34" charset="77"/>
              <a:cs typeface="Arial Black"/>
            </a:endParaRPr>
          </a:p>
          <a:p>
            <a:pPr marL="246379" indent="-234315">
              <a:lnSpc>
                <a:spcPct val="100000"/>
              </a:lnSpc>
              <a:spcBef>
                <a:spcPts val="10"/>
              </a:spcBef>
              <a:buFont typeface="Lucida Sans"/>
              <a:buAutoNum type="arabicParenR" startAt="2"/>
              <a:tabLst>
                <a:tab pos="247015" algn="l"/>
              </a:tabLst>
            </a:pPr>
            <a:r>
              <a:rPr sz="1600" spc="-235" dirty="0">
                <a:latin typeface="Lucida Sans" panose="020B0602030504020204" pitchFamily="34" charset="77"/>
                <a:cs typeface="Arial Black"/>
              </a:rPr>
              <a:t>A </a:t>
            </a:r>
            <a:r>
              <a:rPr sz="1600" spc="-135" dirty="0">
                <a:latin typeface="Lucida Sans" panose="020B0602030504020204" pitchFamily="34" charset="77"/>
                <a:cs typeface="Arial Black"/>
              </a:rPr>
              <a:t>preconfigured </a:t>
            </a:r>
            <a:r>
              <a:rPr sz="1600" spc="-5" dirty="0">
                <a:latin typeface="Lucida Sans"/>
                <a:cs typeface="Lucida Sans"/>
              </a:rPr>
              <a:t>utility</a:t>
            </a:r>
            <a:r>
              <a:rPr sz="1600" spc="-250" dirty="0">
                <a:latin typeface="Lucida Sans"/>
                <a:cs typeface="Lucida Sans"/>
              </a:rPr>
              <a:t> </a:t>
            </a:r>
            <a:r>
              <a:rPr sz="1600" dirty="0">
                <a:latin typeface="Lucida Sans"/>
                <a:cs typeface="Lucida Sans"/>
              </a:rPr>
              <a:t>bar</a:t>
            </a:r>
          </a:p>
          <a:p>
            <a:pPr marL="12700">
              <a:lnSpc>
                <a:spcPct val="100000"/>
              </a:lnSpc>
            </a:pPr>
            <a:r>
              <a:rPr sz="1600" spc="-155" dirty="0">
                <a:latin typeface="Lucida Sans" panose="020B0602030504020204" pitchFamily="34" charset="77"/>
                <a:cs typeface="Arial Black"/>
              </a:rPr>
              <a:t>with </a:t>
            </a:r>
            <a:r>
              <a:rPr sz="1600" spc="-140" dirty="0">
                <a:latin typeface="Lucida Sans" panose="020B0602030504020204" pitchFamily="34" charset="77"/>
                <a:cs typeface="Arial Black"/>
              </a:rPr>
              <a:t>History </a:t>
            </a:r>
            <a:r>
              <a:rPr sz="1600" spc="-130" dirty="0">
                <a:latin typeface="Lucida Sans" panose="020B0602030504020204" pitchFamily="34" charset="77"/>
                <a:cs typeface="Arial Black"/>
              </a:rPr>
              <a:t>and</a:t>
            </a:r>
            <a:r>
              <a:rPr sz="1600" spc="-80" dirty="0">
                <a:latin typeface="Lucida Sans" panose="020B0602030504020204" pitchFamily="34" charset="77"/>
                <a:cs typeface="Arial Black"/>
              </a:rPr>
              <a:t> </a:t>
            </a:r>
            <a:r>
              <a:rPr sz="1600" spc="-150" dirty="0">
                <a:latin typeface="Lucida Sans" panose="020B0602030504020204" pitchFamily="34" charset="77"/>
                <a:cs typeface="Arial Black"/>
              </a:rPr>
              <a:t>Notes.</a:t>
            </a:r>
            <a:endParaRPr sz="1600" dirty="0">
              <a:latin typeface="Lucida Sans" panose="020B0602030504020204" pitchFamily="34" charset="77"/>
              <a:cs typeface="Arial Black"/>
            </a:endParaRPr>
          </a:p>
        </p:txBody>
      </p:sp>
    </p:spTree>
    <p:extLst>
      <p:ext uri="{BB962C8B-B14F-4D97-AF65-F5344CB8AC3E}">
        <p14:creationId xmlns:p14="http://schemas.microsoft.com/office/powerpoint/2010/main" val="2585224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4652" y="335216"/>
            <a:ext cx="1773427" cy="54959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71039" y="335216"/>
            <a:ext cx="1464183" cy="5495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252215" y="335216"/>
            <a:ext cx="2002027" cy="549592"/>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42265" y="1067752"/>
            <a:ext cx="3269615" cy="330835"/>
          </a:xfrm>
          <a:prstGeom prst="rect">
            <a:avLst/>
          </a:prstGeom>
        </p:spPr>
        <p:txBody>
          <a:bodyPr vert="horz" wrap="square" lIns="0" tIns="12700" rIns="0" bIns="0" rtlCol="0">
            <a:spAutoFit/>
          </a:bodyPr>
          <a:lstStyle/>
          <a:p>
            <a:pPr marL="12700">
              <a:lnSpc>
                <a:spcPct val="100000"/>
              </a:lnSpc>
              <a:spcBef>
                <a:spcPts val="100"/>
              </a:spcBef>
            </a:pPr>
            <a:r>
              <a:rPr sz="2000" spc="20" dirty="0"/>
              <a:t>Set</a:t>
            </a:r>
            <a:r>
              <a:rPr sz="2000" spc="-320" dirty="0"/>
              <a:t> </a:t>
            </a:r>
            <a:r>
              <a:rPr sz="2000" spc="-10" dirty="0"/>
              <a:t>Up</a:t>
            </a:r>
            <a:r>
              <a:rPr sz="2000" spc="-165" dirty="0"/>
              <a:t> </a:t>
            </a:r>
            <a:r>
              <a:rPr sz="2000" spc="-25" dirty="0"/>
              <a:t>and</a:t>
            </a:r>
            <a:r>
              <a:rPr sz="2000" spc="-245" dirty="0"/>
              <a:t> </a:t>
            </a:r>
            <a:r>
              <a:rPr sz="2000" spc="-15" dirty="0"/>
              <a:t>Manage</a:t>
            </a:r>
            <a:r>
              <a:rPr sz="2000" spc="-315" dirty="0"/>
              <a:t> </a:t>
            </a:r>
            <a:r>
              <a:rPr sz="2000" spc="-90" dirty="0"/>
              <a:t>Assets</a:t>
            </a:r>
            <a:endParaRPr sz="2000"/>
          </a:p>
        </p:txBody>
      </p:sp>
      <p:sp>
        <p:nvSpPr>
          <p:cNvPr id="6" name="object 6"/>
          <p:cNvSpPr txBox="1"/>
          <p:nvPr/>
        </p:nvSpPr>
        <p:spPr>
          <a:xfrm>
            <a:off x="342265" y="1495107"/>
            <a:ext cx="11437620" cy="3130985"/>
          </a:xfrm>
          <a:prstGeom prst="rect">
            <a:avLst/>
          </a:prstGeom>
        </p:spPr>
        <p:txBody>
          <a:bodyPr vert="horz" wrap="square" lIns="0" tIns="27305" rIns="0" bIns="0" rtlCol="0">
            <a:spAutoFit/>
          </a:bodyPr>
          <a:lstStyle/>
          <a:p>
            <a:pPr marL="12700" marR="24130">
              <a:lnSpc>
                <a:spcPts val="2160"/>
              </a:lnSpc>
              <a:spcBef>
                <a:spcPts val="215"/>
              </a:spcBef>
            </a:pPr>
            <a:r>
              <a:rPr sz="1850" spc="-229" dirty="0">
                <a:latin typeface="Lucida Sans" panose="020B0602030504020204" pitchFamily="34" charset="77"/>
                <a:cs typeface="Arial Black"/>
              </a:rPr>
              <a:t>Keep</a:t>
            </a:r>
            <a:r>
              <a:rPr sz="1850" spc="-300" dirty="0">
                <a:latin typeface="Lucida Sans" panose="020B0602030504020204" pitchFamily="34" charset="77"/>
                <a:cs typeface="Arial Black"/>
              </a:rPr>
              <a:t> </a:t>
            </a:r>
            <a:r>
              <a:rPr sz="1850" spc="-190" dirty="0">
                <a:latin typeface="Lucida Sans" panose="020B0602030504020204" pitchFamily="34" charset="77"/>
                <a:cs typeface="Arial Black"/>
              </a:rPr>
              <a:t>tabs</a:t>
            </a:r>
            <a:r>
              <a:rPr sz="1850" spc="-370" dirty="0">
                <a:latin typeface="Lucida Sans" panose="020B0602030504020204" pitchFamily="34" charset="77"/>
                <a:cs typeface="Arial Black"/>
              </a:rPr>
              <a:t> </a:t>
            </a:r>
            <a:r>
              <a:rPr sz="1850" spc="-110" dirty="0">
                <a:latin typeface="Lucida Sans" panose="020B0602030504020204" pitchFamily="34" charset="77"/>
                <a:cs typeface="Arial Black"/>
              </a:rPr>
              <a:t>on</a:t>
            </a:r>
            <a:r>
              <a:rPr sz="1850" spc="-295" dirty="0">
                <a:latin typeface="Lucida Sans" panose="020B0602030504020204" pitchFamily="34" charset="77"/>
                <a:cs typeface="Arial Black"/>
              </a:rPr>
              <a:t> </a:t>
            </a:r>
            <a:r>
              <a:rPr sz="1850" spc="-165" dirty="0">
                <a:latin typeface="Lucida Sans" panose="020B0602030504020204" pitchFamily="34" charset="77"/>
                <a:cs typeface="Arial Black"/>
              </a:rPr>
              <a:t>the</a:t>
            </a:r>
            <a:r>
              <a:rPr sz="1850" spc="-285" dirty="0">
                <a:latin typeface="Lucida Sans" panose="020B0602030504020204" pitchFamily="34" charset="77"/>
                <a:cs typeface="Arial Black"/>
              </a:rPr>
              <a:t> </a:t>
            </a:r>
            <a:r>
              <a:rPr sz="1850" spc="-200" dirty="0">
                <a:latin typeface="Lucida Sans" panose="020B0602030504020204" pitchFamily="34" charset="77"/>
                <a:cs typeface="Arial Black"/>
              </a:rPr>
              <a:t>products</a:t>
            </a:r>
            <a:r>
              <a:rPr sz="1850" spc="-370" dirty="0">
                <a:latin typeface="Lucida Sans" panose="020B0602030504020204" pitchFamily="34" charset="77"/>
                <a:cs typeface="Arial Black"/>
              </a:rPr>
              <a:t> </a:t>
            </a:r>
            <a:r>
              <a:rPr sz="1850" spc="-165" dirty="0">
                <a:latin typeface="Lucida Sans" panose="020B0602030504020204" pitchFamily="34" charset="77"/>
                <a:cs typeface="Arial Black"/>
              </a:rPr>
              <a:t>that</a:t>
            </a:r>
            <a:r>
              <a:rPr sz="1850" spc="-295" dirty="0">
                <a:latin typeface="Lucida Sans" panose="020B0602030504020204" pitchFamily="34" charset="77"/>
                <a:cs typeface="Arial Black"/>
              </a:rPr>
              <a:t> </a:t>
            </a:r>
            <a:r>
              <a:rPr sz="1850" spc="-140" dirty="0">
                <a:latin typeface="Lucida Sans" panose="020B0602030504020204" pitchFamily="34" charset="77"/>
                <a:cs typeface="Arial Black"/>
              </a:rPr>
              <a:t>your</a:t>
            </a:r>
            <a:r>
              <a:rPr sz="1850" spc="-400" dirty="0">
                <a:latin typeface="Lucida Sans" panose="020B0602030504020204" pitchFamily="34" charset="77"/>
                <a:cs typeface="Arial Black"/>
              </a:rPr>
              <a:t> </a:t>
            </a:r>
            <a:r>
              <a:rPr sz="1850" spc="-220" dirty="0">
                <a:latin typeface="Lucida Sans" panose="020B0602030504020204" pitchFamily="34" charset="77"/>
                <a:cs typeface="Arial Black"/>
              </a:rPr>
              <a:t>customers</a:t>
            </a:r>
            <a:r>
              <a:rPr sz="1850" spc="-290" dirty="0">
                <a:latin typeface="Lucida Sans" panose="020B0602030504020204" pitchFamily="34" charset="77"/>
                <a:cs typeface="Arial Black"/>
              </a:rPr>
              <a:t> </a:t>
            </a:r>
            <a:r>
              <a:rPr sz="1850" spc="-175" dirty="0">
                <a:latin typeface="Lucida Sans" panose="020B0602030504020204" pitchFamily="34" charset="77"/>
                <a:cs typeface="Arial Black"/>
              </a:rPr>
              <a:t>buy.</a:t>
            </a:r>
            <a:r>
              <a:rPr sz="1850" spc="-380" dirty="0">
                <a:latin typeface="Lucida Sans" panose="020B0602030504020204" pitchFamily="34" charset="77"/>
                <a:cs typeface="Arial Black"/>
              </a:rPr>
              <a:t> </a:t>
            </a:r>
            <a:r>
              <a:rPr sz="1850" spc="-110" dirty="0">
                <a:latin typeface="Lucida Sans"/>
                <a:cs typeface="Lucida Sans"/>
              </a:rPr>
              <a:t>Assets</a:t>
            </a:r>
            <a:r>
              <a:rPr sz="1850" spc="-300" dirty="0">
                <a:latin typeface="Lucida Sans"/>
                <a:cs typeface="Lucida Sans"/>
              </a:rPr>
              <a:t> </a:t>
            </a:r>
            <a:r>
              <a:rPr sz="1850" spc="-200" dirty="0">
                <a:latin typeface="Lucida Sans" panose="020B0602030504020204" pitchFamily="34" charset="77"/>
                <a:cs typeface="Arial Black"/>
              </a:rPr>
              <a:t>represent</a:t>
            </a:r>
            <a:r>
              <a:rPr sz="1850" spc="-300" dirty="0">
                <a:latin typeface="Lucida Sans" panose="020B0602030504020204" pitchFamily="34" charset="77"/>
                <a:cs typeface="Arial Black"/>
              </a:rPr>
              <a:t> </a:t>
            </a:r>
            <a:r>
              <a:rPr sz="1850" spc="-210" dirty="0">
                <a:latin typeface="Lucida Sans" panose="020B0602030504020204" pitchFamily="34" charset="77"/>
                <a:cs typeface="Arial Black"/>
              </a:rPr>
              <a:t>purchased</a:t>
            </a:r>
            <a:r>
              <a:rPr sz="1850" spc="-305" dirty="0">
                <a:latin typeface="Lucida Sans" panose="020B0602030504020204" pitchFamily="34" charset="77"/>
                <a:cs typeface="Arial Black"/>
              </a:rPr>
              <a:t> </a:t>
            </a:r>
            <a:r>
              <a:rPr sz="1850" spc="-95" dirty="0">
                <a:latin typeface="Lucida Sans" panose="020B0602030504020204" pitchFamily="34" charset="77"/>
                <a:cs typeface="Arial Black"/>
              </a:rPr>
              <a:t>or</a:t>
            </a:r>
            <a:r>
              <a:rPr sz="1850" spc="-320" dirty="0">
                <a:latin typeface="Lucida Sans" panose="020B0602030504020204" pitchFamily="34" charset="77"/>
                <a:cs typeface="Arial Black"/>
              </a:rPr>
              <a:t> </a:t>
            </a:r>
            <a:r>
              <a:rPr sz="1850" spc="-200" dirty="0">
                <a:latin typeface="Lucida Sans" panose="020B0602030504020204" pitchFamily="34" charset="77"/>
                <a:cs typeface="Arial Black"/>
              </a:rPr>
              <a:t>installed</a:t>
            </a:r>
            <a:r>
              <a:rPr sz="1850" spc="-385" dirty="0">
                <a:latin typeface="Lucida Sans" panose="020B0602030504020204" pitchFamily="34" charset="77"/>
                <a:cs typeface="Arial Black"/>
              </a:rPr>
              <a:t> </a:t>
            </a:r>
            <a:r>
              <a:rPr sz="1850" spc="-200" dirty="0">
                <a:latin typeface="Lucida Sans" panose="020B0602030504020204" pitchFamily="34" charset="77"/>
                <a:cs typeface="Arial Black"/>
              </a:rPr>
              <a:t>products,</a:t>
            </a:r>
            <a:r>
              <a:rPr sz="1850" spc="-345" dirty="0">
                <a:latin typeface="Lucida Sans" panose="020B0602030504020204" pitchFamily="34" charset="77"/>
                <a:cs typeface="Arial Black"/>
              </a:rPr>
              <a:t> </a:t>
            </a:r>
            <a:r>
              <a:rPr sz="1850" spc="-145" dirty="0">
                <a:latin typeface="Lucida Sans" panose="020B0602030504020204" pitchFamily="34" charset="77"/>
                <a:cs typeface="Arial Black"/>
              </a:rPr>
              <a:t>and</a:t>
            </a:r>
            <a:r>
              <a:rPr sz="1850" spc="-385" dirty="0">
                <a:latin typeface="Lucida Sans" panose="020B0602030504020204" pitchFamily="34" charset="77"/>
                <a:cs typeface="Arial Black"/>
              </a:rPr>
              <a:t> </a:t>
            </a:r>
            <a:r>
              <a:rPr sz="1850" spc="-170" dirty="0">
                <a:latin typeface="Lucida Sans" panose="020B0602030504020204" pitchFamily="34" charset="77"/>
                <a:cs typeface="Arial Black"/>
              </a:rPr>
              <a:t>are  </a:t>
            </a:r>
            <a:r>
              <a:rPr sz="1850" spc="-150" dirty="0">
                <a:latin typeface="Lucida Sans" panose="020B0602030504020204" pitchFamily="34" charset="77"/>
                <a:cs typeface="Arial Black"/>
              </a:rPr>
              <a:t>an </a:t>
            </a:r>
            <a:r>
              <a:rPr sz="1850" spc="-204" dirty="0">
                <a:latin typeface="Lucida Sans" panose="020B0602030504020204" pitchFamily="34" charset="77"/>
                <a:cs typeface="Arial Black"/>
              </a:rPr>
              <a:t>essential </a:t>
            </a:r>
            <a:r>
              <a:rPr sz="1850" spc="-220" dirty="0">
                <a:latin typeface="Lucida Sans" panose="020B0602030504020204" pitchFamily="34" charset="77"/>
                <a:cs typeface="Arial Black"/>
              </a:rPr>
              <a:t>piece </a:t>
            </a:r>
            <a:r>
              <a:rPr sz="1850" spc="-110" dirty="0">
                <a:latin typeface="Lucida Sans" panose="020B0602030504020204" pitchFamily="34" charset="77"/>
                <a:cs typeface="Arial Black"/>
              </a:rPr>
              <a:t>of </a:t>
            </a:r>
            <a:r>
              <a:rPr sz="1850" spc="-165" dirty="0">
                <a:latin typeface="Lucida Sans" panose="020B0602030504020204" pitchFamily="34" charset="77"/>
                <a:cs typeface="Arial Black"/>
              </a:rPr>
              <a:t>the </a:t>
            </a:r>
            <a:r>
              <a:rPr sz="1850" spc="-235" dirty="0">
                <a:latin typeface="Lucida Sans" panose="020B0602030504020204" pitchFamily="34" charset="77"/>
                <a:cs typeface="Arial Black"/>
              </a:rPr>
              <a:t>Salesforce </a:t>
            </a:r>
            <a:r>
              <a:rPr sz="1850" spc="-175" dirty="0">
                <a:latin typeface="Lucida Sans" panose="020B0602030504020204" pitchFamily="34" charset="77"/>
                <a:cs typeface="Arial Black"/>
              </a:rPr>
              <a:t>puzzle. </a:t>
            </a:r>
            <a:r>
              <a:rPr sz="1850" spc="-235" dirty="0">
                <a:latin typeface="Lucida Sans" panose="020B0602030504020204" pitchFamily="34" charset="77"/>
                <a:cs typeface="Arial Black"/>
              </a:rPr>
              <a:t>You </a:t>
            </a:r>
            <a:r>
              <a:rPr sz="1850" spc="-220" dirty="0">
                <a:latin typeface="Lucida Sans" panose="020B0602030504020204" pitchFamily="34" charset="77"/>
                <a:cs typeface="Arial Black"/>
              </a:rPr>
              <a:t>can </a:t>
            </a:r>
            <a:r>
              <a:rPr sz="1850" spc="-165" dirty="0">
                <a:latin typeface="Lucida Sans" panose="020B0602030504020204" pitchFamily="34" charset="77"/>
                <a:cs typeface="Arial Black"/>
              </a:rPr>
              <a:t>link </a:t>
            </a:r>
            <a:r>
              <a:rPr sz="1850" spc="-250" dirty="0">
                <a:latin typeface="Lucida Sans" panose="020B0602030504020204" pitchFamily="34" charset="77"/>
                <a:cs typeface="Arial Black"/>
              </a:rPr>
              <a:t>assets </a:t>
            </a:r>
            <a:r>
              <a:rPr sz="1850" spc="-155" dirty="0">
                <a:latin typeface="Lucida Sans" panose="020B0602030504020204" pitchFamily="34" charset="77"/>
                <a:cs typeface="Arial Black"/>
              </a:rPr>
              <a:t>to </a:t>
            </a:r>
            <a:r>
              <a:rPr sz="1850" spc="-40" dirty="0">
                <a:latin typeface="Lucida Sans"/>
                <a:cs typeface="Lucida Sans"/>
              </a:rPr>
              <a:t>maintenance </a:t>
            </a:r>
            <a:r>
              <a:rPr sz="1850" spc="-55" dirty="0">
                <a:latin typeface="Lucida Sans"/>
                <a:cs typeface="Lucida Sans"/>
              </a:rPr>
              <a:t>plans, </a:t>
            </a:r>
            <a:r>
              <a:rPr sz="1850" spc="-40" dirty="0">
                <a:latin typeface="Lucida Sans"/>
                <a:cs typeface="Lucida Sans"/>
              </a:rPr>
              <a:t>entitlements, </a:t>
            </a:r>
            <a:r>
              <a:rPr sz="1850" spc="-55" dirty="0">
                <a:latin typeface="Lucida Sans"/>
                <a:cs typeface="Lucida Sans"/>
              </a:rPr>
              <a:t>work  </a:t>
            </a:r>
            <a:r>
              <a:rPr sz="1850" spc="-80" dirty="0">
                <a:latin typeface="Lucida Sans"/>
                <a:cs typeface="Lucida Sans"/>
              </a:rPr>
              <a:t>orders</a:t>
            </a:r>
            <a:r>
              <a:rPr sz="1850" spc="-80" dirty="0">
                <a:latin typeface="Lucida Sans" panose="020B0602030504020204" pitchFamily="34" charset="77"/>
                <a:cs typeface="Arial Black"/>
              </a:rPr>
              <a:t>,</a:t>
            </a:r>
            <a:r>
              <a:rPr sz="1850" spc="-345" dirty="0">
                <a:latin typeface="Lucida Sans" panose="020B0602030504020204" pitchFamily="34" charset="77"/>
                <a:cs typeface="Arial Black"/>
              </a:rPr>
              <a:t> </a:t>
            </a:r>
            <a:r>
              <a:rPr sz="1850" spc="-140" dirty="0">
                <a:latin typeface="Lucida Sans" panose="020B0602030504020204" pitchFamily="34" charset="77"/>
                <a:cs typeface="Arial Black"/>
              </a:rPr>
              <a:t>and</a:t>
            </a:r>
            <a:r>
              <a:rPr sz="1850" spc="-305" dirty="0">
                <a:latin typeface="Lucida Sans" panose="020B0602030504020204" pitchFamily="34" charset="77"/>
                <a:cs typeface="Arial Black"/>
              </a:rPr>
              <a:t> </a:t>
            </a:r>
            <a:r>
              <a:rPr sz="1850" spc="-170" dirty="0">
                <a:latin typeface="Lucida Sans" panose="020B0602030504020204" pitchFamily="34" charset="77"/>
                <a:cs typeface="Arial Black"/>
              </a:rPr>
              <a:t>more</a:t>
            </a:r>
            <a:r>
              <a:rPr sz="1850" spc="-290" dirty="0">
                <a:latin typeface="Lucida Sans" panose="020B0602030504020204" pitchFamily="34" charset="77"/>
                <a:cs typeface="Arial Black"/>
              </a:rPr>
              <a:t> </a:t>
            </a:r>
            <a:r>
              <a:rPr sz="1850" spc="-190" dirty="0">
                <a:latin typeface="Lucida Sans" panose="020B0602030504020204" pitchFamily="34" charset="77"/>
                <a:cs typeface="Arial Black"/>
              </a:rPr>
              <a:t>so</a:t>
            </a:r>
            <a:r>
              <a:rPr sz="1850" spc="-285" dirty="0">
                <a:latin typeface="Lucida Sans" panose="020B0602030504020204" pitchFamily="34" charset="77"/>
                <a:cs typeface="Arial Black"/>
              </a:rPr>
              <a:t> </a:t>
            </a:r>
            <a:r>
              <a:rPr sz="1850" spc="-140" dirty="0">
                <a:latin typeface="Lucida Sans" panose="020B0602030504020204" pitchFamily="34" charset="77"/>
                <a:cs typeface="Arial Black"/>
              </a:rPr>
              <a:t>your</a:t>
            </a:r>
            <a:r>
              <a:rPr sz="1850" spc="-400" dirty="0">
                <a:latin typeface="Lucida Sans" panose="020B0602030504020204" pitchFamily="34" charset="77"/>
                <a:cs typeface="Arial Black"/>
              </a:rPr>
              <a:t> </a:t>
            </a:r>
            <a:r>
              <a:rPr sz="1850" spc="-165" dirty="0">
                <a:latin typeface="Lucida Sans" panose="020B0602030504020204" pitchFamily="34" charset="77"/>
                <a:cs typeface="Arial Black"/>
              </a:rPr>
              <a:t>support</a:t>
            </a:r>
            <a:r>
              <a:rPr sz="1850" spc="-305" dirty="0">
                <a:latin typeface="Lucida Sans" panose="020B0602030504020204" pitchFamily="34" charset="77"/>
                <a:cs typeface="Arial Black"/>
              </a:rPr>
              <a:t> </a:t>
            </a:r>
            <a:r>
              <a:rPr sz="1850" spc="-200" dirty="0">
                <a:latin typeface="Lucida Sans" panose="020B0602030504020204" pitchFamily="34" charset="77"/>
                <a:cs typeface="Arial Black"/>
              </a:rPr>
              <a:t>team</a:t>
            </a:r>
            <a:r>
              <a:rPr sz="1850" spc="-330" dirty="0">
                <a:latin typeface="Lucida Sans" panose="020B0602030504020204" pitchFamily="34" charset="77"/>
                <a:cs typeface="Arial Black"/>
              </a:rPr>
              <a:t> </a:t>
            </a:r>
            <a:r>
              <a:rPr sz="1850" spc="-220" dirty="0">
                <a:latin typeface="Lucida Sans" panose="020B0602030504020204" pitchFamily="34" charset="77"/>
                <a:cs typeface="Arial Black"/>
              </a:rPr>
              <a:t>can</a:t>
            </a:r>
            <a:r>
              <a:rPr sz="1850" spc="-385" dirty="0">
                <a:latin typeface="Lucida Sans" panose="020B0602030504020204" pitchFamily="34" charset="77"/>
                <a:cs typeface="Arial Black"/>
              </a:rPr>
              <a:t> </a:t>
            </a:r>
            <a:r>
              <a:rPr sz="1850" spc="-215" dirty="0">
                <a:latin typeface="Lucida Sans" panose="020B0602030504020204" pitchFamily="34" charset="77"/>
                <a:cs typeface="Arial Black"/>
              </a:rPr>
              <a:t>quickly</a:t>
            </a:r>
            <a:r>
              <a:rPr sz="1850" spc="-345" dirty="0">
                <a:latin typeface="Lucida Sans" panose="020B0602030504020204" pitchFamily="34" charset="77"/>
                <a:cs typeface="Arial Black"/>
              </a:rPr>
              <a:t> </a:t>
            </a:r>
            <a:r>
              <a:rPr sz="1850" spc="-260" dirty="0">
                <a:latin typeface="Lucida Sans" panose="020B0602030504020204" pitchFamily="34" charset="77"/>
                <a:cs typeface="Arial Black"/>
              </a:rPr>
              <a:t>assess</a:t>
            </a:r>
            <a:r>
              <a:rPr sz="1850" spc="-365" dirty="0">
                <a:latin typeface="Lucida Sans" panose="020B0602030504020204" pitchFamily="34" charset="77"/>
                <a:cs typeface="Arial Black"/>
              </a:rPr>
              <a:t> </a:t>
            </a:r>
            <a:r>
              <a:rPr sz="1850" spc="-165" dirty="0">
                <a:latin typeface="Lucida Sans" panose="020B0602030504020204" pitchFamily="34" charset="77"/>
                <a:cs typeface="Arial Black"/>
              </a:rPr>
              <a:t>the</a:t>
            </a:r>
            <a:r>
              <a:rPr sz="1850" spc="-290" dirty="0">
                <a:latin typeface="Lucida Sans" panose="020B0602030504020204" pitchFamily="34" charset="77"/>
                <a:cs typeface="Arial Black"/>
              </a:rPr>
              <a:t> </a:t>
            </a:r>
            <a:r>
              <a:rPr sz="1850" spc="-180" dirty="0">
                <a:latin typeface="Lucida Sans" panose="020B0602030504020204" pitchFamily="34" charset="77"/>
                <a:cs typeface="Arial Black"/>
              </a:rPr>
              <a:t>history</a:t>
            </a:r>
            <a:r>
              <a:rPr sz="1850" spc="-345" dirty="0">
                <a:latin typeface="Lucida Sans" panose="020B0602030504020204" pitchFamily="34" charset="77"/>
                <a:cs typeface="Arial Black"/>
              </a:rPr>
              <a:t> </a:t>
            </a:r>
            <a:r>
              <a:rPr sz="1850" spc="-110" dirty="0">
                <a:latin typeface="Lucida Sans" panose="020B0602030504020204" pitchFamily="34" charset="77"/>
                <a:cs typeface="Arial Black"/>
              </a:rPr>
              <a:t>of</a:t>
            </a:r>
            <a:r>
              <a:rPr sz="1850" spc="-280" dirty="0">
                <a:latin typeface="Lucida Sans" panose="020B0602030504020204" pitchFamily="34" charset="77"/>
                <a:cs typeface="Arial Black"/>
              </a:rPr>
              <a:t> </a:t>
            </a:r>
            <a:r>
              <a:rPr sz="1850" spc="-210" dirty="0">
                <a:latin typeface="Lucida Sans" panose="020B0602030504020204" pitchFamily="34" charset="77"/>
                <a:cs typeface="Arial Black"/>
              </a:rPr>
              <a:t>a</a:t>
            </a:r>
            <a:r>
              <a:rPr sz="1850" spc="-275" dirty="0">
                <a:latin typeface="Lucida Sans" panose="020B0602030504020204" pitchFamily="34" charset="77"/>
                <a:cs typeface="Arial Black"/>
              </a:rPr>
              <a:t> </a:t>
            </a:r>
            <a:r>
              <a:rPr sz="1850" spc="-220" dirty="0">
                <a:latin typeface="Lucida Sans" panose="020B0602030504020204" pitchFamily="34" charset="77"/>
                <a:cs typeface="Arial Black"/>
              </a:rPr>
              <a:t>customer’s</a:t>
            </a:r>
            <a:r>
              <a:rPr sz="1850" spc="-295" dirty="0">
                <a:latin typeface="Lucida Sans" panose="020B0602030504020204" pitchFamily="34" charset="77"/>
                <a:cs typeface="Arial Black"/>
              </a:rPr>
              <a:t> </a:t>
            </a:r>
            <a:r>
              <a:rPr sz="1850" spc="-185" dirty="0">
                <a:latin typeface="Lucida Sans" panose="020B0602030504020204" pitchFamily="34" charset="77"/>
                <a:cs typeface="Arial Black"/>
              </a:rPr>
              <a:t>product.</a:t>
            </a:r>
            <a:endParaRPr sz="1850" dirty="0">
              <a:latin typeface="Lucida Sans" panose="020B0602030504020204" pitchFamily="34" charset="77"/>
              <a:cs typeface="Arial Black"/>
            </a:endParaRPr>
          </a:p>
          <a:p>
            <a:pPr marL="12700">
              <a:lnSpc>
                <a:spcPct val="100000"/>
              </a:lnSpc>
              <a:spcBef>
                <a:spcPts val="935"/>
              </a:spcBef>
            </a:pPr>
            <a:r>
              <a:rPr sz="2000" b="1" spc="20" dirty="0">
                <a:latin typeface="Lucida Sans"/>
                <a:cs typeface="Lucida Sans"/>
              </a:rPr>
              <a:t>Set</a:t>
            </a:r>
            <a:r>
              <a:rPr sz="2000" b="1" spc="-310" dirty="0">
                <a:latin typeface="Lucida Sans"/>
                <a:cs typeface="Lucida Sans"/>
              </a:rPr>
              <a:t> </a:t>
            </a:r>
            <a:r>
              <a:rPr sz="2000" b="1" spc="-10" dirty="0">
                <a:latin typeface="Lucida Sans"/>
                <a:cs typeface="Lucida Sans"/>
              </a:rPr>
              <a:t>Up</a:t>
            </a:r>
            <a:r>
              <a:rPr sz="2000" b="1" spc="-150" dirty="0">
                <a:latin typeface="Lucida Sans"/>
                <a:cs typeface="Lucida Sans"/>
              </a:rPr>
              <a:t> </a:t>
            </a:r>
            <a:r>
              <a:rPr sz="2000" b="1" spc="-50" dirty="0">
                <a:latin typeface="Lucida Sans"/>
                <a:cs typeface="Lucida Sans"/>
              </a:rPr>
              <a:t>Routing</a:t>
            </a:r>
            <a:r>
              <a:rPr sz="2000" b="1" spc="-335" dirty="0">
                <a:latin typeface="Lucida Sans"/>
                <a:cs typeface="Lucida Sans"/>
              </a:rPr>
              <a:t> </a:t>
            </a:r>
            <a:r>
              <a:rPr sz="2000" b="1" dirty="0">
                <a:latin typeface="Lucida Sans"/>
                <a:cs typeface="Lucida Sans"/>
              </a:rPr>
              <a:t>with</a:t>
            </a:r>
            <a:r>
              <a:rPr sz="2000" b="1" spc="-355" dirty="0">
                <a:latin typeface="Lucida Sans"/>
                <a:cs typeface="Lucida Sans"/>
              </a:rPr>
              <a:t> </a:t>
            </a:r>
            <a:r>
              <a:rPr sz="2000" b="1" spc="-20" dirty="0">
                <a:latin typeface="Lucida Sans"/>
                <a:cs typeface="Lucida Sans"/>
              </a:rPr>
              <a:t>Omni-Channel</a:t>
            </a:r>
            <a:endParaRPr sz="2000" b="1" dirty="0">
              <a:latin typeface="Lucida Sans"/>
              <a:cs typeface="Lucida Sans"/>
            </a:endParaRPr>
          </a:p>
          <a:p>
            <a:pPr marL="12700">
              <a:lnSpc>
                <a:spcPts val="2190"/>
              </a:lnSpc>
              <a:spcBef>
                <a:spcPts val="955"/>
              </a:spcBef>
            </a:pPr>
            <a:r>
              <a:rPr sz="1850" spc="-50" dirty="0">
                <a:latin typeface="Lucida Sans"/>
                <a:cs typeface="Lucida Sans"/>
              </a:rPr>
              <a:t>Omni-Channel</a:t>
            </a:r>
            <a:r>
              <a:rPr sz="1850" spc="-360" dirty="0">
                <a:latin typeface="Lucida Sans"/>
                <a:cs typeface="Lucida Sans"/>
              </a:rPr>
              <a:t> </a:t>
            </a:r>
            <a:r>
              <a:rPr sz="1850" spc="-190" dirty="0">
                <a:latin typeface="Lucida Sans" panose="020B0602030504020204" pitchFamily="34" charset="77"/>
                <a:cs typeface="Arial Black"/>
              </a:rPr>
              <a:t>routes</a:t>
            </a:r>
            <a:r>
              <a:rPr sz="1850" spc="-295" dirty="0">
                <a:latin typeface="Lucida Sans" panose="020B0602030504020204" pitchFamily="34" charset="77"/>
                <a:cs typeface="Arial Black"/>
              </a:rPr>
              <a:t> </a:t>
            </a:r>
            <a:r>
              <a:rPr sz="1850" spc="-220" dirty="0">
                <a:latin typeface="Lucida Sans" panose="020B0602030504020204" pitchFamily="34" charset="77"/>
                <a:cs typeface="Arial Black"/>
              </a:rPr>
              <a:t>work</a:t>
            </a:r>
            <a:r>
              <a:rPr sz="1850" spc="-300" dirty="0">
                <a:latin typeface="Lucida Sans" panose="020B0602030504020204" pitchFamily="34" charset="77"/>
                <a:cs typeface="Arial Black"/>
              </a:rPr>
              <a:t> </a:t>
            </a:r>
            <a:r>
              <a:rPr sz="1850" spc="-210" dirty="0">
                <a:latin typeface="Lucida Sans" panose="020B0602030504020204" pitchFamily="34" charset="77"/>
                <a:cs typeface="Arial Black"/>
              </a:rPr>
              <a:t>requests</a:t>
            </a:r>
            <a:r>
              <a:rPr sz="1850" spc="-375" dirty="0">
                <a:latin typeface="Lucida Sans" panose="020B0602030504020204" pitchFamily="34" charset="77"/>
                <a:cs typeface="Arial Black"/>
              </a:rPr>
              <a:t> </a:t>
            </a:r>
            <a:r>
              <a:rPr sz="1850" spc="-155" dirty="0">
                <a:latin typeface="Lucida Sans" panose="020B0602030504020204" pitchFamily="34" charset="77"/>
                <a:cs typeface="Arial Black"/>
              </a:rPr>
              <a:t>to</a:t>
            </a:r>
            <a:r>
              <a:rPr sz="1850" spc="-290" dirty="0">
                <a:latin typeface="Lucida Sans" panose="020B0602030504020204" pitchFamily="34" charset="77"/>
                <a:cs typeface="Arial Black"/>
              </a:rPr>
              <a:t> </a:t>
            </a:r>
            <a:r>
              <a:rPr sz="1850" spc="-170" dirty="0">
                <a:latin typeface="Lucida Sans" panose="020B0602030504020204" pitchFamily="34" charset="77"/>
                <a:cs typeface="Arial Black"/>
              </a:rPr>
              <a:t>the</a:t>
            </a:r>
            <a:r>
              <a:rPr sz="1850" spc="-290" dirty="0">
                <a:latin typeface="Lucida Sans" panose="020B0602030504020204" pitchFamily="34" charset="77"/>
                <a:cs typeface="Arial Black"/>
              </a:rPr>
              <a:t> </a:t>
            </a:r>
            <a:r>
              <a:rPr sz="1850" spc="-180" dirty="0">
                <a:latin typeface="Lucida Sans" panose="020B0602030504020204" pitchFamily="34" charset="77"/>
                <a:cs typeface="Arial Black"/>
              </a:rPr>
              <a:t>most</a:t>
            </a:r>
            <a:r>
              <a:rPr sz="1850" spc="-380" dirty="0">
                <a:latin typeface="Lucida Sans" panose="020B0602030504020204" pitchFamily="34" charset="77"/>
                <a:cs typeface="Arial Black"/>
              </a:rPr>
              <a:t> </a:t>
            </a:r>
            <a:r>
              <a:rPr sz="1850" spc="-215" dirty="0">
                <a:latin typeface="Lucida Sans" panose="020B0602030504020204" pitchFamily="34" charset="77"/>
                <a:cs typeface="Arial Black"/>
              </a:rPr>
              <a:t>available</a:t>
            </a:r>
            <a:r>
              <a:rPr sz="1850" spc="-370" dirty="0">
                <a:latin typeface="Lucida Sans" panose="020B0602030504020204" pitchFamily="34" charset="77"/>
                <a:cs typeface="Arial Black"/>
              </a:rPr>
              <a:t> </a:t>
            </a:r>
            <a:r>
              <a:rPr sz="1850" spc="-145" dirty="0">
                <a:latin typeface="Lucida Sans" panose="020B0602030504020204" pitchFamily="34" charset="77"/>
                <a:cs typeface="Arial Black"/>
              </a:rPr>
              <a:t>and</a:t>
            </a:r>
            <a:r>
              <a:rPr sz="1850" spc="-305" dirty="0">
                <a:latin typeface="Lucida Sans" panose="020B0602030504020204" pitchFamily="34" charset="77"/>
                <a:cs typeface="Arial Black"/>
              </a:rPr>
              <a:t> </a:t>
            </a:r>
            <a:r>
              <a:rPr sz="1850" spc="-185" dirty="0">
                <a:latin typeface="Lucida Sans" panose="020B0602030504020204" pitchFamily="34" charset="77"/>
                <a:cs typeface="Arial Black"/>
              </a:rPr>
              <a:t>qualified</a:t>
            </a:r>
            <a:r>
              <a:rPr sz="1850" spc="-305" dirty="0">
                <a:latin typeface="Lucida Sans" panose="020B0602030504020204" pitchFamily="34" charset="77"/>
                <a:cs typeface="Arial Black"/>
              </a:rPr>
              <a:t> </a:t>
            </a:r>
            <a:r>
              <a:rPr sz="1850" spc="-165" dirty="0">
                <a:latin typeface="Lucida Sans" panose="020B0602030504020204" pitchFamily="34" charset="77"/>
                <a:cs typeface="Arial Black"/>
              </a:rPr>
              <a:t>support</a:t>
            </a:r>
            <a:r>
              <a:rPr sz="1850" spc="-385" dirty="0">
                <a:latin typeface="Lucida Sans" panose="020B0602030504020204" pitchFamily="34" charset="77"/>
                <a:cs typeface="Arial Black"/>
              </a:rPr>
              <a:t> </a:t>
            </a:r>
            <a:r>
              <a:rPr sz="1850" spc="-220" dirty="0">
                <a:latin typeface="Lucida Sans" panose="020B0602030504020204" pitchFamily="34" charset="77"/>
                <a:cs typeface="Arial Black"/>
              </a:rPr>
              <a:t>agents</a:t>
            </a:r>
            <a:r>
              <a:rPr sz="1850" spc="-375" dirty="0">
                <a:latin typeface="Lucida Sans" panose="020B0602030504020204" pitchFamily="34" charset="77"/>
                <a:cs typeface="Arial Black"/>
              </a:rPr>
              <a:t> </a:t>
            </a:r>
            <a:r>
              <a:rPr sz="1850" spc="-125" dirty="0">
                <a:latin typeface="Lucida Sans" panose="020B0602030504020204" pitchFamily="34" charset="77"/>
                <a:cs typeface="Arial Black"/>
              </a:rPr>
              <a:t>in</a:t>
            </a:r>
            <a:r>
              <a:rPr sz="1850" spc="-305" dirty="0">
                <a:latin typeface="Lucida Sans" panose="020B0602030504020204" pitchFamily="34" charset="77"/>
                <a:cs typeface="Arial Black"/>
              </a:rPr>
              <a:t> </a:t>
            </a:r>
            <a:r>
              <a:rPr sz="1850" spc="-170" dirty="0">
                <a:latin typeface="Lucida Sans" panose="020B0602030504020204" pitchFamily="34" charset="77"/>
                <a:cs typeface="Arial Black"/>
              </a:rPr>
              <a:t>the</a:t>
            </a:r>
            <a:r>
              <a:rPr sz="1850" spc="-290" dirty="0">
                <a:latin typeface="Lucida Sans" panose="020B0602030504020204" pitchFamily="34" charset="77"/>
                <a:cs typeface="Arial Black"/>
              </a:rPr>
              <a:t> </a:t>
            </a:r>
            <a:r>
              <a:rPr sz="1850" spc="-210" dirty="0">
                <a:latin typeface="Lucida Sans" panose="020B0602030504020204" pitchFamily="34" charset="77"/>
                <a:cs typeface="Arial Black"/>
              </a:rPr>
              <a:t>console.</a:t>
            </a:r>
            <a:r>
              <a:rPr sz="1850" spc="-385" dirty="0">
                <a:latin typeface="Lucida Sans" panose="020B0602030504020204" pitchFamily="34" charset="77"/>
                <a:cs typeface="Arial Black"/>
              </a:rPr>
              <a:t> </a:t>
            </a:r>
            <a:r>
              <a:rPr sz="1850" spc="-235" dirty="0">
                <a:latin typeface="Lucida Sans" panose="020B0602030504020204" pitchFamily="34" charset="77"/>
                <a:cs typeface="Arial Black"/>
              </a:rPr>
              <a:t>You</a:t>
            </a:r>
            <a:endParaRPr sz="1850" dirty="0">
              <a:latin typeface="Lucida Sans" panose="020B0602030504020204" pitchFamily="34" charset="77"/>
              <a:cs typeface="Arial Black"/>
            </a:endParaRPr>
          </a:p>
          <a:p>
            <a:pPr marL="12700">
              <a:lnSpc>
                <a:spcPts val="2190"/>
              </a:lnSpc>
            </a:pPr>
            <a:r>
              <a:rPr sz="1850" spc="-220" dirty="0">
                <a:latin typeface="Lucida Sans" panose="020B0602030504020204" pitchFamily="34" charset="77"/>
                <a:cs typeface="Arial Black"/>
              </a:rPr>
              <a:t>can</a:t>
            </a:r>
            <a:r>
              <a:rPr sz="1850" spc="-305" dirty="0">
                <a:latin typeface="Lucida Sans" panose="020B0602030504020204" pitchFamily="34" charset="77"/>
                <a:cs typeface="Arial Black"/>
              </a:rPr>
              <a:t> </a:t>
            </a:r>
            <a:r>
              <a:rPr sz="1850" spc="-180" dirty="0">
                <a:latin typeface="Lucida Sans" panose="020B0602030504020204" pitchFamily="34" charset="77"/>
                <a:cs typeface="Arial Black"/>
              </a:rPr>
              <a:t>also</a:t>
            </a:r>
            <a:r>
              <a:rPr sz="1850" spc="-360" dirty="0">
                <a:latin typeface="Lucida Sans" panose="020B0602030504020204" pitchFamily="34" charset="77"/>
                <a:cs typeface="Arial Black"/>
              </a:rPr>
              <a:t> </a:t>
            </a:r>
            <a:r>
              <a:rPr sz="1850" spc="-170" dirty="0">
                <a:latin typeface="Lucida Sans" panose="020B0602030504020204" pitchFamily="34" charset="77"/>
                <a:cs typeface="Arial Black"/>
              </a:rPr>
              <a:t>provide</a:t>
            </a:r>
            <a:r>
              <a:rPr sz="1850" spc="-370" dirty="0">
                <a:latin typeface="Lucida Sans" panose="020B0602030504020204" pitchFamily="34" charset="77"/>
                <a:cs typeface="Arial Black"/>
              </a:rPr>
              <a:t> </a:t>
            </a:r>
            <a:r>
              <a:rPr sz="1850" spc="-185" dirty="0">
                <a:latin typeface="Lucida Sans" panose="020B0602030504020204" pitchFamily="34" charset="77"/>
                <a:cs typeface="Arial Black"/>
              </a:rPr>
              <a:t>real-time</a:t>
            </a:r>
            <a:r>
              <a:rPr sz="1850" spc="-365" dirty="0">
                <a:latin typeface="Lucida Sans" panose="020B0602030504020204" pitchFamily="34" charset="77"/>
                <a:cs typeface="Arial Black"/>
              </a:rPr>
              <a:t> </a:t>
            </a:r>
            <a:r>
              <a:rPr sz="1850" spc="-190" dirty="0">
                <a:latin typeface="Lucida Sans" panose="020B0602030504020204" pitchFamily="34" charset="77"/>
                <a:cs typeface="Arial Black"/>
              </a:rPr>
              <a:t>operational</a:t>
            </a:r>
            <a:r>
              <a:rPr sz="1850" spc="-290" dirty="0">
                <a:latin typeface="Lucida Sans" panose="020B0602030504020204" pitchFamily="34" charset="77"/>
                <a:cs typeface="Arial Black"/>
              </a:rPr>
              <a:t> </a:t>
            </a:r>
            <a:r>
              <a:rPr sz="1850" spc="-225" dirty="0">
                <a:latin typeface="Lucida Sans" panose="020B0602030504020204" pitchFamily="34" charset="77"/>
                <a:cs typeface="Arial Black"/>
              </a:rPr>
              <a:t>intelligence</a:t>
            </a:r>
            <a:r>
              <a:rPr sz="1850" spc="-290" dirty="0">
                <a:latin typeface="Lucida Sans" panose="020B0602030504020204" pitchFamily="34" charset="77"/>
                <a:cs typeface="Arial Black"/>
              </a:rPr>
              <a:t> </a:t>
            </a:r>
            <a:r>
              <a:rPr sz="1850" spc="-155" dirty="0">
                <a:latin typeface="Lucida Sans" panose="020B0602030504020204" pitchFamily="34" charset="77"/>
                <a:cs typeface="Arial Black"/>
              </a:rPr>
              <a:t>to</a:t>
            </a:r>
            <a:r>
              <a:rPr sz="1850" spc="-295" dirty="0">
                <a:latin typeface="Lucida Sans" panose="020B0602030504020204" pitchFamily="34" charset="77"/>
                <a:cs typeface="Arial Black"/>
              </a:rPr>
              <a:t> </a:t>
            </a:r>
            <a:r>
              <a:rPr sz="1850" spc="-165" dirty="0">
                <a:latin typeface="Lucida Sans" panose="020B0602030504020204" pitchFamily="34" charset="77"/>
                <a:cs typeface="Arial Black"/>
              </a:rPr>
              <a:t>support</a:t>
            </a:r>
            <a:r>
              <a:rPr sz="1850" spc="-385" dirty="0">
                <a:latin typeface="Lucida Sans" panose="020B0602030504020204" pitchFamily="34" charset="77"/>
                <a:cs typeface="Arial Black"/>
              </a:rPr>
              <a:t> </a:t>
            </a:r>
            <a:r>
              <a:rPr sz="1850" spc="-195" dirty="0">
                <a:latin typeface="Lucida Sans" panose="020B0602030504020204" pitchFamily="34" charset="77"/>
                <a:cs typeface="Arial Black"/>
              </a:rPr>
              <a:t>supervisors</a:t>
            </a:r>
            <a:r>
              <a:rPr sz="1850" spc="-380" dirty="0">
                <a:latin typeface="Lucida Sans" panose="020B0602030504020204" pitchFamily="34" charset="77"/>
                <a:cs typeface="Arial Black"/>
              </a:rPr>
              <a:t> </a:t>
            </a:r>
            <a:r>
              <a:rPr sz="1850" spc="-204" dirty="0">
                <a:latin typeface="Lucida Sans" panose="020B0602030504020204" pitchFamily="34" charset="77"/>
                <a:cs typeface="Arial Black"/>
              </a:rPr>
              <a:t>with</a:t>
            </a:r>
            <a:r>
              <a:rPr sz="1850" spc="-305" dirty="0">
                <a:latin typeface="Lucida Sans" panose="020B0602030504020204" pitchFamily="34" charset="77"/>
                <a:cs typeface="Arial Black"/>
              </a:rPr>
              <a:t> </a:t>
            </a:r>
            <a:r>
              <a:rPr sz="1850" spc="-185" dirty="0">
                <a:latin typeface="Lucida Sans" panose="020B0602030504020204" pitchFamily="34" charset="77"/>
                <a:cs typeface="Arial Black"/>
              </a:rPr>
              <a:t>Omni-Channel</a:t>
            </a:r>
            <a:r>
              <a:rPr sz="1850" spc="-365" dirty="0">
                <a:latin typeface="Lucida Sans" panose="020B0602030504020204" pitchFamily="34" charset="77"/>
                <a:cs typeface="Arial Black"/>
              </a:rPr>
              <a:t> </a:t>
            </a:r>
            <a:r>
              <a:rPr sz="1850" spc="-195" dirty="0">
                <a:latin typeface="Lucida Sans" panose="020B0602030504020204" pitchFamily="34" charset="77"/>
                <a:cs typeface="Arial Black"/>
              </a:rPr>
              <a:t>Supervisor.</a:t>
            </a:r>
            <a:endParaRPr sz="1850" dirty="0">
              <a:latin typeface="Lucida Sans" panose="020B0602030504020204" pitchFamily="34" charset="77"/>
              <a:cs typeface="Arial Black"/>
            </a:endParaRPr>
          </a:p>
          <a:p>
            <a:pPr marL="12700">
              <a:lnSpc>
                <a:spcPct val="100000"/>
              </a:lnSpc>
              <a:spcBef>
                <a:spcPts val="994"/>
              </a:spcBef>
            </a:pPr>
            <a:r>
              <a:rPr sz="2000" b="1" spc="-20" dirty="0">
                <a:latin typeface="Lucida Sans"/>
                <a:cs typeface="Lucida Sans"/>
              </a:rPr>
              <a:t>Service</a:t>
            </a:r>
            <a:r>
              <a:rPr sz="2000" b="1" spc="-305" dirty="0">
                <a:latin typeface="Lucida Sans"/>
                <a:cs typeface="Lucida Sans"/>
              </a:rPr>
              <a:t> </a:t>
            </a:r>
            <a:r>
              <a:rPr sz="2000" b="1" spc="-65" dirty="0">
                <a:latin typeface="Lucida Sans"/>
                <a:cs typeface="Lucida Sans"/>
              </a:rPr>
              <a:t>Cloud</a:t>
            </a:r>
            <a:r>
              <a:rPr sz="2000" b="1" spc="-305" dirty="0">
                <a:latin typeface="Lucida Sans"/>
                <a:cs typeface="Lucida Sans"/>
              </a:rPr>
              <a:t> </a:t>
            </a:r>
            <a:r>
              <a:rPr sz="2000" b="1" spc="-25" dirty="0">
                <a:latin typeface="Lucida Sans"/>
                <a:cs typeface="Lucida Sans"/>
              </a:rPr>
              <a:t>Productivity</a:t>
            </a:r>
            <a:r>
              <a:rPr sz="2000" b="1" spc="-254" dirty="0">
                <a:latin typeface="Lucida Sans"/>
                <a:cs typeface="Lucida Sans"/>
              </a:rPr>
              <a:t> </a:t>
            </a:r>
            <a:r>
              <a:rPr sz="2000" b="1" spc="-145" dirty="0">
                <a:latin typeface="Lucida Sans"/>
                <a:cs typeface="Lucida Sans"/>
              </a:rPr>
              <a:t>Tools</a:t>
            </a:r>
            <a:endParaRPr sz="2000" b="1" dirty="0">
              <a:latin typeface="Lucida Sans"/>
              <a:cs typeface="Lucida Sans"/>
            </a:endParaRPr>
          </a:p>
          <a:p>
            <a:pPr marL="12700" marR="5080">
              <a:lnSpc>
                <a:spcPts val="2170"/>
              </a:lnSpc>
              <a:spcBef>
                <a:spcPts val="1070"/>
              </a:spcBef>
            </a:pPr>
            <a:r>
              <a:rPr sz="1850" spc="-225" dirty="0">
                <a:latin typeface="Lucida Sans" panose="020B0602030504020204" pitchFamily="34" charset="77"/>
                <a:cs typeface="Arial Black"/>
              </a:rPr>
              <a:t>Service</a:t>
            </a:r>
            <a:r>
              <a:rPr sz="1850" spc="-360" dirty="0">
                <a:latin typeface="Lucida Sans" panose="020B0602030504020204" pitchFamily="34" charset="77"/>
                <a:cs typeface="Arial Black"/>
              </a:rPr>
              <a:t> </a:t>
            </a:r>
            <a:r>
              <a:rPr sz="1850" spc="-175" dirty="0">
                <a:latin typeface="Lucida Sans" panose="020B0602030504020204" pitchFamily="34" charset="77"/>
                <a:cs typeface="Arial Black"/>
              </a:rPr>
              <a:t>Cloud</a:t>
            </a:r>
            <a:r>
              <a:rPr sz="1850" spc="-375" dirty="0">
                <a:latin typeface="Lucida Sans" panose="020B0602030504020204" pitchFamily="34" charset="77"/>
                <a:cs typeface="Arial Black"/>
              </a:rPr>
              <a:t> </a:t>
            </a:r>
            <a:r>
              <a:rPr sz="1850" spc="-155" dirty="0">
                <a:latin typeface="Lucida Sans" panose="020B0602030504020204" pitchFamily="34" charset="77"/>
                <a:cs typeface="Arial Black"/>
              </a:rPr>
              <a:t>offers</a:t>
            </a:r>
            <a:r>
              <a:rPr sz="1850" spc="-370" dirty="0">
                <a:latin typeface="Lucida Sans" panose="020B0602030504020204" pitchFamily="34" charset="77"/>
                <a:cs typeface="Arial Black"/>
              </a:rPr>
              <a:t> </a:t>
            </a:r>
            <a:r>
              <a:rPr sz="1850" spc="-200" dirty="0">
                <a:latin typeface="Lucida Sans" panose="020B0602030504020204" pitchFamily="34" charset="77"/>
                <a:cs typeface="Arial Black"/>
              </a:rPr>
              <a:t>productivity</a:t>
            </a:r>
            <a:r>
              <a:rPr sz="1850" spc="-335" dirty="0">
                <a:latin typeface="Lucida Sans" panose="020B0602030504020204" pitchFamily="34" charset="77"/>
                <a:cs typeface="Arial Black"/>
              </a:rPr>
              <a:t> </a:t>
            </a:r>
            <a:r>
              <a:rPr sz="1850" spc="-180" dirty="0">
                <a:latin typeface="Lucida Sans" panose="020B0602030504020204" pitchFamily="34" charset="77"/>
                <a:cs typeface="Arial Black"/>
              </a:rPr>
              <a:t>tools</a:t>
            </a:r>
            <a:r>
              <a:rPr sz="1850" spc="-370" dirty="0">
                <a:latin typeface="Lucida Sans" panose="020B0602030504020204" pitchFamily="34" charset="77"/>
                <a:cs typeface="Arial Black"/>
              </a:rPr>
              <a:t> </a:t>
            </a:r>
            <a:r>
              <a:rPr sz="1850" spc="-165" dirty="0">
                <a:latin typeface="Lucida Sans" panose="020B0602030504020204" pitchFamily="34" charset="77"/>
                <a:cs typeface="Arial Black"/>
              </a:rPr>
              <a:t>that</a:t>
            </a:r>
            <a:r>
              <a:rPr sz="1850" spc="-375" dirty="0">
                <a:latin typeface="Lucida Sans" panose="020B0602030504020204" pitchFamily="34" charset="77"/>
                <a:cs typeface="Arial Black"/>
              </a:rPr>
              <a:t> </a:t>
            </a:r>
            <a:r>
              <a:rPr sz="1850" spc="-225" dirty="0">
                <a:latin typeface="Lucida Sans" panose="020B0602030504020204" pitchFamily="34" charset="77"/>
                <a:cs typeface="Arial Black"/>
              </a:rPr>
              <a:t>save</a:t>
            </a:r>
            <a:r>
              <a:rPr sz="1850" spc="-280" dirty="0">
                <a:latin typeface="Lucida Sans" panose="020B0602030504020204" pitchFamily="34" charset="77"/>
                <a:cs typeface="Arial Black"/>
              </a:rPr>
              <a:t> </a:t>
            </a:r>
            <a:r>
              <a:rPr sz="1850" spc="-140" dirty="0">
                <a:latin typeface="Lucida Sans" panose="020B0602030504020204" pitchFamily="34" charset="77"/>
                <a:cs typeface="Arial Black"/>
              </a:rPr>
              <a:t>your</a:t>
            </a:r>
            <a:r>
              <a:rPr sz="1850" spc="-400" dirty="0">
                <a:latin typeface="Lucida Sans" panose="020B0602030504020204" pitchFamily="34" charset="77"/>
                <a:cs typeface="Arial Black"/>
              </a:rPr>
              <a:t> </a:t>
            </a:r>
            <a:r>
              <a:rPr sz="1850" spc="-215" dirty="0">
                <a:latin typeface="Lucida Sans" panose="020B0602030504020204" pitchFamily="34" charset="77"/>
                <a:cs typeface="Arial Black"/>
              </a:rPr>
              <a:t>agents</a:t>
            </a:r>
            <a:r>
              <a:rPr sz="1850" spc="-285" dirty="0">
                <a:latin typeface="Lucida Sans" panose="020B0602030504020204" pitchFamily="34" charset="77"/>
                <a:cs typeface="Arial Black"/>
              </a:rPr>
              <a:t> </a:t>
            </a:r>
            <a:r>
              <a:rPr sz="1850" spc="-160" dirty="0">
                <a:latin typeface="Lucida Sans" panose="020B0602030504020204" pitchFamily="34" charset="77"/>
                <a:cs typeface="Arial Black"/>
              </a:rPr>
              <a:t>time</a:t>
            </a:r>
            <a:r>
              <a:rPr sz="1850" spc="-160" dirty="0">
                <a:latin typeface="Lucida Sans"/>
                <a:cs typeface="Lucida Sans"/>
              </a:rPr>
              <a:t>.</a:t>
            </a:r>
            <a:r>
              <a:rPr sz="1850" spc="-305" dirty="0">
                <a:latin typeface="Lucida Sans"/>
                <a:cs typeface="Lucida Sans"/>
              </a:rPr>
              <a:t> </a:t>
            </a:r>
            <a:r>
              <a:rPr sz="1850" spc="-60" dirty="0">
                <a:latin typeface="Lucida Sans"/>
                <a:cs typeface="Lucida Sans"/>
              </a:rPr>
              <a:t>Quick</a:t>
            </a:r>
            <a:r>
              <a:rPr sz="1850" spc="-370" dirty="0">
                <a:latin typeface="Lucida Sans"/>
                <a:cs typeface="Lucida Sans"/>
              </a:rPr>
              <a:t> </a:t>
            </a:r>
            <a:r>
              <a:rPr sz="1850" spc="-5" dirty="0">
                <a:latin typeface="Lucida Sans"/>
                <a:cs typeface="Lucida Sans"/>
              </a:rPr>
              <a:t>text</a:t>
            </a:r>
            <a:r>
              <a:rPr sz="1850" spc="-254" dirty="0">
                <a:latin typeface="Lucida Sans"/>
                <a:cs typeface="Lucida Sans"/>
              </a:rPr>
              <a:t> </a:t>
            </a:r>
            <a:r>
              <a:rPr sz="1850" spc="-215" dirty="0">
                <a:latin typeface="Lucida Sans" panose="020B0602030504020204" pitchFamily="34" charset="77"/>
                <a:cs typeface="Arial Black"/>
              </a:rPr>
              <a:t>lets</a:t>
            </a:r>
            <a:r>
              <a:rPr sz="1850" spc="-290" dirty="0">
                <a:latin typeface="Lucida Sans" panose="020B0602030504020204" pitchFamily="34" charset="77"/>
                <a:cs typeface="Arial Black"/>
              </a:rPr>
              <a:t> </a:t>
            </a:r>
            <a:r>
              <a:rPr sz="1850" spc="-235" dirty="0">
                <a:latin typeface="Lucida Sans" panose="020B0602030504020204" pitchFamily="34" charset="77"/>
                <a:cs typeface="Arial Black"/>
              </a:rPr>
              <a:t>agents</a:t>
            </a:r>
            <a:r>
              <a:rPr sz="1850" spc="-290" dirty="0">
                <a:latin typeface="Lucida Sans" panose="020B0602030504020204" pitchFamily="34" charset="77"/>
                <a:cs typeface="Arial Black"/>
              </a:rPr>
              <a:t> </a:t>
            </a:r>
            <a:r>
              <a:rPr sz="1850" spc="-195" dirty="0">
                <a:latin typeface="Lucida Sans" panose="020B0602030504020204" pitchFamily="34" charset="77"/>
                <a:cs typeface="Arial Black"/>
              </a:rPr>
              <a:t>insert</a:t>
            </a:r>
            <a:r>
              <a:rPr sz="1850" spc="-300" dirty="0">
                <a:latin typeface="Lucida Sans" panose="020B0602030504020204" pitchFamily="34" charset="77"/>
                <a:cs typeface="Arial Black"/>
              </a:rPr>
              <a:t> </a:t>
            </a:r>
            <a:r>
              <a:rPr sz="1850" spc="-180" dirty="0">
                <a:latin typeface="Lucida Sans" panose="020B0602030504020204" pitchFamily="34" charset="77"/>
                <a:cs typeface="Arial Black"/>
              </a:rPr>
              <a:t>predefined</a:t>
            </a:r>
            <a:r>
              <a:rPr sz="1850" spc="-300" dirty="0">
                <a:latin typeface="Lucida Sans" panose="020B0602030504020204" pitchFamily="34" charset="77"/>
                <a:cs typeface="Arial Black"/>
              </a:rPr>
              <a:t> </a:t>
            </a:r>
            <a:r>
              <a:rPr sz="1850" spc="-265" dirty="0">
                <a:latin typeface="Lucida Sans" panose="020B0602030504020204" pitchFamily="34" charset="77"/>
                <a:cs typeface="Arial Black"/>
              </a:rPr>
              <a:t>text,  </a:t>
            </a:r>
            <a:r>
              <a:rPr sz="1850" spc="-190" dirty="0">
                <a:latin typeface="Lucida Sans" panose="020B0602030504020204" pitchFamily="34" charset="77"/>
                <a:cs typeface="Arial Black"/>
              </a:rPr>
              <a:t>like</a:t>
            </a:r>
            <a:r>
              <a:rPr sz="1850" spc="-290" dirty="0">
                <a:latin typeface="Lucida Sans" panose="020B0602030504020204" pitchFamily="34" charset="77"/>
                <a:cs typeface="Arial Black"/>
              </a:rPr>
              <a:t> </a:t>
            </a:r>
            <a:r>
              <a:rPr sz="1850" spc="-200" dirty="0">
                <a:latin typeface="Lucida Sans" panose="020B0602030504020204" pitchFamily="34" charset="77"/>
                <a:cs typeface="Arial Black"/>
              </a:rPr>
              <a:t>notes,</a:t>
            </a:r>
            <a:r>
              <a:rPr sz="1850" spc="-340" dirty="0">
                <a:latin typeface="Lucida Sans" panose="020B0602030504020204" pitchFamily="34" charset="77"/>
                <a:cs typeface="Arial Black"/>
              </a:rPr>
              <a:t> </a:t>
            </a:r>
            <a:r>
              <a:rPr sz="1850" spc="-245" dirty="0">
                <a:latin typeface="Lucida Sans" panose="020B0602030504020204" pitchFamily="34" charset="77"/>
                <a:cs typeface="Arial Black"/>
              </a:rPr>
              <a:t>messages,</a:t>
            </a:r>
            <a:r>
              <a:rPr sz="1850" spc="-335" dirty="0">
                <a:latin typeface="Lucida Sans" panose="020B0602030504020204" pitchFamily="34" charset="77"/>
                <a:cs typeface="Arial Black"/>
              </a:rPr>
              <a:t> </a:t>
            </a:r>
            <a:r>
              <a:rPr sz="1850" spc="-140" dirty="0">
                <a:latin typeface="Lucida Sans" panose="020B0602030504020204" pitchFamily="34" charset="77"/>
                <a:cs typeface="Arial Black"/>
              </a:rPr>
              <a:t>and</a:t>
            </a:r>
            <a:r>
              <a:rPr sz="1850" spc="-380" dirty="0">
                <a:latin typeface="Lucida Sans" panose="020B0602030504020204" pitchFamily="34" charset="77"/>
                <a:cs typeface="Arial Black"/>
              </a:rPr>
              <a:t> </a:t>
            </a:r>
            <a:r>
              <a:rPr sz="1850" spc="-160" dirty="0">
                <a:latin typeface="Lucida Sans" panose="020B0602030504020204" pitchFamily="34" charset="77"/>
                <a:cs typeface="Arial Black"/>
              </a:rPr>
              <a:t>more.</a:t>
            </a:r>
            <a:r>
              <a:rPr sz="1850" spc="-340" dirty="0">
                <a:latin typeface="Lucida Sans" panose="020B0602030504020204" pitchFamily="34" charset="77"/>
                <a:cs typeface="Arial Black"/>
              </a:rPr>
              <a:t> </a:t>
            </a:r>
            <a:r>
              <a:rPr sz="1850" spc="-65" dirty="0">
                <a:latin typeface="Lucida Sans"/>
                <a:cs typeface="Lucida Sans"/>
              </a:rPr>
              <a:t>Macros</a:t>
            </a:r>
            <a:r>
              <a:rPr sz="1850" spc="-305" dirty="0">
                <a:latin typeface="Lucida Sans"/>
                <a:cs typeface="Lucida Sans"/>
              </a:rPr>
              <a:t> </a:t>
            </a:r>
            <a:r>
              <a:rPr sz="1850" spc="-195" dirty="0">
                <a:latin typeface="Lucida Sans" panose="020B0602030504020204" pitchFamily="34" charset="77"/>
                <a:cs typeface="Arial Black"/>
              </a:rPr>
              <a:t>lets</a:t>
            </a:r>
            <a:r>
              <a:rPr sz="1850" spc="-375" dirty="0">
                <a:latin typeface="Lucida Sans" panose="020B0602030504020204" pitchFamily="34" charset="77"/>
                <a:cs typeface="Arial Black"/>
              </a:rPr>
              <a:t> </a:t>
            </a:r>
            <a:r>
              <a:rPr sz="1850" spc="-220" dirty="0">
                <a:latin typeface="Lucida Sans" panose="020B0602030504020204" pitchFamily="34" charset="77"/>
                <a:cs typeface="Arial Black"/>
              </a:rPr>
              <a:t>agents</a:t>
            </a:r>
            <a:r>
              <a:rPr sz="1850" spc="-375" dirty="0">
                <a:latin typeface="Lucida Sans" panose="020B0602030504020204" pitchFamily="34" charset="77"/>
                <a:cs typeface="Arial Black"/>
              </a:rPr>
              <a:t> </a:t>
            </a:r>
            <a:r>
              <a:rPr sz="1850" spc="-160" dirty="0">
                <a:latin typeface="Lucida Sans" panose="020B0602030504020204" pitchFamily="34" charset="77"/>
                <a:cs typeface="Arial Black"/>
              </a:rPr>
              <a:t>be</a:t>
            </a:r>
            <a:r>
              <a:rPr sz="1850" spc="-285" dirty="0">
                <a:latin typeface="Lucida Sans" panose="020B0602030504020204" pitchFamily="34" charset="77"/>
                <a:cs typeface="Arial Black"/>
              </a:rPr>
              <a:t> </a:t>
            </a:r>
            <a:r>
              <a:rPr sz="1850" spc="-170" dirty="0">
                <a:latin typeface="Lucida Sans" panose="020B0602030504020204" pitchFamily="34" charset="77"/>
                <a:cs typeface="Arial Black"/>
              </a:rPr>
              <a:t>super</a:t>
            </a:r>
            <a:r>
              <a:rPr sz="1850" spc="-325" dirty="0">
                <a:latin typeface="Lucida Sans" panose="020B0602030504020204" pitchFamily="34" charset="77"/>
                <a:cs typeface="Arial Black"/>
              </a:rPr>
              <a:t> </a:t>
            </a:r>
            <a:r>
              <a:rPr sz="1850" spc="-204" dirty="0">
                <a:latin typeface="Lucida Sans" panose="020B0602030504020204" pitchFamily="34" charset="77"/>
                <a:cs typeface="Arial Black"/>
              </a:rPr>
              <a:t>users</a:t>
            </a:r>
            <a:r>
              <a:rPr sz="1850" spc="-290" dirty="0">
                <a:latin typeface="Lucida Sans" panose="020B0602030504020204" pitchFamily="34" charset="77"/>
                <a:cs typeface="Arial Black"/>
              </a:rPr>
              <a:t> </a:t>
            </a:r>
            <a:r>
              <a:rPr sz="1850" spc="-145" dirty="0">
                <a:latin typeface="Lucida Sans" panose="020B0602030504020204" pitchFamily="34" charset="77"/>
                <a:cs typeface="Arial Black"/>
              </a:rPr>
              <a:t>and</a:t>
            </a:r>
            <a:r>
              <a:rPr sz="1850" spc="-385" dirty="0">
                <a:latin typeface="Lucida Sans" panose="020B0602030504020204" pitchFamily="34" charset="77"/>
                <a:cs typeface="Arial Black"/>
              </a:rPr>
              <a:t> </a:t>
            </a:r>
            <a:r>
              <a:rPr sz="1850" spc="-220" dirty="0">
                <a:latin typeface="Lucida Sans" panose="020B0602030504020204" pitchFamily="34" charset="77"/>
                <a:cs typeface="Arial Black"/>
              </a:rPr>
              <a:t>complete</a:t>
            </a:r>
            <a:r>
              <a:rPr sz="1850" spc="-370" dirty="0">
                <a:latin typeface="Lucida Sans" panose="020B0602030504020204" pitchFamily="34" charset="77"/>
                <a:cs typeface="Arial Black"/>
              </a:rPr>
              <a:t> </a:t>
            </a:r>
            <a:r>
              <a:rPr sz="1850" spc="-200" dirty="0">
                <a:latin typeface="Lucida Sans" panose="020B0602030504020204" pitchFamily="34" charset="77"/>
                <a:cs typeface="Arial Black"/>
              </a:rPr>
              <a:t>repetitive</a:t>
            </a:r>
            <a:r>
              <a:rPr sz="1850" spc="-370" dirty="0">
                <a:latin typeface="Lucida Sans" panose="020B0602030504020204" pitchFamily="34" charset="77"/>
                <a:cs typeface="Arial Black"/>
              </a:rPr>
              <a:t> </a:t>
            </a:r>
            <a:r>
              <a:rPr sz="1850" spc="-250" dirty="0">
                <a:latin typeface="Lucida Sans" panose="020B0602030504020204" pitchFamily="34" charset="77"/>
                <a:cs typeface="Arial Black"/>
              </a:rPr>
              <a:t>tasks</a:t>
            </a:r>
            <a:r>
              <a:rPr sz="1850" spc="-375" dirty="0">
                <a:latin typeface="Lucida Sans" panose="020B0602030504020204" pitchFamily="34" charset="77"/>
                <a:cs typeface="Arial Black"/>
              </a:rPr>
              <a:t> </a:t>
            </a:r>
            <a:r>
              <a:rPr sz="1850" spc="-125" dirty="0">
                <a:latin typeface="Lucida Sans" panose="020B0602030504020204" pitchFamily="34" charset="77"/>
                <a:cs typeface="Arial Black"/>
              </a:rPr>
              <a:t>in</a:t>
            </a:r>
            <a:r>
              <a:rPr sz="1850" spc="-305" dirty="0">
                <a:latin typeface="Lucida Sans" panose="020B0602030504020204" pitchFamily="34" charset="77"/>
                <a:cs typeface="Arial Black"/>
              </a:rPr>
              <a:t> </a:t>
            </a:r>
            <a:r>
              <a:rPr sz="1850" spc="-145" dirty="0">
                <a:latin typeface="Lucida Sans" panose="020B0602030504020204" pitchFamily="34" charset="77"/>
                <a:cs typeface="Arial Black"/>
              </a:rPr>
              <a:t>one</a:t>
            </a:r>
            <a:r>
              <a:rPr sz="1850" spc="-285" dirty="0">
                <a:latin typeface="Lucida Sans" panose="020B0602030504020204" pitchFamily="34" charset="77"/>
                <a:cs typeface="Arial Black"/>
              </a:rPr>
              <a:t> </a:t>
            </a:r>
            <a:r>
              <a:rPr sz="1850" spc="-265" dirty="0">
                <a:latin typeface="Lucida Sans" panose="020B0602030504020204" pitchFamily="34" charset="77"/>
                <a:cs typeface="Arial Black"/>
              </a:rPr>
              <a:t>click.</a:t>
            </a:r>
            <a:endParaRPr sz="1850" dirty="0">
              <a:latin typeface="Lucida Sans" panose="020B0602030504020204" pitchFamily="34" charset="77"/>
              <a:cs typeface="Arial Black"/>
            </a:endParaRPr>
          </a:p>
        </p:txBody>
      </p:sp>
    </p:spTree>
    <p:extLst>
      <p:ext uri="{BB962C8B-B14F-4D97-AF65-F5344CB8AC3E}">
        <p14:creationId xmlns:p14="http://schemas.microsoft.com/office/powerpoint/2010/main" val="4243357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3093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4652" y="335216"/>
            <a:ext cx="1256918" cy="5495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42085" y="335216"/>
            <a:ext cx="2036317" cy="549592"/>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84809" y="1187132"/>
            <a:ext cx="8797290" cy="4339590"/>
          </a:xfrm>
          <a:prstGeom prst="rect">
            <a:avLst/>
          </a:prstGeom>
        </p:spPr>
        <p:txBody>
          <a:bodyPr vert="horz" wrap="square" lIns="0" tIns="135255" rIns="0" bIns="0" rtlCol="0">
            <a:spAutoFit/>
          </a:bodyPr>
          <a:lstStyle/>
          <a:p>
            <a:pPr marL="12700">
              <a:lnSpc>
                <a:spcPct val="100000"/>
              </a:lnSpc>
              <a:spcBef>
                <a:spcPts val="1065"/>
              </a:spcBef>
            </a:pPr>
            <a:r>
              <a:rPr sz="2000" spc="-250" dirty="0">
                <a:latin typeface="Lucida Sans" panose="020B0602030504020204" pitchFamily="34" charset="77"/>
                <a:cs typeface="Arial Black"/>
              </a:rPr>
              <a:t>Cases</a:t>
            </a:r>
            <a:r>
              <a:rPr sz="2000" spc="-340" dirty="0">
                <a:latin typeface="Lucida Sans" panose="020B0602030504020204" pitchFamily="34" charset="77"/>
                <a:cs typeface="Arial Black"/>
              </a:rPr>
              <a:t> </a:t>
            </a:r>
            <a:r>
              <a:rPr sz="2000" spc="-190" dirty="0">
                <a:latin typeface="Lucida Sans" panose="020B0602030504020204" pitchFamily="34" charset="77"/>
                <a:cs typeface="Arial Black"/>
              </a:rPr>
              <a:t>coud</a:t>
            </a:r>
            <a:r>
              <a:rPr sz="2000" spc="-285" dirty="0">
                <a:latin typeface="Lucida Sans" panose="020B0602030504020204" pitchFamily="34" charset="77"/>
                <a:cs typeface="Arial Black"/>
              </a:rPr>
              <a:t> </a:t>
            </a:r>
            <a:r>
              <a:rPr sz="2000" spc="-175" dirty="0">
                <a:latin typeface="Lucida Sans" panose="020B0602030504020204" pitchFamily="34" charset="77"/>
                <a:cs typeface="Arial Black"/>
              </a:rPr>
              <a:t>be</a:t>
            </a:r>
            <a:r>
              <a:rPr sz="2000" spc="-180" dirty="0">
                <a:latin typeface="Lucida Sans" panose="020B0602030504020204" pitchFamily="34" charset="77"/>
                <a:cs typeface="Arial Black"/>
              </a:rPr>
              <a:t> </a:t>
            </a:r>
            <a:r>
              <a:rPr sz="2000" spc="-204" dirty="0">
                <a:latin typeface="Lucida Sans" panose="020B0602030504020204" pitchFamily="34" charset="77"/>
                <a:cs typeface="Arial Black"/>
              </a:rPr>
              <a:t>created</a:t>
            </a:r>
            <a:r>
              <a:rPr sz="2000" spc="-360" dirty="0">
                <a:latin typeface="Lucida Sans" panose="020B0602030504020204" pitchFamily="34" charset="77"/>
                <a:cs typeface="Arial Black"/>
              </a:rPr>
              <a:t> </a:t>
            </a:r>
            <a:r>
              <a:rPr sz="2000" spc="-200" dirty="0">
                <a:latin typeface="Lucida Sans" panose="020B0602030504020204" pitchFamily="34" charset="77"/>
                <a:cs typeface="Arial Black"/>
              </a:rPr>
              <a:t>(captured)</a:t>
            </a:r>
            <a:r>
              <a:rPr sz="2000" spc="-375" dirty="0">
                <a:latin typeface="Lucida Sans" panose="020B0602030504020204" pitchFamily="34" charset="77"/>
                <a:cs typeface="Arial Black"/>
              </a:rPr>
              <a:t> </a:t>
            </a:r>
            <a:r>
              <a:rPr sz="2000" spc="-200" dirty="0">
                <a:latin typeface="Lucida Sans" panose="020B0602030504020204" pitchFamily="34" charset="77"/>
                <a:cs typeface="Arial Black"/>
              </a:rPr>
              <a:t>via</a:t>
            </a:r>
            <a:r>
              <a:rPr sz="2000" spc="-335" dirty="0">
                <a:latin typeface="Lucida Sans" panose="020B0602030504020204" pitchFamily="34" charset="77"/>
                <a:cs typeface="Arial Black"/>
              </a:rPr>
              <a:t> </a:t>
            </a:r>
            <a:r>
              <a:rPr sz="2000" spc="-175" dirty="0">
                <a:latin typeface="Lucida Sans" panose="020B0602030504020204" pitchFamily="34" charset="77"/>
                <a:cs typeface="Arial Black"/>
              </a:rPr>
              <a:t>various</a:t>
            </a:r>
            <a:r>
              <a:rPr sz="2000" spc="-330" dirty="0">
                <a:latin typeface="Lucida Sans" panose="020B0602030504020204" pitchFamily="34" charset="77"/>
                <a:cs typeface="Arial Black"/>
              </a:rPr>
              <a:t> </a:t>
            </a:r>
            <a:r>
              <a:rPr sz="2000" spc="-215" dirty="0">
                <a:latin typeface="Lucida Sans" panose="020B0602030504020204" pitchFamily="34" charset="77"/>
                <a:cs typeface="Arial Black"/>
              </a:rPr>
              <a:t>channels</a:t>
            </a:r>
            <a:r>
              <a:rPr sz="2000" spc="-320" dirty="0">
                <a:latin typeface="Lucida Sans" panose="020B0602030504020204" pitchFamily="34" charset="77"/>
                <a:cs typeface="Arial Black"/>
              </a:rPr>
              <a:t> </a:t>
            </a:r>
            <a:r>
              <a:rPr sz="2000" dirty="0">
                <a:latin typeface="Lucida Sans" panose="020B0602030504020204" pitchFamily="34" charset="77"/>
                <a:cs typeface="Arial Black"/>
              </a:rPr>
              <a:t>–</a:t>
            </a:r>
            <a:r>
              <a:rPr sz="2000" spc="-220" dirty="0">
                <a:latin typeface="Lucida Sans" panose="020B0602030504020204" pitchFamily="34" charset="77"/>
                <a:cs typeface="Arial Black"/>
              </a:rPr>
              <a:t> </a:t>
            </a:r>
            <a:r>
              <a:rPr sz="2000" spc="-165" dirty="0">
                <a:latin typeface="Lucida Sans" panose="020B0602030504020204" pitchFamily="34" charset="77"/>
                <a:cs typeface="Arial Black"/>
              </a:rPr>
              <a:t>internal</a:t>
            </a:r>
            <a:r>
              <a:rPr sz="2000" spc="-375" dirty="0">
                <a:latin typeface="Lucida Sans" panose="020B0602030504020204" pitchFamily="34" charset="77"/>
                <a:cs typeface="Arial Black"/>
              </a:rPr>
              <a:t> </a:t>
            </a:r>
            <a:r>
              <a:rPr sz="2000" spc="-155" dirty="0">
                <a:latin typeface="Lucida Sans" panose="020B0602030504020204" pitchFamily="34" charset="77"/>
                <a:cs typeface="Arial Black"/>
              </a:rPr>
              <a:t>and</a:t>
            </a:r>
            <a:r>
              <a:rPr sz="2000" spc="-200" dirty="0">
                <a:latin typeface="Lucida Sans" panose="020B0602030504020204" pitchFamily="34" charset="77"/>
                <a:cs typeface="Arial Black"/>
              </a:rPr>
              <a:t> </a:t>
            </a:r>
            <a:r>
              <a:rPr sz="2000" spc="-195" dirty="0">
                <a:latin typeface="Lucida Sans" panose="020B0602030504020204" pitchFamily="34" charset="77"/>
                <a:cs typeface="Arial Black"/>
              </a:rPr>
              <a:t>exteral:</a:t>
            </a:r>
            <a:endParaRPr sz="2000" dirty="0">
              <a:latin typeface="Lucida Sans" panose="020B0602030504020204" pitchFamily="34" charset="77"/>
              <a:cs typeface="Arial Black"/>
            </a:endParaRPr>
          </a:p>
          <a:p>
            <a:pPr marL="246379" indent="-234315">
              <a:lnSpc>
                <a:spcPct val="100000"/>
              </a:lnSpc>
              <a:spcBef>
                <a:spcPts val="965"/>
              </a:spcBef>
              <a:buClr>
                <a:srgbClr val="787878"/>
              </a:buClr>
              <a:buSzPct val="75000"/>
              <a:buFont typeface="Arial"/>
              <a:buChar char="•"/>
              <a:tabLst>
                <a:tab pos="246379" algn="l"/>
                <a:tab pos="247015" algn="l"/>
              </a:tabLst>
            </a:pPr>
            <a:r>
              <a:rPr sz="2000" spc="-175" dirty="0">
                <a:latin typeface="Lucida Sans" panose="020B0602030504020204" pitchFamily="34" charset="77"/>
                <a:cs typeface="Arial Black"/>
              </a:rPr>
              <a:t>Manually,</a:t>
            </a:r>
            <a:r>
              <a:rPr sz="2000" spc="-360" dirty="0">
                <a:latin typeface="Lucida Sans" panose="020B0602030504020204" pitchFamily="34" charset="77"/>
                <a:cs typeface="Arial Black"/>
              </a:rPr>
              <a:t> </a:t>
            </a:r>
            <a:r>
              <a:rPr sz="2000" spc="-175" dirty="0">
                <a:latin typeface="Lucida Sans" panose="020B0602030504020204" pitchFamily="34" charset="77"/>
                <a:cs typeface="Arial Black"/>
              </a:rPr>
              <a:t>by</a:t>
            </a:r>
            <a:r>
              <a:rPr sz="2000" spc="-315" dirty="0">
                <a:latin typeface="Lucida Sans" panose="020B0602030504020204" pitchFamily="34" charset="77"/>
                <a:cs typeface="Arial Black"/>
              </a:rPr>
              <a:t> </a:t>
            </a:r>
            <a:r>
              <a:rPr sz="2000" spc="-229" dirty="0">
                <a:latin typeface="Lucida Sans" panose="020B0602030504020204" pitchFamily="34" charset="77"/>
                <a:cs typeface="Arial Black"/>
              </a:rPr>
              <a:t>Salesforce</a:t>
            </a:r>
            <a:r>
              <a:rPr sz="2000" spc="-340" dirty="0">
                <a:latin typeface="Lucida Sans" panose="020B0602030504020204" pitchFamily="34" charset="77"/>
                <a:cs typeface="Arial Black"/>
              </a:rPr>
              <a:t> </a:t>
            </a:r>
            <a:r>
              <a:rPr sz="2000" spc="-195" dirty="0">
                <a:latin typeface="Lucida Sans" panose="020B0602030504020204" pitchFamily="34" charset="77"/>
                <a:cs typeface="Arial Black"/>
              </a:rPr>
              <a:t>users</a:t>
            </a:r>
            <a:r>
              <a:rPr sz="2000" spc="-345" dirty="0">
                <a:latin typeface="Lucida Sans" panose="020B0602030504020204" pitchFamily="34" charset="77"/>
                <a:cs typeface="Arial Black"/>
              </a:rPr>
              <a:t> </a:t>
            </a:r>
            <a:r>
              <a:rPr sz="2000" spc="-105" dirty="0">
                <a:latin typeface="Lucida Sans" panose="020B0602030504020204" pitchFamily="34" charset="77"/>
                <a:cs typeface="Arial Black"/>
              </a:rPr>
              <a:t>or</a:t>
            </a:r>
            <a:r>
              <a:rPr sz="2000" spc="-204" dirty="0">
                <a:latin typeface="Lucida Sans" panose="020B0602030504020204" pitchFamily="34" charset="77"/>
                <a:cs typeface="Arial Black"/>
              </a:rPr>
              <a:t> </a:t>
            </a:r>
            <a:r>
              <a:rPr sz="2000" spc="-180" dirty="0">
                <a:latin typeface="Lucida Sans" panose="020B0602030504020204" pitchFamily="34" charset="77"/>
                <a:cs typeface="Arial Black"/>
              </a:rPr>
              <a:t>Community</a:t>
            </a:r>
            <a:r>
              <a:rPr sz="2000" spc="-305" dirty="0">
                <a:latin typeface="Lucida Sans" panose="020B0602030504020204" pitchFamily="34" charset="77"/>
                <a:cs typeface="Arial Black"/>
              </a:rPr>
              <a:t> </a:t>
            </a:r>
            <a:r>
              <a:rPr sz="2000" spc="-200" dirty="0">
                <a:latin typeface="Lucida Sans" panose="020B0602030504020204" pitchFamily="34" charset="77"/>
                <a:cs typeface="Arial Black"/>
              </a:rPr>
              <a:t>users</a:t>
            </a:r>
            <a:endParaRPr sz="2000" dirty="0">
              <a:latin typeface="Lucida Sans" panose="020B0602030504020204" pitchFamily="34" charset="77"/>
              <a:cs typeface="Arial Black"/>
            </a:endParaRPr>
          </a:p>
          <a:p>
            <a:pPr marL="246379" indent="-234315">
              <a:lnSpc>
                <a:spcPct val="100000"/>
              </a:lnSpc>
              <a:spcBef>
                <a:spcPts val="1045"/>
              </a:spcBef>
              <a:buClr>
                <a:srgbClr val="787878"/>
              </a:buClr>
              <a:buSzPct val="75000"/>
              <a:buFont typeface="Arial"/>
              <a:buChar char="•"/>
              <a:tabLst>
                <a:tab pos="246379" algn="l"/>
                <a:tab pos="247015" algn="l"/>
              </a:tabLst>
            </a:pPr>
            <a:r>
              <a:rPr sz="2000" spc="-260" dirty="0">
                <a:latin typeface="Lucida Sans" panose="020B0602030504020204" pitchFamily="34" charset="77"/>
                <a:cs typeface="Arial Black"/>
              </a:rPr>
              <a:t>Via </a:t>
            </a:r>
            <a:r>
              <a:rPr sz="2000" spc="-175" dirty="0">
                <a:latin typeface="Lucida Sans" panose="020B0602030504020204" pitchFamily="34" charset="77"/>
                <a:cs typeface="Arial Black"/>
              </a:rPr>
              <a:t>mobile</a:t>
            </a:r>
            <a:r>
              <a:rPr sz="2000" spc="-280" dirty="0">
                <a:latin typeface="Lucida Sans" panose="020B0602030504020204" pitchFamily="34" charset="77"/>
                <a:cs typeface="Arial Black"/>
              </a:rPr>
              <a:t> </a:t>
            </a:r>
            <a:r>
              <a:rPr sz="2000" spc="-220" dirty="0">
                <a:latin typeface="Lucida Sans" panose="020B0602030504020204" pitchFamily="34" charset="77"/>
                <a:cs typeface="Arial Black"/>
              </a:rPr>
              <a:t>device</a:t>
            </a:r>
            <a:endParaRPr sz="2000" dirty="0">
              <a:latin typeface="Lucida Sans" panose="020B0602030504020204" pitchFamily="34" charset="77"/>
              <a:cs typeface="Arial Black"/>
            </a:endParaRPr>
          </a:p>
          <a:p>
            <a:pPr marL="246379" indent="-234315">
              <a:lnSpc>
                <a:spcPct val="100000"/>
              </a:lnSpc>
              <a:spcBef>
                <a:spcPts val="965"/>
              </a:spcBef>
              <a:buClr>
                <a:srgbClr val="787878"/>
              </a:buClr>
              <a:buSzPct val="75000"/>
              <a:buFont typeface="Arial"/>
              <a:buChar char="•"/>
              <a:tabLst>
                <a:tab pos="246379" algn="l"/>
                <a:tab pos="247015" algn="l"/>
              </a:tabLst>
            </a:pPr>
            <a:r>
              <a:rPr sz="2000" spc="-260" dirty="0">
                <a:latin typeface="Lucida Sans" panose="020B0602030504020204" pitchFamily="34" charset="77"/>
                <a:cs typeface="Arial Black"/>
              </a:rPr>
              <a:t>Via </a:t>
            </a:r>
            <a:r>
              <a:rPr sz="2000" spc="-190" dirty="0">
                <a:latin typeface="Lucida Sans" panose="020B0602030504020204" pitchFamily="34" charset="77"/>
                <a:cs typeface="Arial Black"/>
              </a:rPr>
              <a:t>email</a:t>
            </a:r>
            <a:r>
              <a:rPr sz="2000" spc="-305" dirty="0">
                <a:latin typeface="Lucida Sans" panose="020B0602030504020204" pitchFamily="34" charset="77"/>
                <a:cs typeface="Arial Black"/>
              </a:rPr>
              <a:t> </a:t>
            </a:r>
            <a:r>
              <a:rPr sz="2000" spc="-195" dirty="0">
                <a:latin typeface="Lucida Sans" panose="020B0602030504020204" pitchFamily="34" charset="77"/>
                <a:cs typeface="Arial Black"/>
              </a:rPr>
              <a:t>(email-to-case)</a:t>
            </a:r>
            <a:endParaRPr sz="2000" dirty="0">
              <a:latin typeface="Lucida Sans" panose="020B0602030504020204" pitchFamily="34" charset="77"/>
              <a:cs typeface="Arial Black"/>
            </a:endParaRPr>
          </a:p>
          <a:p>
            <a:pPr marL="246379" indent="-234315">
              <a:lnSpc>
                <a:spcPct val="100000"/>
              </a:lnSpc>
              <a:spcBef>
                <a:spcPts val="1045"/>
              </a:spcBef>
              <a:buClr>
                <a:srgbClr val="787878"/>
              </a:buClr>
              <a:buSzPct val="75000"/>
              <a:buFont typeface="Arial"/>
              <a:buChar char="•"/>
              <a:tabLst>
                <a:tab pos="246379" algn="l"/>
                <a:tab pos="247015" algn="l"/>
              </a:tabLst>
            </a:pPr>
            <a:r>
              <a:rPr sz="2000" spc="-260" dirty="0">
                <a:latin typeface="Lucida Sans" panose="020B0602030504020204" pitchFamily="34" charset="77"/>
                <a:cs typeface="Arial Black"/>
              </a:rPr>
              <a:t>Via </a:t>
            </a:r>
            <a:r>
              <a:rPr sz="2000" spc="-175" dirty="0">
                <a:latin typeface="Lucida Sans" panose="020B0602030504020204" pitchFamily="34" charset="77"/>
                <a:cs typeface="Arial Black"/>
              </a:rPr>
              <a:t>telephone</a:t>
            </a:r>
            <a:r>
              <a:rPr sz="2000" spc="-355" dirty="0">
                <a:latin typeface="Lucida Sans" panose="020B0602030504020204" pitchFamily="34" charset="77"/>
                <a:cs typeface="Arial Black"/>
              </a:rPr>
              <a:t> </a:t>
            </a:r>
            <a:r>
              <a:rPr sz="2000" spc="-190" dirty="0">
                <a:latin typeface="Lucida Sans" panose="020B0602030504020204" pitchFamily="34" charset="77"/>
                <a:cs typeface="Arial Black"/>
              </a:rPr>
              <a:t>(integrated</a:t>
            </a:r>
            <a:r>
              <a:rPr sz="2000" spc="-365" dirty="0">
                <a:latin typeface="Lucida Sans" panose="020B0602030504020204" pitchFamily="34" charset="77"/>
                <a:cs typeface="Arial Black"/>
              </a:rPr>
              <a:t> </a:t>
            </a:r>
            <a:r>
              <a:rPr sz="2000" spc="-165" dirty="0">
                <a:latin typeface="Lucida Sans" panose="020B0602030504020204" pitchFamily="34" charset="77"/>
                <a:cs typeface="Arial Black"/>
              </a:rPr>
              <a:t>softphone,</a:t>
            </a:r>
            <a:r>
              <a:rPr sz="2000" spc="-360" dirty="0">
                <a:latin typeface="Lucida Sans" panose="020B0602030504020204" pitchFamily="34" charset="77"/>
                <a:cs typeface="Arial Black"/>
              </a:rPr>
              <a:t> </a:t>
            </a:r>
            <a:r>
              <a:rPr sz="2000" spc="-285" dirty="0">
                <a:latin typeface="Lucida Sans" panose="020B0602030504020204" pitchFamily="34" charset="77"/>
                <a:cs typeface="Arial Black"/>
              </a:rPr>
              <a:t>IVR)</a:t>
            </a:r>
            <a:endParaRPr sz="2000" dirty="0">
              <a:latin typeface="Lucida Sans" panose="020B0602030504020204" pitchFamily="34" charset="77"/>
              <a:cs typeface="Arial Black"/>
            </a:endParaRPr>
          </a:p>
          <a:p>
            <a:pPr marL="246379" indent="-234315">
              <a:lnSpc>
                <a:spcPct val="100000"/>
              </a:lnSpc>
              <a:spcBef>
                <a:spcPts val="965"/>
              </a:spcBef>
              <a:buClr>
                <a:srgbClr val="787878"/>
              </a:buClr>
              <a:buSzPct val="75000"/>
              <a:buFont typeface="Arial"/>
              <a:buChar char="•"/>
              <a:tabLst>
                <a:tab pos="246379" algn="l"/>
                <a:tab pos="247015" algn="l"/>
              </a:tabLst>
            </a:pPr>
            <a:r>
              <a:rPr sz="2000" spc="-260" dirty="0">
                <a:latin typeface="Lucida Sans" panose="020B0602030504020204" pitchFamily="34" charset="77"/>
                <a:cs typeface="Arial Black"/>
              </a:rPr>
              <a:t>Via </a:t>
            </a:r>
            <a:r>
              <a:rPr sz="2000" spc="-235" dirty="0">
                <a:latin typeface="Lucida Sans" panose="020B0602030504020204" pitchFamily="34" charset="77"/>
                <a:cs typeface="Arial Black"/>
              </a:rPr>
              <a:t>Social</a:t>
            </a:r>
            <a:r>
              <a:rPr sz="2000" spc="-380" dirty="0">
                <a:latin typeface="Lucida Sans" panose="020B0602030504020204" pitchFamily="34" charset="77"/>
                <a:cs typeface="Arial Black"/>
              </a:rPr>
              <a:t> </a:t>
            </a:r>
            <a:r>
              <a:rPr sz="2000" spc="-200" dirty="0">
                <a:latin typeface="Lucida Sans" panose="020B0602030504020204" pitchFamily="34" charset="77"/>
                <a:cs typeface="Arial Black"/>
              </a:rPr>
              <a:t>Channels</a:t>
            </a:r>
            <a:endParaRPr sz="2000" dirty="0">
              <a:latin typeface="Lucida Sans" panose="020B0602030504020204" pitchFamily="34" charset="77"/>
              <a:cs typeface="Arial Black"/>
            </a:endParaRPr>
          </a:p>
          <a:p>
            <a:pPr marL="246379" indent="-234315">
              <a:lnSpc>
                <a:spcPct val="100000"/>
              </a:lnSpc>
              <a:spcBef>
                <a:spcPts val="1045"/>
              </a:spcBef>
              <a:buClr>
                <a:srgbClr val="787878"/>
              </a:buClr>
              <a:buSzPct val="75000"/>
              <a:buFont typeface="Arial"/>
              <a:buChar char="•"/>
              <a:tabLst>
                <a:tab pos="246379" algn="l"/>
                <a:tab pos="247015" algn="l"/>
              </a:tabLst>
            </a:pPr>
            <a:r>
              <a:rPr sz="2000" spc="-260" dirty="0">
                <a:latin typeface="Lucida Sans" panose="020B0602030504020204" pitchFamily="34" charset="77"/>
                <a:cs typeface="Arial Black"/>
              </a:rPr>
              <a:t>Via </a:t>
            </a:r>
            <a:r>
              <a:rPr sz="2000" spc="-235" dirty="0">
                <a:latin typeface="Lucida Sans" panose="020B0602030504020204" pitchFamily="34" charset="77"/>
                <a:cs typeface="Arial Black"/>
              </a:rPr>
              <a:t>web</a:t>
            </a:r>
            <a:r>
              <a:rPr sz="2000" spc="-229" dirty="0">
                <a:latin typeface="Lucida Sans" panose="020B0602030504020204" pitchFamily="34" charset="77"/>
                <a:cs typeface="Arial Black"/>
              </a:rPr>
              <a:t> </a:t>
            </a:r>
            <a:r>
              <a:rPr sz="2000" spc="-204" dirty="0">
                <a:latin typeface="Lucida Sans" panose="020B0602030504020204" pitchFamily="34" charset="77"/>
                <a:cs typeface="Arial Black"/>
              </a:rPr>
              <a:t>(web-to-case)</a:t>
            </a:r>
            <a:endParaRPr sz="2000" dirty="0">
              <a:latin typeface="Lucida Sans" panose="020B0602030504020204" pitchFamily="34" charset="77"/>
              <a:cs typeface="Arial Black"/>
            </a:endParaRPr>
          </a:p>
          <a:p>
            <a:pPr marL="246379" indent="-234315">
              <a:lnSpc>
                <a:spcPct val="100000"/>
              </a:lnSpc>
              <a:spcBef>
                <a:spcPts val="965"/>
              </a:spcBef>
              <a:buClr>
                <a:srgbClr val="787878"/>
              </a:buClr>
              <a:buSzPct val="75000"/>
              <a:buFont typeface="Arial"/>
              <a:buChar char="•"/>
              <a:tabLst>
                <a:tab pos="246379" algn="l"/>
                <a:tab pos="247015" algn="l"/>
              </a:tabLst>
            </a:pPr>
            <a:r>
              <a:rPr sz="2000" spc="-260" dirty="0">
                <a:latin typeface="Lucida Sans" panose="020B0602030504020204" pitchFamily="34" charset="77"/>
                <a:cs typeface="Arial Black"/>
              </a:rPr>
              <a:t>Via </a:t>
            </a:r>
            <a:r>
              <a:rPr sz="2000" spc="-225" dirty="0">
                <a:latin typeface="Lucida Sans" panose="020B0602030504020204" pitchFamily="34" charset="77"/>
                <a:cs typeface="Arial Black"/>
              </a:rPr>
              <a:t>Live </a:t>
            </a:r>
            <a:r>
              <a:rPr sz="2000" spc="-204" dirty="0">
                <a:latin typeface="Lucida Sans" panose="020B0602030504020204" pitchFamily="34" charset="77"/>
                <a:cs typeface="Arial Black"/>
              </a:rPr>
              <a:t>Chat </a:t>
            </a:r>
            <a:r>
              <a:rPr sz="2000" spc="-105" dirty="0">
                <a:latin typeface="Lucida Sans" panose="020B0602030504020204" pitchFamily="34" charset="77"/>
                <a:cs typeface="Arial Black"/>
              </a:rPr>
              <a:t>or</a:t>
            </a:r>
            <a:r>
              <a:rPr sz="2000" spc="-490" dirty="0">
                <a:latin typeface="Lucida Sans" panose="020B0602030504020204" pitchFamily="34" charset="77"/>
                <a:cs typeface="Arial Black"/>
              </a:rPr>
              <a:t> </a:t>
            </a:r>
            <a:r>
              <a:rPr sz="2000" spc="-220" dirty="0">
                <a:latin typeface="Lucida Sans" panose="020B0602030504020204" pitchFamily="34" charset="77"/>
                <a:cs typeface="Arial Black"/>
              </a:rPr>
              <a:t>text </a:t>
            </a:r>
            <a:r>
              <a:rPr sz="2000" spc="-204" dirty="0">
                <a:latin typeface="Lucida Sans" panose="020B0602030504020204" pitchFamily="34" charset="77"/>
                <a:cs typeface="Arial Black"/>
              </a:rPr>
              <a:t>session</a:t>
            </a:r>
            <a:endParaRPr sz="2000" dirty="0">
              <a:latin typeface="Lucida Sans" panose="020B0602030504020204" pitchFamily="34" charset="77"/>
              <a:cs typeface="Arial Black"/>
            </a:endParaRPr>
          </a:p>
          <a:p>
            <a:pPr marL="246379" indent="-234315">
              <a:lnSpc>
                <a:spcPct val="100000"/>
              </a:lnSpc>
              <a:spcBef>
                <a:spcPts val="1045"/>
              </a:spcBef>
              <a:buClr>
                <a:srgbClr val="787878"/>
              </a:buClr>
              <a:buSzPct val="75000"/>
              <a:buFont typeface="Arial"/>
              <a:buChar char="•"/>
              <a:tabLst>
                <a:tab pos="246379" algn="l"/>
                <a:tab pos="247015" algn="l"/>
              </a:tabLst>
            </a:pPr>
            <a:r>
              <a:rPr sz="2000" spc="-260" dirty="0">
                <a:latin typeface="Lucida Sans" panose="020B0602030504020204" pitchFamily="34" charset="77"/>
                <a:cs typeface="Arial Black"/>
              </a:rPr>
              <a:t>Via </a:t>
            </a:r>
            <a:r>
              <a:rPr sz="2000" spc="-220" dirty="0">
                <a:latin typeface="Lucida Sans" panose="020B0602030504020204" pitchFamily="34" charset="77"/>
                <a:cs typeface="Arial Black"/>
              </a:rPr>
              <a:t>Salesforce</a:t>
            </a:r>
            <a:r>
              <a:rPr sz="2000" spc="-275" dirty="0">
                <a:latin typeface="Lucida Sans" panose="020B0602030504020204" pitchFamily="34" charset="77"/>
                <a:cs typeface="Arial Black"/>
              </a:rPr>
              <a:t> </a:t>
            </a:r>
            <a:r>
              <a:rPr sz="2000" spc="-229" dirty="0">
                <a:latin typeface="Lucida Sans" panose="020B0602030504020204" pitchFamily="34" charset="77"/>
                <a:cs typeface="Arial Black"/>
              </a:rPr>
              <a:t>IoT</a:t>
            </a:r>
            <a:endParaRPr sz="2000" dirty="0">
              <a:latin typeface="Lucida Sans" panose="020B0602030504020204" pitchFamily="34" charset="77"/>
              <a:cs typeface="Arial Black"/>
            </a:endParaRPr>
          </a:p>
          <a:p>
            <a:pPr marL="246379" indent="-234315">
              <a:lnSpc>
                <a:spcPct val="100000"/>
              </a:lnSpc>
              <a:spcBef>
                <a:spcPts val="965"/>
              </a:spcBef>
              <a:buClr>
                <a:srgbClr val="787878"/>
              </a:buClr>
              <a:buSzPct val="75000"/>
              <a:buFont typeface="Arial"/>
              <a:buChar char="•"/>
              <a:tabLst>
                <a:tab pos="246379" algn="l"/>
                <a:tab pos="247015" algn="l"/>
              </a:tabLst>
            </a:pPr>
            <a:r>
              <a:rPr sz="2000" spc="-260" dirty="0">
                <a:latin typeface="Lucida Sans" panose="020B0602030504020204" pitchFamily="34" charset="77"/>
                <a:cs typeface="Arial Black"/>
              </a:rPr>
              <a:t>Via</a:t>
            </a:r>
            <a:r>
              <a:rPr sz="2000" spc="-265" dirty="0">
                <a:latin typeface="Lucida Sans" panose="020B0602030504020204" pitchFamily="34" charset="77"/>
                <a:cs typeface="Arial Black"/>
              </a:rPr>
              <a:t> </a:t>
            </a:r>
            <a:r>
              <a:rPr sz="2000" spc="-204" dirty="0">
                <a:latin typeface="Lucida Sans" panose="020B0602030504020204" pitchFamily="34" charset="77"/>
                <a:cs typeface="Arial Black"/>
              </a:rPr>
              <a:t>custom</a:t>
            </a:r>
            <a:r>
              <a:rPr sz="2000" spc="-360" dirty="0">
                <a:latin typeface="Lucida Sans" panose="020B0602030504020204" pitchFamily="34" charset="77"/>
                <a:cs typeface="Arial Black"/>
              </a:rPr>
              <a:t> </a:t>
            </a:r>
            <a:r>
              <a:rPr sz="2000" spc="-165" dirty="0">
                <a:latin typeface="Lucida Sans" panose="020B0602030504020204" pitchFamily="34" charset="77"/>
                <a:cs typeface="Arial Black"/>
              </a:rPr>
              <a:t>automation</a:t>
            </a:r>
            <a:r>
              <a:rPr sz="2000" spc="-380" dirty="0">
                <a:latin typeface="Lucida Sans" panose="020B0602030504020204" pitchFamily="34" charset="77"/>
                <a:cs typeface="Arial Black"/>
              </a:rPr>
              <a:t> </a:t>
            </a:r>
            <a:r>
              <a:rPr sz="2000" spc="-215" dirty="0">
                <a:latin typeface="Lucida Sans" panose="020B0602030504020204" pitchFamily="34" charset="77"/>
                <a:cs typeface="Arial Black"/>
              </a:rPr>
              <a:t>(code</a:t>
            </a:r>
            <a:r>
              <a:rPr sz="2000" spc="-270" dirty="0">
                <a:latin typeface="Lucida Sans" panose="020B0602030504020204" pitchFamily="34" charset="77"/>
                <a:cs typeface="Arial Black"/>
              </a:rPr>
              <a:t> </a:t>
            </a:r>
            <a:r>
              <a:rPr sz="2000" spc="-155" dirty="0">
                <a:latin typeface="Lucida Sans" panose="020B0602030504020204" pitchFamily="34" charset="77"/>
                <a:cs typeface="Arial Black"/>
              </a:rPr>
              <a:t>and</a:t>
            </a:r>
            <a:r>
              <a:rPr sz="2000" spc="-295" dirty="0">
                <a:latin typeface="Lucida Sans" panose="020B0602030504020204" pitchFamily="34" charset="77"/>
                <a:cs typeface="Arial Black"/>
              </a:rPr>
              <a:t> </a:t>
            </a:r>
            <a:r>
              <a:rPr sz="2000" spc="-165" dirty="0">
                <a:latin typeface="Lucida Sans" panose="020B0602030504020204" pitchFamily="34" charset="77"/>
                <a:cs typeface="Arial Black"/>
              </a:rPr>
              <a:t>non-code)</a:t>
            </a:r>
            <a:endParaRPr sz="2000" dirty="0">
              <a:latin typeface="Lucida Sans" panose="020B0602030504020204" pitchFamily="34" charset="77"/>
              <a:cs typeface="Arial Black"/>
            </a:endParaRPr>
          </a:p>
        </p:txBody>
      </p:sp>
      <p:pic>
        <p:nvPicPr>
          <p:cNvPr id="8" name="Picture 2" descr="Image result for service channel salesforce">
            <a:extLst>
              <a:ext uri="{FF2B5EF4-FFF2-40B4-BE49-F238E27FC236}">
                <a16:creationId xmlns:a16="http://schemas.microsoft.com/office/drawing/2014/main" id="{839F0536-948D-6249-B0E9-7AFF1A2084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49897" y="2444230"/>
            <a:ext cx="1464403" cy="146440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C8D4F13-8B0F-E949-B281-4E546F43BFF7}"/>
              </a:ext>
            </a:extLst>
          </p:cNvPr>
          <p:cNvPicPr>
            <a:picLocks noChangeAspect="1"/>
          </p:cNvPicPr>
          <p:nvPr/>
        </p:nvPicPr>
        <p:blipFill>
          <a:blip r:embed="rId6"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9057815" y="3895604"/>
            <a:ext cx="490384" cy="490384"/>
          </a:xfrm>
          <a:prstGeom prst="rect">
            <a:avLst/>
          </a:prstGeom>
        </p:spPr>
      </p:pic>
      <p:pic>
        <p:nvPicPr>
          <p:cNvPr id="10" name="Picture 9">
            <a:extLst>
              <a:ext uri="{FF2B5EF4-FFF2-40B4-BE49-F238E27FC236}">
                <a16:creationId xmlns:a16="http://schemas.microsoft.com/office/drawing/2014/main" id="{B5960D68-58D0-2B49-81B3-FAD47823B9B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55093" y="2239646"/>
            <a:ext cx="484722" cy="484722"/>
          </a:xfrm>
          <a:prstGeom prst="rect">
            <a:avLst/>
          </a:prstGeom>
        </p:spPr>
      </p:pic>
      <p:pic>
        <p:nvPicPr>
          <p:cNvPr id="11" name="Picture 10">
            <a:extLst>
              <a:ext uri="{FF2B5EF4-FFF2-40B4-BE49-F238E27FC236}">
                <a16:creationId xmlns:a16="http://schemas.microsoft.com/office/drawing/2014/main" id="{65281E65-E7E5-6847-B1DD-85DE7486F8B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253692" y="3837493"/>
            <a:ext cx="484721" cy="484721"/>
          </a:xfrm>
          <a:prstGeom prst="rect">
            <a:avLst/>
          </a:prstGeom>
        </p:spPr>
      </p:pic>
      <p:pic>
        <p:nvPicPr>
          <p:cNvPr id="12" name="Picture 11">
            <a:extLst>
              <a:ext uri="{FF2B5EF4-FFF2-40B4-BE49-F238E27FC236}">
                <a16:creationId xmlns:a16="http://schemas.microsoft.com/office/drawing/2014/main" id="{8C270897-0C33-3147-8B1D-4FE49E7065E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90118" y="1803690"/>
            <a:ext cx="560276" cy="560276"/>
          </a:xfrm>
          <a:prstGeom prst="rect">
            <a:avLst/>
          </a:prstGeom>
        </p:spPr>
      </p:pic>
      <p:pic>
        <p:nvPicPr>
          <p:cNvPr id="13" name="Picture 12">
            <a:extLst>
              <a:ext uri="{FF2B5EF4-FFF2-40B4-BE49-F238E27FC236}">
                <a16:creationId xmlns:a16="http://schemas.microsoft.com/office/drawing/2014/main" id="{EE0157D9-5208-0940-B298-921C5D1A29C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47953" y="2988401"/>
            <a:ext cx="503842" cy="503842"/>
          </a:xfrm>
          <a:prstGeom prst="rect">
            <a:avLst/>
          </a:prstGeom>
        </p:spPr>
      </p:pic>
      <p:pic>
        <p:nvPicPr>
          <p:cNvPr id="14" name="Picture 13">
            <a:extLst>
              <a:ext uri="{FF2B5EF4-FFF2-40B4-BE49-F238E27FC236}">
                <a16:creationId xmlns:a16="http://schemas.microsoft.com/office/drawing/2014/main" id="{C613A0CA-29EF-3945-B0B6-32AC7CBE0D5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979470" y="2888129"/>
            <a:ext cx="490384" cy="490384"/>
          </a:xfrm>
          <a:prstGeom prst="rect">
            <a:avLst/>
          </a:prstGeom>
        </p:spPr>
      </p:pic>
      <p:pic>
        <p:nvPicPr>
          <p:cNvPr id="15" name="Picture 14">
            <a:extLst>
              <a:ext uri="{FF2B5EF4-FFF2-40B4-BE49-F238E27FC236}">
                <a16:creationId xmlns:a16="http://schemas.microsoft.com/office/drawing/2014/main" id="{E8A53CD9-D38D-6248-8A94-7E231EFB553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862598" y="3629837"/>
            <a:ext cx="490384" cy="490384"/>
          </a:xfrm>
          <a:prstGeom prst="rect">
            <a:avLst/>
          </a:prstGeom>
        </p:spPr>
      </p:pic>
      <p:pic>
        <p:nvPicPr>
          <p:cNvPr id="16" name="Picture 15">
            <a:extLst>
              <a:ext uri="{FF2B5EF4-FFF2-40B4-BE49-F238E27FC236}">
                <a16:creationId xmlns:a16="http://schemas.microsoft.com/office/drawing/2014/main" id="{2F55242A-DD96-484B-A2C6-12FC9ADD61F1}"/>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696301" y="2030649"/>
            <a:ext cx="637363" cy="637363"/>
          </a:xfrm>
          <a:prstGeom prst="rect">
            <a:avLst/>
          </a:prstGeom>
        </p:spPr>
      </p:pic>
    </p:spTree>
    <p:extLst>
      <p:ext uri="{BB962C8B-B14F-4D97-AF65-F5344CB8AC3E}">
        <p14:creationId xmlns:p14="http://schemas.microsoft.com/office/powerpoint/2010/main" val="29005268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3093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4652" y="335216"/>
            <a:ext cx="1894458" cy="5495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113279" y="335216"/>
            <a:ext cx="2214372" cy="549592"/>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79412" y="977582"/>
            <a:ext cx="10508615" cy="1063625"/>
          </a:xfrm>
          <a:prstGeom prst="rect">
            <a:avLst/>
          </a:prstGeom>
        </p:spPr>
        <p:txBody>
          <a:bodyPr vert="horz" wrap="square" lIns="0" tIns="12700" rIns="0" bIns="0" rtlCol="0">
            <a:spAutoFit/>
          </a:bodyPr>
          <a:lstStyle/>
          <a:p>
            <a:pPr marL="12700" marR="5080">
              <a:lnSpc>
                <a:spcPct val="100000"/>
              </a:lnSpc>
              <a:spcBef>
                <a:spcPts val="100"/>
              </a:spcBef>
            </a:pPr>
            <a:r>
              <a:rPr sz="2000" b="1" spc="-35" dirty="0">
                <a:latin typeface="Lucida Sans"/>
                <a:cs typeface="Lucida Sans"/>
              </a:rPr>
              <a:t>Support</a:t>
            </a:r>
            <a:r>
              <a:rPr sz="2000" b="1" spc="-290" dirty="0">
                <a:latin typeface="Lucida Sans"/>
                <a:cs typeface="Lucida Sans"/>
              </a:rPr>
              <a:t> </a:t>
            </a:r>
            <a:r>
              <a:rPr sz="2000" b="1" spc="-55" dirty="0">
                <a:latin typeface="Lucida Sans"/>
                <a:cs typeface="Lucida Sans"/>
              </a:rPr>
              <a:t>Process</a:t>
            </a:r>
            <a:r>
              <a:rPr sz="2000" b="1" spc="-340" dirty="0">
                <a:latin typeface="Lucida Sans"/>
                <a:cs typeface="Lucida Sans"/>
              </a:rPr>
              <a:t> </a:t>
            </a:r>
            <a:r>
              <a:rPr sz="2000" spc="-190" dirty="0">
                <a:latin typeface="Lucida Sans" panose="020B0602030504020204" pitchFamily="34" charset="77"/>
                <a:cs typeface="Arial Black"/>
              </a:rPr>
              <a:t>helps</a:t>
            </a:r>
            <a:r>
              <a:rPr sz="2000" spc="-254" dirty="0">
                <a:latin typeface="Lucida Sans" panose="020B0602030504020204" pitchFamily="34" charset="77"/>
                <a:cs typeface="Arial Black"/>
              </a:rPr>
              <a:t> </a:t>
            </a:r>
            <a:r>
              <a:rPr sz="2000" spc="-150" dirty="0">
                <a:latin typeface="Lucida Sans" panose="020B0602030504020204" pitchFamily="34" charset="77"/>
                <a:cs typeface="Arial Black"/>
              </a:rPr>
              <a:t>to</a:t>
            </a:r>
            <a:r>
              <a:rPr sz="2000" spc="-185" dirty="0">
                <a:latin typeface="Lucida Sans" panose="020B0602030504020204" pitchFamily="34" charset="77"/>
                <a:cs typeface="Arial Black"/>
              </a:rPr>
              <a:t> </a:t>
            </a:r>
            <a:r>
              <a:rPr sz="2000" spc="-175" dirty="0">
                <a:latin typeface="Lucida Sans" panose="020B0602030504020204" pitchFamily="34" charset="77"/>
                <a:cs typeface="Arial Black"/>
              </a:rPr>
              <a:t>define</a:t>
            </a:r>
            <a:r>
              <a:rPr sz="2000" spc="-260" dirty="0">
                <a:latin typeface="Lucida Sans" panose="020B0602030504020204" pitchFamily="34" charset="77"/>
                <a:cs typeface="Arial Black"/>
              </a:rPr>
              <a:t> </a:t>
            </a:r>
            <a:r>
              <a:rPr sz="2000" spc="-225" dirty="0">
                <a:latin typeface="Lucida Sans" panose="020B0602030504020204" pitchFamily="34" charset="77"/>
                <a:cs typeface="Arial Black"/>
              </a:rPr>
              <a:t>set</a:t>
            </a:r>
            <a:r>
              <a:rPr sz="2000" spc="-250" dirty="0">
                <a:latin typeface="Lucida Sans" panose="020B0602030504020204" pitchFamily="34" charset="77"/>
                <a:cs typeface="Arial Black"/>
              </a:rPr>
              <a:t> </a:t>
            </a:r>
            <a:r>
              <a:rPr sz="2000" spc="-120" dirty="0">
                <a:latin typeface="Lucida Sans" panose="020B0602030504020204" pitchFamily="34" charset="77"/>
                <a:cs typeface="Arial Black"/>
              </a:rPr>
              <a:t>of</a:t>
            </a:r>
            <a:r>
              <a:rPr sz="2000" spc="-215" dirty="0">
                <a:latin typeface="Lucida Sans" panose="020B0602030504020204" pitchFamily="34" charset="77"/>
                <a:cs typeface="Arial Black"/>
              </a:rPr>
              <a:t> </a:t>
            </a:r>
            <a:r>
              <a:rPr sz="2000" spc="-250" dirty="0">
                <a:latin typeface="Lucida Sans" panose="020B0602030504020204" pitchFamily="34" charset="77"/>
                <a:cs typeface="Arial Black"/>
              </a:rPr>
              <a:t>Case</a:t>
            </a:r>
            <a:r>
              <a:rPr sz="2000" spc="-330" dirty="0">
                <a:latin typeface="Lucida Sans" panose="020B0602030504020204" pitchFamily="34" charset="77"/>
                <a:cs typeface="Arial Black"/>
              </a:rPr>
              <a:t> </a:t>
            </a:r>
            <a:r>
              <a:rPr sz="2000" spc="-215" dirty="0">
                <a:latin typeface="Lucida Sans" panose="020B0602030504020204" pitchFamily="34" charset="77"/>
                <a:cs typeface="Arial Black"/>
              </a:rPr>
              <a:t>statuses</a:t>
            </a:r>
            <a:r>
              <a:rPr sz="2000" spc="-250" dirty="0">
                <a:latin typeface="Lucida Sans" panose="020B0602030504020204" pitchFamily="34" charset="77"/>
                <a:cs typeface="Arial Black"/>
              </a:rPr>
              <a:t> </a:t>
            </a:r>
            <a:r>
              <a:rPr sz="2000" spc="-245" dirty="0">
                <a:latin typeface="Lucida Sans" panose="020B0602030504020204" pitchFamily="34" charset="77"/>
                <a:cs typeface="Arial Black"/>
              </a:rPr>
              <a:t>as</a:t>
            </a:r>
            <a:r>
              <a:rPr sz="2000" spc="-335" dirty="0">
                <a:latin typeface="Lucida Sans" panose="020B0602030504020204" pitchFamily="34" charset="77"/>
                <a:cs typeface="Arial Black"/>
              </a:rPr>
              <a:t> </a:t>
            </a:r>
            <a:r>
              <a:rPr sz="2000" spc="-215" dirty="0">
                <a:latin typeface="Lucida Sans" panose="020B0602030504020204" pitchFamily="34" charset="77"/>
                <a:cs typeface="Arial Black"/>
              </a:rPr>
              <a:t>sequence</a:t>
            </a:r>
            <a:r>
              <a:rPr sz="2000" spc="-335" dirty="0">
                <a:latin typeface="Lucida Sans" panose="020B0602030504020204" pitchFamily="34" charset="77"/>
                <a:cs typeface="Arial Black"/>
              </a:rPr>
              <a:t> </a:t>
            </a:r>
            <a:r>
              <a:rPr sz="2000" spc="-120" dirty="0">
                <a:latin typeface="Lucida Sans" panose="020B0602030504020204" pitchFamily="34" charset="77"/>
                <a:cs typeface="Arial Black"/>
              </a:rPr>
              <a:t>of</a:t>
            </a:r>
            <a:r>
              <a:rPr sz="2000" spc="-300" dirty="0">
                <a:latin typeface="Lucida Sans" panose="020B0602030504020204" pitchFamily="34" charset="77"/>
                <a:cs typeface="Arial Black"/>
              </a:rPr>
              <a:t> </a:t>
            </a:r>
            <a:r>
              <a:rPr sz="2000" spc="-215" dirty="0">
                <a:latin typeface="Lucida Sans" panose="020B0602030504020204" pitchFamily="34" charset="77"/>
                <a:cs typeface="Arial Black"/>
              </a:rPr>
              <a:t>steps</a:t>
            </a:r>
            <a:r>
              <a:rPr sz="2000" spc="-340" dirty="0">
                <a:latin typeface="Lucida Sans" panose="020B0602030504020204" pitchFamily="34" charset="77"/>
                <a:cs typeface="Arial Black"/>
              </a:rPr>
              <a:t> </a:t>
            </a:r>
            <a:r>
              <a:rPr sz="2000" spc="-150" dirty="0">
                <a:latin typeface="Lucida Sans" panose="020B0602030504020204" pitchFamily="34" charset="77"/>
                <a:cs typeface="Arial Black"/>
              </a:rPr>
              <a:t>in</a:t>
            </a:r>
            <a:r>
              <a:rPr sz="2000" spc="-210" dirty="0">
                <a:latin typeface="Lucida Sans" panose="020B0602030504020204" pitchFamily="34" charset="77"/>
                <a:cs typeface="Arial Black"/>
              </a:rPr>
              <a:t> </a:t>
            </a:r>
            <a:r>
              <a:rPr sz="2000" spc="-245" dirty="0">
                <a:latin typeface="Lucida Sans" panose="020B0602030504020204" pitchFamily="34" charset="77"/>
                <a:cs typeface="Arial Black"/>
              </a:rPr>
              <a:t>Case</a:t>
            </a:r>
            <a:r>
              <a:rPr sz="2000" spc="-345" dirty="0">
                <a:latin typeface="Lucida Sans" panose="020B0602030504020204" pitchFamily="34" charset="77"/>
                <a:cs typeface="Arial Black"/>
              </a:rPr>
              <a:t> </a:t>
            </a:r>
            <a:r>
              <a:rPr sz="2000" spc="-215" dirty="0">
                <a:latin typeface="Lucida Sans" panose="020B0602030504020204" pitchFamily="34" charset="77"/>
                <a:cs typeface="Arial Black"/>
              </a:rPr>
              <a:t>life-cycle  </a:t>
            </a:r>
            <a:r>
              <a:rPr sz="2000" spc="-210" dirty="0">
                <a:latin typeface="Lucida Sans" panose="020B0602030504020204" pitchFamily="34" charset="77"/>
                <a:cs typeface="Arial Black"/>
              </a:rPr>
              <a:t>(analogically </a:t>
            </a:r>
            <a:r>
              <a:rPr sz="2000" spc="-150" dirty="0">
                <a:latin typeface="Lucida Sans" panose="020B0602030504020204" pitchFamily="34" charset="77"/>
                <a:cs typeface="Arial Black"/>
              </a:rPr>
              <a:t>to</a:t>
            </a:r>
            <a:r>
              <a:rPr sz="2000" spc="-540" dirty="0">
                <a:latin typeface="Lucida Sans" panose="020B0602030504020204" pitchFamily="34" charset="77"/>
                <a:cs typeface="Arial Black"/>
              </a:rPr>
              <a:t> </a:t>
            </a:r>
            <a:r>
              <a:rPr sz="2000" spc="-245" dirty="0">
                <a:latin typeface="Lucida Sans" panose="020B0602030504020204" pitchFamily="34" charset="77"/>
                <a:cs typeface="Arial Black"/>
              </a:rPr>
              <a:t>Sales </a:t>
            </a:r>
            <a:r>
              <a:rPr sz="2000" spc="-229" dirty="0">
                <a:latin typeface="Lucida Sans" panose="020B0602030504020204" pitchFamily="34" charset="77"/>
                <a:cs typeface="Arial Black"/>
              </a:rPr>
              <a:t>Process).</a:t>
            </a:r>
            <a:endParaRPr sz="2000">
              <a:latin typeface="Lucida Sans" panose="020B0602030504020204" pitchFamily="34" charset="77"/>
              <a:cs typeface="Arial Black"/>
            </a:endParaRPr>
          </a:p>
          <a:p>
            <a:pPr marL="12700">
              <a:lnSpc>
                <a:spcPct val="100000"/>
              </a:lnSpc>
              <a:spcBef>
                <a:spcPts val="970"/>
              </a:spcBef>
            </a:pPr>
            <a:r>
              <a:rPr sz="2000" spc="-165" dirty="0">
                <a:latin typeface="Lucida Sans" panose="020B0602030504020204" pitchFamily="34" charset="77"/>
                <a:cs typeface="Arial Black"/>
              </a:rPr>
              <a:t>Support</a:t>
            </a:r>
            <a:r>
              <a:rPr sz="2000" spc="-335" dirty="0">
                <a:latin typeface="Lucida Sans" panose="020B0602030504020204" pitchFamily="34" charset="77"/>
                <a:cs typeface="Arial Black"/>
              </a:rPr>
              <a:t> </a:t>
            </a:r>
            <a:r>
              <a:rPr sz="2000" spc="-229" dirty="0">
                <a:latin typeface="Lucida Sans" panose="020B0602030504020204" pitchFamily="34" charset="77"/>
                <a:cs typeface="Arial Black"/>
              </a:rPr>
              <a:t>Process</a:t>
            </a:r>
            <a:r>
              <a:rPr sz="2000" spc="-345" dirty="0">
                <a:latin typeface="Lucida Sans" panose="020B0602030504020204" pitchFamily="34" charset="77"/>
                <a:cs typeface="Arial Black"/>
              </a:rPr>
              <a:t> </a:t>
            </a:r>
            <a:r>
              <a:rPr sz="2000" spc="-200" dirty="0">
                <a:latin typeface="Lucida Sans" panose="020B0602030504020204" pitchFamily="34" charset="77"/>
                <a:cs typeface="Arial Black"/>
              </a:rPr>
              <a:t>may</a:t>
            </a:r>
            <a:r>
              <a:rPr sz="2000" spc="-310" dirty="0">
                <a:latin typeface="Lucida Sans" panose="020B0602030504020204" pitchFamily="34" charset="77"/>
                <a:cs typeface="Arial Black"/>
              </a:rPr>
              <a:t> </a:t>
            </a:r>
            <a:r>
              <a:rPr sz="2000" spc="-175" dirty="0">
                <a:latin typeface="Lucida Sans" panose="020B0602030504020204" pitchFamily="34" charset="77"/>
                <a:cs typeface="Arial Black"/>
              </a:rPr>
              <a:t>be</a:t>
            </a:r>
            <a:r>
              <a:rPr sz="2000" spc="-195" dirty="0">
                <a:latin typeface="Lucida Sans" panose="020B0602030504020204" pitchFamily="34" charset="77"/>
                <a:cs typeface="Arial Black"/>
              </a:rPr>
              <a:t> </a:t>
            </a:r>
            <a:r>
              <a:rPr sz="2000" spc="-175" dirty="0">
                <a:latin typeface="Lucida Sans" panose="020B0602030504020204" pitchFamily="34" charset="77"/>
                <a:cs typeface="Arial Black"/>
              </a:rPr>
              <a:t>configured</a:t>
            </a:r>
            <a:r>
              <a:rPr sz="2000" spc="-375" dirty="0">
                <a:latin typeface="Lucida Sans" panose="020B0602030504020204" pitchFamily="34" charset="77"/>
                <a:cs typeface="Arial Black"/>
              </a:rPr>
              <a:t> </a:t>
            </a:r>
            <a:r>
              <a:rPr sz="2000" spc="-150" dirty="0">
                <a:latin typeface="Lucida Sans" panose="020B0602030504020204" pitchFamily="34" charset="77"/>
                <a:cs typeface="Arial Black"/>
              </a:rPr>
              <a:t>in</a:t>
            </a:r>
            <a:r>
              <a:rPr sz="2000" spc="-220" dirty="0">
                <a:latin typeface="Lucida Sans" panose="020B0602030504020204" pitchFamily="34" charset="77"/>
                <a:cs typeface="Arial Black"/>
              </a:rPr>
              <a:t> </a:t>
            </a:r>
            <a:r>
              <a:rPr sz="2000" spc="-180" dirty="0">
                <a:latin typeface="Lucida Sans" panose="020B0602030504020204" pitchFamily="34" charset="77"/>
                <a:cs typeface="Arial Black"/>
              </a:rPr>
              <a:t>combination</a:t>
            </a:r>
            <a:r>
              <a:rPr sz="2000" spc="-380" dirty="0">
                <a:latin typeface="Lucida Sans" panose="020B0602030504020204" pitchFamily="34" charset="77"/>
                <a:cs typeface="Arial Black"/>
              </a:rPr>
              <a:t> </a:t>
            </a:r>
            <a:r>
              <a:rPr sz="2000" spc="-210" dirty="0">
                <a:latin typeface="Lucida Sans" panose="020B0602030504020204" pitchFamily="34" charset="77"/>
                <a:cs typeface="Arial Black"/>
              </a:rPr>
              <a:t>with</a:t>
            </a:r>
            <a:r>
              <a:rPr sz="2000" spc="-295" dirty="0">
                <a:latin typeface="Lucida Sans" panose="020B0602030504020204" pitchFamily="34" charset="77"/>
                <a:cs typeface="Arial Black"/>
              </a:rPr>
              <a:t> </a:t>
            </a:r>
            <a:r>
              <a:rPr sz="2000" spc="-175" dirty="0">
                <a:latin typeface="Lucida Sans" panose="020B0602030504020204" pitchFamily="34" charset="77"/>
                <a:cs typeface="Arial Black"/>
              </a:rPr>
              <a:t>record</a:t>
            </a:r>
            <a:r>
              <a:rPr sz="2000" spc="-375" dirty="0">
                <a:latin typeface="Lucida Sans" panose="020B0602030504020204" pitchFamily="34" charset="77"/>
                <a:cs typeface="Arial Black"/>
              </a:rPr>
              <a:t> </a:t>
            </a:r>
            <a:r>
              <a:rPr sz="2000" spc="-185" dirty="0">
                <a:latin typeface="Lucida Sans" panose="020B0602030504020204" pitchFamily="34" charset="77"/>
                <a:cs typeface="Arial Black"/>
              </a:rPr>
              <a:t>types.</a:t>
            </a:r>
            <a:endParaRPr sz="2000">
              <a:latin typeface="Lucida Sans" panose="020B0602030504020204" pitchFamily="34" charset="77"/>
              <a:cs typeface="Arial Black"/>
            </a:endParaRPr>
          </a:p>
        </p:txBody>
      </p:sp>
      <p:sp>
        <p:nvSpPr>
          <p:cNvPr id="6" name="object 6"/>
          <p:cNvSpPr/>
          <p:nvPr/>
        </p:nvSpPr>
        <p:spPr>
          <a:xfrm>
            <a:off x="1452880" y="2265679"/>
            <a:ext cx="9428480" cy="392176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5369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4008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4652" y="335216"/>
            <a:ext cx="3706114" cy="5495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882771" y="335216"/>
            <a:ext cx="1378839" cy="549592"/>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390842" y="843216"/>
            <a:ext cx="10930255" cy="859790"/>
          </a:xfrm>
          <a:prstGeom prst="rect">
            <a:avLst/>
          </a:prstGeom>
        </p:spPr>
        <p:txBody>
          <a:bodyPr vert="horz" wrap="square" lIns="0" tIns="139700" rIns="0" bIns="0" rtlCol="0">
            <a:spAutoFit/>
          </a:bodyPr>
          <a:lstStyle/>
          <a:p>
            <a:pPr marL="12700">
              <a:lnSpc>
                <a:spcPct val="100000"/>
              </a:lnSpc>
              <a:spcBef>
                <a:spcPts val="1100"/>
              </a:spcBef>
            </a:pPr>
            <a:r>
              <a:rPr sz="1900" b="1" spc="-65" dirty="0">
                <a:latin typeface="Lucida Sans"/>
                <a:cs typeface="Lucida Sans"/>
              </a:rPr>
              <a:t>Case</a:t>
            </a:r>
            <a:r>
              <a:rPr sz="1900" b="1" spc="-225" dirty="0">
                <a:latin typeface="Lucida Sans"/>
                <a:cs typeface="Lucida Sans"/>
              </a:rPr>
              <a:t> </a:t>
            </a:r>
            <a:r>
              <a:rPr sz="1900" b="1" spc="-55" dirty="0">
                <a:latin typeface="Lucida Sans"/>
                <a:cs typeface="Lucida Sans"/>
              </a:rPr>
              <a:t>Assignment</a:t>
            </a:r>
            <a:r>
              <a:rPr sz="1900" b="1" spc="-305" dirty="0">
                <a:latin typeface="Lucida Sans"/>
                <a:cs typeface="Lucida Sans"/>
              </a:rPr>
              <a:t> </a:t>
            </a:r>
            <a:r>
              <a:rPr sz="1900" b="1" spc="-55" dirty="0">
                <a:latin typeface="Lucida Sans"/>
                <a:cs typeface="Lucida Sans"/>
              </a:rPr>
              <a:t>Rules</a:t>
            </a:r>
            <a:r>
              <a:rPr sz="1900" b="1" spc="-275" dirty="0">
                <a:latin typeface="Lucida Sans"/>
                <a:cs typeface="Lucida Sans"/>
              </a:rPr>
              <a:t> </a:t>
            </a:r>
            <a:r>
              <a:rPr sz="1900" spc="-204" dirty="0">
                <a:latin typeface="Lucida Sans" panose="020B0602030504020204" pitchFamily="34" charset="77"/>
                <a:cs typeface="Arial Black"/>
              </a:rPr>
              <a:t>specify</a:t>
            </a:r>
            <a:r>
              <a:rPr sz="1900" spc="-400" dirty="0">
                <a:latin typeface="Lucida Sans" panose="020B0602030504020204" pitchFamily="34" charset="77"/>
                <a:cs typeface="Arial Black"/>
              </a:rPr>
              <a:t> </a:t>
            </a:r>
            <a:r>
              <a:rPr sz="1900" spc="-160" dirty="0">
                <a:latin typeface="Lucida Sans" panose="020B0602030504020204" pitchFamily="34" charset="77"/>
                <a:cs typeface="Arial Black"/>
              </a:rPr>
              <a:t>the</a:t>
            </a:r>
            <a:r>
              <a:rPr sz="1900" spc="-355" dirty="0">
                <a:latin typeface="Lucida Sans" panose="020B0602030504020204" pitchFamily="34" charset="77"/>
                <a:cs typeface="Arial Black"/>
              </a:rPr>
              <a:t> </a:t>
            </a:r>
            <a:r>
              <a:rPr sz="1900" spc="-180" dirty="0">
                <a:latin typeface="Lucida Sans" panose="020B0602030504020204" pitchFamily="34" charset="77"/>
                <a:cs typeface="Arial Black"/>
              </a:rPr>
              <a:t>criteria</a:t>
            </a:r>
            <a:r>
              <a:rPr sz="1900" spc="-345" dirty="0">
                <a:latin typeface="Lucida Sans" panose="020B0602030504020204" pitchFamily="34" charset="77"/>
                <a:cs typeface="Arial Black"/>
              </a:rPr>
              <a:t> </a:t>
            </a:r>
            <a:r>
              <a:rPr sz="1900" spc="-170" dirty="0">
                <a:latin typeface="Lucida Sans" panose="020B0602030504020204" pitchFamily="34" charset="77"/>
                <a:cs typeface="Arial Black"/>
              </a:rPr>
              <a:t>used</a:t>
            </a:r>
            <a:r>
              <a:rPr sz="1900" spc="-290" dirty="0">
                <a:latin typeface="Lucida Sans" panose="020B0602030504020204" pitchFamily="34" charset="77"/>
                <a:cs typeface="Arial Black"/>
              </a:rPr>
              <a:t> </a:t>
            </a:r>
            <a:r>
              <a:rPr sz="1900" spc="-160" dirty="0">
                <a:latin typeface="Lucida Sans" panose="020B0602030504020204" pitchFamily="34" charset="77"/>
                <a:cs typeface="Arial Black"/>
              </a:rPr>
              <a:t>to</a:t>
            </a:r>
            <a:r>
              <a:rPr sz="1900" spc="-275" dirty="0">
                <a:latin typeface="Lucida Sans" panose="020B0602030504020204" pitchFamily="34" charset="77"/>
                <a:cs typeface="Arial Black"/>
              </a:rPr>
              <a:t> </a:t>
            </a:r>
            <a:r>
              <a:rPr sz="1900" spc="-135" dirty="0">
                <a:latin typeface="Lucida Sans" panose="020B0602030504020204" pitchFamily="34" charset="77"/>
                <a:cs typeface="Arial Black"/>
              </a:rPr>
              <a:t>route</a:t>
            </a:r>
            <a:r>
              <a:rPr sz="1900" spc="-325" dirty="0">
                <a:latin typeface="Lucida Sans" panose="020B0602030504020204" pitchFamily="34" charset="77"/>
                <a:cs typeface="Arial Black"/>
              </a:rPr>
              <a:t> </a:t>
            </a:r>
            <a:r>
              <a:rPr sz="1900" spc="-275" dirty="0">
                <a:latin typeface="Lucida Sans" panose="020B0602030504020204" pitchFamily="34" charset="77"/>
                <a:cs typeface="Arial Black"/>
              </a:rPr>
              <a:t>cases</a:t>
            </a:r>
            <a:r>
              <a:rPr sz="1900" spc="-270" dirty="0">
                <a:latin typeface="Lucida Sans" panose="020B0602030504020204" pitchFamily="34" charset="77"/>
                <a:cs typeface="Arial Black"/>
              </a:rPr>
              <a:t> </a:t>
            </a:r>
            <a:r>
              <a:rPr sz="1900" spc="-160" dirty="0">
                <a:latin typeface="Lucida Sans" panose="020B0602030504020204" pitchFamily="34" charset="77"/>
                <a:cs typeface="Arial Black"/>
              </a:rPr>
              <a:t>to</a:t>
            </a:r>
            <a:r>
              <a:rPr sz="1900" spc="-195" dirty="0">
                <a:latin typeface="Lucida Sans" panose="020B0602030504020204" pitchFamily="34" charset="77"/>
                <a:cs typeface="Arial Black"/>
              </a:rPr>
              <a:t> </a:t>
            </a:r>
            <a:r>
              <a:rPr sz="1900" spc="-145" dirty="0">
                <a:latin typeface="Lucida Sans" panose="020B0602030504020204" pitchFamily="34" charset="77"/>
                <a:cs typeface="Arial Black"/>
              </a:rPr>
              <a:t>their</a:t>
            </a:r>
            <a:r>
              <a:rPr sz="1900" spc="-290" dirty="0">
                <a:latin typeface="Lucida Sans" panose="020B0602030504020204" pitchFamily="34" charset="77"/>
                <a:cs typeface="Arial Black"/>
              </a:rPr>
              <a:t> </a:t>
            </a:r>
            <a:r>
              <a:rPr sz="1900" spc="-170" dirty="0">
                <a:latin typeface="Lucida Sans" panose="020B0602030504020204" pitchFamily="34" charset="77"/>
                <a:cs typeface="Arial Black"/>
              </a:rPr>
              <a:t>owners.</a:t>
            </a:r>
            <a:endParaRPr sz="1900">
              <a:latin typeface="Lucida Sans" panose="020B0602030504020204" pitchFamily="34" charset="77"/>
              <a:cs typeface="Arial Black"/>
            </a:endParaRPr>
          </a:p>
          <a:p>
            <a:pPr marL="12700">
              <a:lnSpc>
                <a:spcPct val="100000"/>
              </a:lnSpc>
              <a:spcBef>
                <a:spcPts val="1005"/>
              </a:spcBef>
            </a:pPr>
            <a:r>
              <a:rPr sz="1900" spc="-250" dirty="0">
                <a:latin typeface="Lucida Sans" panose="020B0602030504020204" pitchFamily="34" charset="77"/>
                <a:cs typeface="Arial Black"/>
              </a:rPr>
              <a:t>You</a:t>
            </a:r>
            <a:r>
              <a:rPr sz="1900" spc="-210" dirty="0">
                <a:latin typeface="Lucida Sans" panose="020B0602030504020204" pitchFamily="34" charset="77"/>
                <a:cs typeface="Arial Black"/>
              </a:rPr>
              <a:t> </a:t>
            </a:r>
            <a:r>
              <a:rPr sz="1900" spc="-235" dirty="0">
                <a:latin typeface="Lucida Sans" panose="020B0602030504020204" pitchFamily="34" charset="77"/>
                <a:cs typeface="Arial Black"/>
              </a:rPr>
              <a:t>can</a:t>
            </a:r>
            <a:r>
              <a:rPr sz="1900" spc="-300" dirty="0">
                <a:latin typeface="Lucida Sans" panose="020B0602030504020204" pitchFamily="34" charset="77"/>
                <a:cs typeface="Arial Black"/>
              </a:rPr>
              <a:t> </a:t>
            </a:r>
            <a:r>
              <a:rPr sz="1900" spc="-120" dirty="0">
                <a:latin typeface="Lucida Sans" panose="020B0602030504020204" pitchFamily="34" charset="77"/>
                <a:cs typeface="Arial Black"/>
              </a:rPr>
              <a:t>reorder</a:t>
            </a:r>
            <a:r>
              <a:rPr sz="1900" spc="-375" dirty="0">
                <a:latin typeface="Lucida Sans" panose="020B0602030504020204" pitchFamily="34" charset="77"/>
                <a:cs typeface="Arial Black"/>
              </a:rPr>
              <a:t> </a:t>
            </a:r>
            <a:r>
              <a:rPr sz="1900" spc="-120" dirty="0">
                <a:latin typeface="Lucida Sans" panose="020B0602030504020204" pitchFamily="34" charset="77"/>
                <a:cs typeface="Arial Black"/>
              </a:rPr>
              <a:t>rule</a:t>
            </a:r>
            <a:r>
              <a:rPr sz="1900" spc="-350" dirty="0">
                <a:latin typeface="Lucida Sans" panose="020B0602030504020204" pitchFamily="34" charset="77"/>
                <a:cs typeface="Arial Black"/>
              </a:rPr>
              <a:t> </a:t>
            </a:r>
            <a:r>
              <a:rPr sz="1900" spc="-185" dirty="0">
                <a:latin typeface="Lucida Sans" panose="020B0602030504020204" pitchFamily="34" charset="77"/>
                <a:cs typeface="Arial Black"/>
              </a:rPr>
              <a:t>entries</a:t>
            </a:r>
            <a:r>
              <a:rPr sz="1900" spc="-350" dirty="0">
                <a:latin typeface="Lucida Sans" panose="020B0602030504020204" pitchFamily="34" charset="77"/>
                <a:cs typeface="Arial Black"/>
              </a:rPr>
              <a:t> </a:t>
            </a:r>
            <a:r>
              <a:rPr sz="1900" spc="-120" dirty="0">
                <a:latin typeface="Lucida Sans" panose="020B0602030504020204" pitchFamily="34" charset="77"/>
                <a:cs typeface="Arial Black"/>
              </a:rPr>
              <a:t>on</a:t>
            </a:r>
            <a:r>
              <a:rPr sz="1900" spc="-300" dirty="0">
                <a:latin typeface="Lucida Sans" panose="020B0602030504020204" pitchFamily="34" charset="77"/>
                <a:cs typeface="Arial Black"/>
              </a:rPr>
              <a:t> </a:t>
            </a:r>
            <a:r>
              <a:rPr sz="1900" spc="-170" dirty="0">
                <a:latin typeface="Lucida Sans" panose="020B0602030504020204" pitchFamily="34" charset="77"/>
                <a:cs typeface="Arial Black"/>
              </a:rPr>
              <a:t>this</a:t>
            </a:r>
            <a:r>
              <a:rPr sz="1900" spc="-270" dirty="0">
                <a:latin typeface="Lucida Sans" panose="020B0602030504020204" pitchFamily="34" charset="77"/>
                <a:cs typeface="Arial Black"/>
              </a:rPr>
              <a:t> </a:t>
            </a:r>
            <a:r>
              <a:rPr sz="1900" spc="-180" dirty="0">
                <a:latin typeface="Lucida Sans" panose="020B0602030504020204" pitchFamily="34" charset="77"/>
                <a:cs typeface="Arial Black"/>
              </a:rPr>
              <a:t>page</a:t>
            </a:r>
            <a:r>
              <a:rPr sz="1900" spc="-350" dirty="0">
                <a:latin typeface="Lucida Sans" panose="020B0602030504020204" pitchFamily="34" charset="77"/>
                <a:cs typeface="Arial Black"/>
              </a:rPr>
              <a:t> </a:t>
            </a:r>
            <a:r>
              <a:rPr sz="1900" spc="-165" dirty="0">
                <a:latin typeface="Lucida Sans" panose="020B0602030504020204" pitchFamily="34" charset="77"/>
                <a:cs typeface="Arial Black"/>
              </a:rPr>
              <a:t>after</a:t>
            </a:r>
            <a:r>
              <a:rPr sz="1900" spc="-220" dirty="0">
                <a:latin typeface="Lucida Sans" panose="020B0602030504020204" pitchFamily="34" charset="77"/>
                <a:cs typeface="Arial Black"/>
              </a:rPr>
              <a:t> </a:t>
            </a:r>
            <a:r>
              <a:rPr sz="1900" spc="-150" dirty="0">
                <a:latin typeface="Lucida Sans" panose="020B0602030504020204" pitchFamily="34" charset="77"/>
                <a:cs typeface="Arial Black"/>
              </a:rPr>
              <a:t>you</a:t>
            </a:r>
            <a:r>
              <a:rPr sz="1900" spc="-295" dirty="0">
                <a:latin typeface="Lucida Sans" panose="020B0602030504020204" pitchFamily="34" charset="77"/>
                <a:cs typeface="Arial Black"/>
              </a:rPr>
              <a:t> </a:t>
            </a:r>
            <a:r>
              <a:rPr sz="1900" spc="-215" dirty="0">
                <a:latin typeface="Lucida Sans" panose="020B0602030504020204" pitchFamily="34" charset="77"/>
                <a:cs typeface="Arial Black"/>
              </a:rPr>
              <a:t>create</a:t>
            </a:r>
            <a:r>
              <a:rPr sz="1900" spc="-280" dirty="0">
                <a:latin typeface="Lucida Sans" panose="020B0602030504020204" pitchFamily="34" charset="77"/>
                <a:cs typeface="Arial Black"/>
              </a:rPr>
              <a:t> </a:t>
            </a:r>
            <a:r>
              <a:rPr sz="1900" spc="-204" dirty="0">
                <a:latin typeface="Lucida Sans" panose="020B0602030504020204" pitchFamily="34" charset="77"/>
                <a:cs typeface="Arial Black"/>
              </a:rPr>
              <a:t>tchem</a:t>
            </a:r>
            <a:r>
              <a:rPr sz="1900" spc="-254" dirty="0">
                <a:latin typeface="Lucida Sans" panose="020B0602030504020204" pitchFamily="34" charset="77"/>
                <a:cs typeface="Arial Black"/>
              </a:rPr>
              <a:t> </a:t>
            </a:r>
            <a:r>
              <a:rPr sz="1900" spc="-155" dirty="0">
                <a:latin typeface="Lucida Sans" panose="020B0602030504020204" pitchFamily="34" charset="77"/>
                <a:cs typeface="Arial Black"/>
              </a:rPr>
              <a:t>(only</a:t>
            </a:r>
            <a:r>
              <a:rPr sz="1900" spc="-315" dirty="0">
                <a:latin typeface="Lucida Sans" panose="020B0602030504020204" pitchFamily="34" charset="77"/>
                <a:cs typeface="Arial Black"/>
              </a:rPr>
              <a:t> </a:t>
            </a:r>
            <a:r>
              <a:rPr sz="1900" spc="-140" dirty="0">
                <a:latin typeface="Lucida Sans" panose="020B0602030504020204" pitchFamily="34" charset="77"/>
                <a:cs typeface="Arial Black"/>
              </a:rPr>
              <a:t>one</a:t>
            </a:r>
            <a:r>
              <a:rPr sz="1900" spc="-350" dirty="0">
                <a:latin typeface="Lucida Sans" panose="020B0602030504020204" pitchFamily="34" charset="77"/>
                <a:cs typeface="Arial Black"/>
              </a:rPr>
              <a:t> </a:t>
            </a:r>
            <a:r>
              <a:rPr sz="1900" spc="-120" dirty="0">
                <a:latin typeface="Lucida Sans" panose="020B0602030504020204" pitchFamily="34" charset="77"/>
                <a:cs typeface="Arial Black"/>
              </a:rPr>
              <a:t>rule</a:t>
            </a:r>
            <a:r>
              <a:rPr sz="1900" spc="-345" dirty="0">
                <a:latin typeface="Lucida Sans" panose="020B0602030504020204" pitchFamily="34" charset="77"/>
                <a:cs typeface="Arial Black"/>
              </a:rPr>
              <a:t> </a:t>
            </a:r>
            <a:r>
              <a:rPr sz="1900" spc="-200" dirty="0">
                <a:latin typeface="Lucida Sans" panose="020B0602030504020204" pitchFamily="34" charset="77"/>
                <a:cs typeface="Arial Black"/>
              </a:rPr>
              <a:t>is</a:t>
            </a:r>
            <a:r>
              <a:rPr sz="1900" spc="-265" dirty="0">
                <a:latin typeface="Lucida Sans" panose="020B0602030504020204" pitchFamily="34" charset="77"/>
                <a:cs typeface="Arial Black"/>
              </a:rPr>
              <a:t> </a:t>
            </a:r>
            <a:r>
              <a:rPr sz="1900" spc="-210" dirty="0">
                <a:latin typeface="Lucida Sans" panose="020B0602030504020204" pitchFamily="34" charset="77"/>
                <a:cs typeface="Arial Black"/>
              </a:rPr>
              <a:t>executed</a:t>
            </a:r>
            <a:r>
              <a:rPr sz="1900" spc="-360" dirty="0">
                <a:latin typeface="Lucida Sans" panose="020B0602030504020204" pitchFamily="34" charset="77"/>
                <a:cs typeface="Arial Black"/>
              </a:rPr>
              <a:t> </a:t>
            </a:r>
            <a:r>
              <a:rPr sz="1900" spc="-200" dirty="0">
                <a:latin typeface="Lucida Sans" panose="020B0602030504020204" pitchFamily="34" charset="77"/>
                <a:cs typeface="Arial Black"/>
              </a:rPr>
              <a:t>at</a:t>
            </a:r>
            <a:r>
              <a:rPr sz="1900" spc="-270" dirty="0">
                <a:latin typeface="Lucida Sans" panose="020B0602030504020204" pitchFamily="34" charset="77"/>
                <a:cs typeface="Arial Black"/>
              </a:rPr>
              <a:t> </a:t>
            </a:r>
            <a:r>
              <a:rPr sz="1900" spc="-200" dirty="0">
                <a:latin typeface="Lucida Sans" panose="020B0602030504020204" pitchFamily="34" charset="77"/>
                <a:cs typeface="Arial Black"/>
              </a:rPr>
              <a:t>a</a:t>
            </a:r>
            <a:r>
              <a:rPr sz="1900" spc="-260" dirty="0">
                <a:latin typeface="Lucida Sans" panose="020B0602030504020204" pitchFamily="34" charset="77"/>
                <a:cs typeface="Arial Black"/>
              </a:rPr>
              <a:t> </a:t>
            </a:r>
            <a:r>
              <a:rPr sz="1900" spc="-175" dirty="0">
                <a:latin typeface="Lucida Sans" panose="020B0602030504020204" pitchFamily="34" charset="77"/>
                <a:cs typeface="Arial Black"/>
              </a:rPr>
              <a:t>time).</a:t>
            </a:r>
            <a:endParaRPr sz="1900">
              <a:latin typeface="Lucida Sans" panose="020B0602030504020204" pitchFamily="34" charset="77"/>
              <a:cs typeface="Arial Black"/>
            </a:endParaRPr>
          </a:p>
        </p:txBody>
      </p:sp>
      <p:sp>
        <p:nvSpPr>
          <p:cNvPr id="6" name="object 6"/>
          <p:cNvSpPr/>
          <p:nvPr/>
        </p:nvSpPr>
        <p:spPr>
          <a:xfrm>
            <a:off x="1869439" y="1971039"/>
            <a:ext cx="8737600" cy="433832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167505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3093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4652" y="335216"/>
            <a:ext cx="1220470" cy="5495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10005" y="335216"/>
            <a:ext cx="304800" cy="54959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462405" y="335216"/>
            <a:ext cx="625322" cy="54959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879345" y="335216"/>
            <a:ext cx="305435" cy="54959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032000" y="335216"/>
            <a:ext cx="650875" cy="549592"/>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2357501" y="335216"/>
            <a:ext cx="867410" cy="549592"/>
          </a:xfrm>
          <a:prstGeom prst="rect">
            <a:avLst/>
          </a:prstGeom>
          <a:blipFill>
            <a:blip r:embed="rId7" cstate="print"/>
            <a:stretch>
              <a:fillRect/>
            </a:stretch>
          </a:blipFill>
        </p:spPr>
        <p:txBody>
          <a:bodyPr wrap="square" lIns="0" tIns="0" rIns="0" bIns="0" rtlCol="0"/>
          <a:lstStyle/>
          <a:p>
            <a:endParaRPr/>
          </a:p>
        </p:txBody>
      </p:sp>
      <p:sp>
        <p:nvSpPr>
          <p:cNvPr id="9" name="object 9"/>
          <p:cNvSpPr txBox="1"/>
          <p:nvPr/>
        </p:nvSpPr>
        <p:spPr>
          <a:xfrm>
            <a:off x="381952" y="1246505"/>
            <a:ext cx="7802880" cy="4421505"/>
          </a:xfrm>
          <a:prstGeom prst="rect">
            <a:avLst/>
          </a:prstGeom>
        </p:spPr>
        <p:txBody>
          <a:bodyPr vert="horz" wrap="square" lIns="0" tIns="13335" rIns="0" bIns="0" rtlCol="0">
            <a:spAutoFit/>
          </a:bodyPr>
          <a:lstStyle/>
          <a:p>
            <a:pPr marL="12700" marR="219710">
              <a:lnSpc>
                <a:spcPct val="100000"/>
              </a:lnSpc>
              <a:spcBef>
                <a:spcPts val="105"/>
              </a:spcBef>
            </a:pPr>
            <a:r>
              <a:rPr sz="2000" spc="-175" dirty="0">
                <a:latin typeface="Lucida Sans" panose="020B0602030504020204" pitchFamily="34" charset="77"/>
                <a:cs typeface="Arial Black"/>
              </a:rPr>
              <a:t>Gather </a:t>
            </a:r>
            <a:r>
              <a:rPr sz="2000" spc="-190" dirty="0">
                <a:latin typeface="Lucida Sans" panose="020B0602030504020204" pitchFamily="34" charset="77"/>
                <a:cs typeface="Arial Black"/>
              </a:rPr>
              <a:t>customer </a:t>
            </a:r>
            <a:r>
              <a:rPr sz="2000" spc="-155" dirty="0">
                <a:latin typeface="Lucida Sans" panose="020B0602030504020204" pitchFamily="34" charset="77"/>
                <a:cs typeface="Arial Black"/>
              </a:rPr>
              <a:t>support </a:t>
            </a:r>
            <a:r>
              <a:rPr sz="2000" spc="-190" dirty="0">
                <a:latin typeface="Lucida Sans" panose="020B0602030504020204" pitchFamily="34" charset="77"/>
                <a:cs typeface="Arial Black"/>
              </a:rPr>
              <a:t>requests </a:t>
            </a:r>
            <a:r>
              <a:rPr sz="2000" spc="-200" dirty="0">
                <a:latin typeface="Lucida Sans" panose="020B0602030504020204" pitchFamily="34" charset="77"/>
                <a:cs typeface="Arial Black"/>
              </a:rPr>
              <a:t>directly </a:t>
            </a:r>
            <a:r>
              <a:rPr sz="2000" spc="-125" dirty="0">
                <a:latin typeface="Lucida Sans" panose="020B0602030504020204" pitchFamily="34" charset="77"/>
                <a:cs typeface="Arial Black"/>
              </a:rPr>
              <a:t>from </a:t>
            </a:r>
            <a:r>
              <a:rPr sz="2000" spc="-130" dirty="0">
                <a:latin typeface="Lucida Sans" panose="020B0602030504020204" pitchFamily="34" charset="77"/>
                <a:cs typeface="Arial Black"/>
              </a:rPr>
              <a:t>your </a:t>
            </a:r>
            <a:r>
              <a:rPr sz="2000" spc="-204" dirty="0">
                <a:latin typeface="Lucida Sans" panose="020B0602030504020204" pitchFamily="34" charset="77"/>
                <a:cs typeface="Arial Black"/>
              </a:rPr>
              <a:t>company’s  </a:t>
            </a:r>
            <a:r>
              <a:rPr sz="2000" spc="-225" dirty="0">
                <a:latin typeface="Lucida Sans" panose="020B0602030504020204" pitchFamily="34" charset="77"/>
                <a:cs typeface="Arial Black"/>
              </a:rPr>
              <a:t>website</a:t>
            </a:r>
            <a:r>
              <a:rPr sz="2000" spc="-345" dirty="0">
                <a:latin typeface="Lucida Sans" panose="020B0602030504020204" pitchFamily="34" charset="77"/>
                <a:cs typeface="Arial Black"/>
              </a:rPr>
              <a:t> </a:t>
            </a:r>
            <a:r>
              <a:rPr sz="2000" spc="-155" dirty="0">
                <a:latin typeface="Lucida Sans" panose="020B0602030504020204" pitchFamily="34" charset="77"/>
                <a:cs typeface="Arial Black"/>
              </a:rPr>
              <a:t>and</a:t>
            </a:r>
            <a:r>
              <a:rPr sz="2000" spc="-204" dirty="0">
                <a:latin typeface="Lucida Sans" panose="020B0602030504020204" pitchFamily="34" charset="77"/>
                <a:cs typeface="Arial Black"/>
              </a:rPr>
              <a:t> automatically</a:t>
            </a:r>
            <a:r>
              <a:rPr sz="2000" spc="-390" dirty="0">
                <a:latin typeface="Lucida Sans" panose="020B0602030504020204" pitchFamily="34" charset="77"/>
                <a:cs typeface="Arial Black"/>
              </a:rPr>
              <a:t> </a:t>
            </a:r>
            <a:r>
              <a:rPr sz="2000" spc="-195" dirty="0">
                <a:latin typeface="Lucida Sans" panose="020B0602030504020204" pitchFamily="34" charset="77"/>
                <a:cs typeface="Arial Black"/>
              </a:rPr>
              <a:t>generate</a:t>
            </a:r>
            <a:r>
              <a:rPr sz="2000" spc="-345" dirty="0">
                <a:latin typeface="Lucida Sans" panose="020B0602030504020204" pitchFamily="34" charset="77"/>
                <a:cs typeface="Arial Black"/>
              </a:rPr>
              <a:t> </a:t>
            </a:r>
            <a:r>
              <a:rPr sz="2000" spc="-229" dirty="0">
                <a:latin typeface="Lucida Sans" panose="020B0602030504020204" pitchFamily="34" charset="77"/>
                <a:cs typeface="Arial Black"/>
              </a:rPr>
              <a:t>new</a:t>
            </a:r>
            <a:r>
              <a:rPr sz="2000" spc="-380" dirty="0">
                <a:latin typeface="Lucida Sans" panose="020B0602030504020204" pitchFamily="34" charset="77"/>
                <a:cs typeface="Arial Black"/>
              </a:rPr>
              <a:t> </a:t>
            </a:r>
            <a:r>
              <a:rPr sz="2000" spc="-270" dirty="0">
                <a:latin typeface="Lucida Sans" panose="020B0602030504020204" pitchFamily="34" charset="77"/>
                <a:cs typeface="Arial Black"/>
              </a:rPr>
              <a:t>cases</a:t>
            </a:r>
            <a:r>
              <a:rPr sz="2000" spc="-340" dirty="0">
                <a:latin typeface="Lucida Sans" panose="020B0602030504020204" pitchFamily="34" charset="77"/>
                <a:cs typeface="Arial Black"/>
              </a:rPr>
              <a:t> </a:t>
            </a:r>
            <a:r>
              <a:rPr sz="2000" spc="-210" dirty="0">
                <a:latin typeface="Lucida Sans" panose="020B0602030504020204" pitchFamily="34" charset="77"/>
                <a:cs typeface="Arial Black"/>
              </a:rPr>
              <a:t>with</a:t>
            </a:r>
            <a:r>
              <a:rPr sz="2000" spc="-254" dirty="0">
                <a:latin typeface="Lucida Sans" panose="020B0602030504020204" pitchFamily="34" charset="77"/>
                <a:cs typeface="Arial Black"/>
              </a:rPr>
              <a:t> </a:t>
            </a:r>
            <a:r>
              <a:rPr sz="2000" b="1" spc="-30" dirty="0">
                <a:latin typeface="Lucida Sans"/>
                <a:cs typeface="Lucida Sans"/>
              </a:rPr>
              <a:t>Web-to-Case</a:t>
            </a:r>
            <a:r>
              <a:rPr sz="2000" spc="-30" dirty="0">
                <a:latin typeface="Lucida Sans" panose="020B0602030504020204" pitchFamily="34" charset="77"/>
                <a:cs typeface="Arial Black"/>
              </a:rPr>
              <a:t>.  </a:t>
            </a:r>
            <a:r>
              <a:rPr sz="2000" spc="-229" dirty="0">
                <a:latin typeface="Lucida Sans" panose="020B0602030504020204" pitchFamily="34" charset="77"/>
                <a:cs typeface="Arial Black"/>
              </a:rPr>
              <a:t>This</a:t>
            </a:r>
            <a:r>
              <a:rPr sz="2000" spc="-260" dirty="0">
                <a:latin typeface="Lucida Sans" panose="020B0602030504020204" pitchFamily="34" charset="77"/>
                <a:cs typeface="Arial Black"/>
              </a:rPr>
              <a:t> </a:t>
            </a:r>
            <a:r>
              <a:rPr sz="2000" spc="-235" dirty="0">
                <a:latin typeface="Lucida Sans" panose="020B0602030504020204" pitchFamily="34" charset="77"/>
                <a:cs typeface="Arial Black"/>
              </a:rPr>
              <a:t>can</a:t>
            </a:r>
            <a:r>
              <a:rPr sz="2000" spc="-290" dirty="0">
                <a:latin typeface="Lucida Sans" panose="020B0602030504020204" pitchFamily="34" charset="77"/>
                <a:cs typeface="Arial Black"/>
              </a:rPr>
              <a:t> </a:t>
            </a:r>
            <a:r>
              <a:rPr sz="2000" spc="-165" dirty="0">
                <a:latin typeface="Lucida Sans" panose="020B0602030504020204" pitchFamily="34" charset="77"/>
                <a:cs typeface="Arial Black"/>
              </a:rPr>
              <a:t>help</a:t>
            </a:r>
            <a:r>
              <a:rPr sz="2000" spc="-210" dirty="0">
                <a:latin typeface="Lucida Sans" panose="020B0602030504020204" pitchFamily="34" charset="77"/>
                <a:cs typeface="Arial Black"/>
              </a:rPr>
              <a:t> </a:t>
            </a:r>
            <a:r>
              <a:rPr sz="2000" spc="-135" dirty="0">
                <a:latin typeface="Lucida Sans" panose="020B0602030504020204" pitchFamily="34" charset="77"/>
                <a:cs typeface="Arial Black"/>
              </a:rPr>
              <a:t>your</a:t>
            </a:r>
            <a:r>
              <a:rPr sz="2000" spc="-275" dirty="0">
                <a:latin typeface="Lucida Sans" panose="020B0602030504020204" pitchFamily="34" charset="77"/>
                <a:cs typeface="Arial Black"/>
              </a:rPr>
              <a:t> </a:t>
            </a:r>
            <a:r>
              <a:rPr sz="2000" spc="-170" dirty="0">
                <a:latin typeface="Lucida Sans" panose="020B0602030504020204" pitchFamily="34" charset="77"/>
                <a:cs typeface="Arial Black"/>
              </a:rPr>
              <a:t>organization</a:t>
            </a:r>
            <a:r>
              <a:rPr sz="2000" spc="-375" dirty="0">
                <a:latin typeface="Lucida Sans" panose="020B0602030504020204" pitchFamily="34" charset="77"/>
                <a:cs typeface="Arial Black"/>
              </a:rPr>
              <a:t> </a:t>
            </a:r>
            <a:r>
              <a:rPr sz="2000" spc="-155" dirty="0">
                <a:latin typeface="Lucida Sans" panose="020B0602030504020204" pitchFamily="34" charset="77"/>
                <a:cs typeface="Arial Black"/>
              </a:rPr>
              <a:t>respond</a:t>
            </a:r>
            <a:r>
              <a:rPr sz="2000" spc="-375" dirty="0">
                <a:latin typeface="Lucida Sans" panose="020B0602030504020204" pitchFamily="34" charset="77"/>
                <a:cs typeface="Arial Black"/>
              </a:rPr>
              <a:t> </a:t>
            </a:r>
            <a:r>
              <a:rPr sz="2000" spc="-150" dirty="0">
                <a:latin typeface="Lucida Sans" panose="020B0602030504020204" pitchFamily="34" charset="77"/>
                <a:cs typeface="Arial Black"/>
              </a:rPr>
              <a:t>to</a:t>
            </a:r>
            <a:r>
              <a:rPr sz="2000" spc="-350" dirty="0">
                <a:latin typeface="Lucida Sans" panose="020B0602030504020204" pitchFamily="34" charset="77"/>
                <a:cs typeface="Arial Black"/>
              </a:rPr>
              <a:t> </a:t>
            </a:r>
            <a:r>
              <a:rPr sz="2000" spc="-204" dirty="0">
                <a:latin typeface="Lucida Sans" panose="020B0602030504020204" pitchFamily="34" charset="77"/>
                <a:cs typeface="Arial Black"/>
              </a:rPr>
              <a:t>customers</a:t>
            </a:r>
            <a:r>
              <a:rPr sz="2000" spc="-390" dirty="0">
                <a:latin typeface="Lucida Sans" panose="020B0602030504020204" pitchFamily="34" charset="77"/>
                <a:cs typeface="Arial Black"/>
              </a:rPr>
              <a:t> </a:t>
            </a:r>
            <a:r>
              <a:rPr sz="2000" b="1" spc="-10" dirty="0">
                <a:latin typeface="Lucida Sans"/>
                <a:cs typeface="Lucida Sans"/>
              </a:rPr>
              <a:t>faster.</a:t>
            </a:r>
            <a:endParaRPr sz="2000">
              <a:latin typeface="Lucida Sans"/>
              <a:cs typeface="Lucida Sans"/>
            </a:endParaRPr>
          </a:p>
          <a:p>
            <a:pPr marL="12700" marR="1134745">
              <a:lnSpc>
                <a:spcPct val="140200"/>
              </a:lnSpc>
              <a:spcBef>
                <a:spcPts val="2250"/>
              </a:spcBef>
            </a:pPr>
            <a:r>
              <a:rPr sz="2000" spc="-210" dirty="0">
                <a:latin typeface="Lucida Sans" panose="020B0602030504020204" pitchFamily="34" charset="77"/>
                <a:cs typeface="Arial Black"/>
              </a:rPr>
              <a:t>All</a:t>
            </a:r>
            <a:r>
              <a:rPr sz="2000" spc="-295" dirty="0">
                <a:latin typeface="Lucida Sans" panose="020B0602030504020204" pitchFamily="34" charset="77"/>
                <a:cs typeface="Arial Black"/>
              </a:rPr>
              <a:t> </a:t>
            </a:r>
            <a:r>
              <a:rPr sz="2000" spc="-185" dirty="0">
                <a:latin typeface="Lucida Sans" panose="020B0602030504020204" pitchFamily="34" charset="77"/>
                <a:cs typeface="Arial Black"/>
              </a:rPr>
              <a:t>validations</a:t>
            </a:r>
            <a:r>
              <a:rPr sz="2000" spc="-345" dirty="0">
                <a:latin typeface="Lucida Sans" panose="020B0602030504020204" pitchFamily="34" charset="77"/>
                <a:cs typeface="Arial Black"/>
              </a:rPr>
              <a:t> </a:t>
            </a:r>
            <a:r>
              <a:rPr sz="2000" spc="-180" dirty="0">
                <a:latin typeface="Lucida Sans" panose="020B0602030504020204" pitchFamily="34" charset="77"/>
                <a:cs typeface="Arial Black"/>
              </a:rPr>
              <a:t>apply</a:t>
            </a:r>
            <a:r>
              <a:rPr sz="2000" spc="-310" dirty="0">
                <a:latin typeface="Lucida Sans" panose="020B0602030504020204" pitchFamily="34" charset="77"/>
                <a:cs typeface="Arial Black"/>
              </a:rPr>
              <a:t> </a:t>
            </a:r>
            <a:r>
              <a:rPr sz="2000" spc="-155" dirty="0">
                <a:latin typeface="Lucida Sans" panose="020B0602030504020204" pitchFamily="34" charset="77"/>
                <a:cs typeface="Arial Black"/>
              </a:rPr>
              <a:t>during</a:t>
            </a:r>
            <a:r>
              <a:rPr sz="2000" spc="-240" dirty="0">
                <a:latin typeface="Lucida Sans" panose="020B0602030504020204" pitchFamily="34" charset="77"/>
                <a:cs typeface="Arial Black"/>
              </a:rPr>
              <a:t> </a:t>
            </a:r>
            <a:r>
              <a:rPr sz="2000" spc="-275" dirty="0">
                <a:latin typeface="Lucida Sans" panose="020B0602030504020204" pitchFamily="34" charset="77"/>
                <a:cs typeface="Arial Black"/>
              </a:rPr>
              <a:t>case</a:t>
            </a:r>
            <a:r>
              <a:rPr sz="2000" spc="-340" dirty="0">
                <a:latin typeface="Lucida Sans" panose="020B0602030504020204" pitchFamily="34" charset="77"/>
                <a:cs typeface="Arial Black"/>
              </a:rPr>
              <a:t> </a:t>
            </a:r>
            <a:r>
              <a:rPr sz="2000" spc="-190" dirty="0">
                <a:latin typeface="Lucida Sans" panose="020B0602030504020204" pitchFamily="34" charset="77"/>
                <a:cs typeface="Arial Black"/>
              </a:rPr>
              <a:t>creation</a:t>
            </a:r>
            <a:r>
              <a:rPr sz="2000" spc="-375" dirty="0">
                <a:latin typeface="Lucida Sans" panose="020B0602030504020204" pitchFamily="34" charset="77"/>
                <a:cs typeface="Arial Black"/>
              </a:rPr>
              <a:t> </a:t>
            </a:r>
            <a:r>
              <a:rPr sz="2000" spc="-200" dirty="0">
                <a:latin typeface="Lucida Sans" panose="020B0602030504020204" pitchFamily="34" charset="77"/>
                <a:cs typeface="Arial Black"/>
              </a:rPr>
              <a:t>via</a:t>
            </a:r>
            <a:r>
              <a:rPr sz="2000" spc="-345" dirty="0">
                <a:latin typeface="Lucida Sans" panose="020B0602030504020204" pitchFamily="34" charset="77"/>
                <a:cs typeface="Arial Black"/>
              </a:rPr>
              <a:t> </a:t>
            </a:r>
            <a:r>
              <a:rPr sz="2000" spc="-180" dirty="0">
                <a:latin typeface="Lucida Sans" panose="020B0602030504020204" pitchFamily="34" charset="77"/>
                <a:cs typeface="Arial Black"/>
              </a:rPr>
              <a:t>Web-to-Case.  </a:t>
            </a:r>
            <a:r>
              <a:rPr sz="2000" spc="-254" dirty="0">
                <a:latin typeface="Lucida Sans" panose="020B0602030504020204" pitchFamily="34" charset="77"/>
                <a:cs typeface="Arial Black"/>
              </a:rPr>
              <a:t>You </a:t>
            </a:r>
            <a:r>
              <a:rPr sz="2000" spc="-235" dirty="0">
                <a:latin typeface="Lucida Sans" panose="020B0602030504020204" pitchFamily="34" charset="77"/>
                <a:cs typeface="Arial Black"/>
              </a:rPr>
              <a:t>can </a:t>
            </a:r>
            <a:r>
              <a:rPr sz="2000" spc="-175" dirty="0">
                <a:latin typeface="Lucida Sans" panose="020B0602030504020204" pitchFamily="34" charset="77"/>
                <a:cs typeface="Arial Black"/>
              </a:rPr>
              <a:t>define </a:t>
            </a:r>
            <a:r>
              <a:rPr sz="2000" b="1" spc="-40" dirty="0">
                <a:latin typeface="Lucida Sans"/>
                <a:cs typeface="Lucida Sans"/>
              </a:rPr>
              <a:t>auto-response</a:t>
            </a:r>
            <a:r>
              <a:rPr sz="2000" b="1" spc="-409" dirty="0">
                <a:latin typeface="Lucida Sans"/>
                <a:cs typeface="Lucida Sans"/>
              </a:rPr>
              <a:t> </a:t>
            </a:r>
            <a:r>
              <a:rPr sz="2000" b="1" spc="-65" dirty="0">
                <a:latin typeface="Lucida Sans"/>
                <a:cs typeface="Lucida Sans"/>
              </a:rPr>
              <a:t>rules</a:t>
            </a:r>
            <a:r>
              <a:rPr sz="2000" spc="-65" dirty="0">
                <a:latin typeface="Lucida Sans" panose="020B0602030504020204" pitchFamily="34" charset="77"/>
                <a:cs typeface="Arial Black"/>
              </a:rPr>
              <a:t>.</a:t>
            </a:r>
            <a:endParaRPr sz="2000">
              <a:latin typeface="Lucida Sans" panose="020B0602030504020204" pitchFamily="34" charset="77"/>
              <a:cs typeface="Arial Black"/>
            </a:endParaRPr>
          </a:p>
          <a:p>
            <a:pPr marL="12700" marR="480695">
              <a:lnSpc>
                <a:spcPct val="100000"/>
              </a:lnSpc>
              <a:spcBef>
                <a:spcPts val="1045"/>
              </a:spcBef>
            </a:pPr>
            <a:r>
              <a:rPr sz="2000" spc="-170" dirty="0">
                <a:latin typeface="Lucida Sans" panose="020B0602030504020204" pitchFamily="34" charset="77"/>
                <a:cs typeface="Arial Black"/>
              </a:rPr>
              <a:t>Up</a:t>
            </a:r>
            <a:r>
              <a:rPr sz="2000" spc="-210" dirty="0">
                <a:latin typeface="Lucida Sans" panose="020B0602030504020204" pitchFamily="34" charset="77"/>
                <a:cs typeface="Arial Black"/>
              </a:rPr>
              <a:t> </a:t>
            </a:r>
            <a:r>
              <a:rPr sz="2000" spc="-150" dirty="0">
                <a:latin typeface="Lucida Sans" panose="020B0602030504020204" pitchFamily="34" charset="77"/>
                <a:cs typeface="Arial Black"/>
              </a:rPr>
              <a:t>to</a:t>
            </a:r>
            <a:r>
              <a:rPr sz="2000" spc="-275" dirty="0">
                <a:latin typeface="Lucida Sans" panose="020B0602030504020204" pitchFamily="34" charset="77"/>
                <a:cs typeface="Arial Black"/>
              </a:rPr>
              <a:t> </a:t>
            </a:r>
            <a:r>
              <a:rPr sz="2000" b="1" spc="-110" dirty="0">
                <a:latin typeface="Lucida Sans"/>
                <a:cs typeface="Lucida Sans"/>
              </a:rPr>
              <a:t>5,000</a:t>
            </a:r>
            <a:r>
              <a:rPr sz="2000" b="1" spc="-175" dirty="0">
                <a:latin typeface="Lucida Sans"/>
                <a:cs typeface="Lucida Sans"/>
              </a:rPr>
              <a:t> </a:t>
            </a:r>
            <a:r>
              <a:rPr sz="2000" b="1" spc="-60" dirty="0">
                <a:latin typeface="Lucida Sans"/>
                <a:cs typeface="Lucida Sans"/>
              </a:rPr>
              <a:t>cases</a:t>
            </a:r>
            <a:r>
              <a:rPr sz="2000" b="1" spc="-280" dirty="0">
                <a:latin typeface="Lucida Sans"/>
                <a:cs typeface="Lucida Sans"/>
              </a:rPr>
              <a:t> </a:t>
            </a:r>
            <a:r>
              <a:rPr sz="2000" spc="-240" dirty="0">
                <a:latin typeface="Lucida Sans" panose="020B0602030504020204" pitchFamily="34" charset="77"/>
                <a:cs typeface="Arial Black"/>
              </a:rPr>
              <a:t>can</a:t>
            </a:r>
            <a:r>
              <a:rPr sz="2000" spc="-295" dirty="0">
                <a:latin typeface="Lucida Sans" panose="020B0602030504020204" pitchFamily="34" charset="77"/>
                <a:cs typeface="Arial Black"/>
              </a:rPr>
              <a:t> </a:t>
            </a:r>
            <a:r>
              <a:rPr sz="2000" spc="-175" dirty="0">
                <a:latin typeface="Lucida Sans" panose="020B0602030504020204" pitchFamily="34" charset="77"/>
                <a:cs typeface="Arial Black"/>
              </a:rPr>
              <a:t>be</a:t>
            </a:r>
            <a:r>
              <a:rPr sz="2000" spc="-180" dirty="0">
                <a:latin typeface="Lucida Sans" panose="020B0602030504020204" pitchFamily="34" charset="77"/>
                <a:cs typeface="Arial Black"/>
              </a:rPr>
              <a:t> </a:t>
            </a:r>
            <a:r>
              <a:rPr sz="2000" b="1" spc="-20" dirty="0">
                <a:latin typeface="Lucida Sans"/>
                <a:cs typeface="Lucida Sans"/>
              </a:rPr>
              <a:t>generated</a:t>
            </a:r>
            <a:r>
              <a:rPr sz="2000" b="1" spc="-385" dirty="0">
                <a:latin typeface="Lucida Sans"/>
                <a:cs typeface="Lucida Sans"/>
              </a:rPr>
              <a:t> </a:t>
            </a:r>
            <a:r>
              <a:rPr sz="2000" b="1" spc="-10" dirty="0">
                <a:latin typeface="Lucida Sans"/>
                <a:cs typeface="Lucida Sans"/>
              </a:rPr>
              <a:t>per</a:t>
            </a:r>
            <a:r>
              <a:rPr sz="2000" b="1" spc="-345" dirty="0">
                <a:latin typeface="Lucida Sans"/>
                <a:cs typeface="Lucida Sans"/>
              </a:rPr>
              <a:t> </a:t>
            </a:r>
            <a:r>
              <a:rPr sz="2000" b="1" spc="-20" dirty="0">
                <a:latin typeface="Lucida Sans"/>
                <a:cs typeface="Lucida Sans"/>
              </a:rPr>
              <a:t>day</a:t>
            </a:r>
            <a:r>
              <a:rPr sz="2000" b="1" spc="-240" dirty="0">
                <a:latin typeface="Lucida Sans"/>
                <a:cs typeface="Lucida Sans"/>
              </a:rPr>
              <a:t> </a:t>
            </a:r>
            <a:r>
              <a:rPr sz="2000" spc="-210" dirty="0">
                <a:latin typeface="Lucida Sans" panose="020B0602030504020204" pitchFamily="34" charset="77"/>
                <a:cs typeface="Arial Black"/>
              </a:rPr>
              <a:t>with </a:t>
            </a:r>
            <a:r>
              <a:rPr sz="2000" spc="-185" dirty="0">
                <a:latin typeface="Lucida Sans" panose="020B0602030504020204" pitchFamily="34" charset="77"/>
                <a:cs typeface="Arial Black"/>
              </a:rPr>
              <a:t>Web-to-Case  </a:t>
            </a:r>
            <a:r>
              <a:rPr sz="2000" spc="-250" dirty="0">
                <a:latin typeface="Lucida Sans" panose="020B0602030504020204" pitchFamily="34" charset="77"/>
                <a:cs typeface="Arial Black"/>
              </a:rPr>
              <a:t>(Cases</a:t>
            </a:r>
            <a:r>
              <a:rPr sz="2000" spc="-335" dirty="0">
                <a:latin typeface="Lucida Sans" panose="020B0602030504020204" pitchFamily="34" charset="77"/>
                <a:cs typeface="Arial Black"/>
              </a:rPr>
              <a:t> </a:t>
            </a:r>
            <a:r>
              <a:rPr sz="2000" spc="-204" dirty="0">
                <a:latin typeface="Lucida Sans" panose="020B0602030504020204" pitchFamily="34" charset="77"/>
                <a:cs typeface="Arial Black"/>
              </a:rPr>
              <a:t>created</a:t>
            </a:r>
            <a:r>
              <a:rPr sz="2000" spc="-370" dirty="0">
                <a:latin typeface="Lucida Sans" panose="020B0602030504020204" pitchFamily="34" charset="77"/>
                <a:cs typeface="Arial Black"/>
              </a:rPr>
              <a:t> </a:t>
            </a:r>
            <a:r>
              <a:rPr sz="2000" spc="-155" dirty="0">
                <a:latin typeface="Lucida Sans" panose="020B0602030504020204" pitchFamily="34" charset="77"/>
                <a:cs typeface="Arial Black"/>
              </a:rPr>
              <a:t>over</a:t>
            </a:r>
            <a:r>
              <a:rPr sz="2000" spc="-360" dirty="0">
                <a:latin typeface="Lucida Sans" panose="020B0602030504020204" pitchFamily="34" charset="77"/>
                <a:cs typeface="Arial Black"/>
              </a:rPr>
              <a:t> </a:t>
            </a:r>
            <a:r>
              <a:rPr sz="2000" spc="-195" dirty="0">
                <a:latin typeface="Lucida Sans" panose="020B0602030504020204" pitchFamily="34" charset="77"/>
                <a:cs typeface="Arial Black"/>
              </a:rPr>
              <a:t>this</a:t>
            </a:r>
            <a:r>
              <a:rPr sz="2000" spc="-340" dirty="0">
                <a:latin typeface="Lucida Sans" panose="020B0602030504020204" pitchFamily="34" charset="77"/>
                <a:cs typeface="Arial Black"/>
              </a:rPr>
              <a:t> </a:t>
            </a:r>
            <a:r>
              <a:rPr sz="2000" spc="-185" dirty="0">
                <a:latin typeface="Lucida Sans" panose="020B0602030504020204" pitchFamily="34" charset="77"/>
                <a:cs typeface="Arial Black"/>
              </a:rPr>
              <a:t>limit</a:t>
            </a:r>
            <a:r>
              <a:rPr sz="2000" spc="-254" dirty="0">
                <a:latin typeface="Lucida Sans" panose="020B0602030504020204" pitchFamily="34" charset="77"/>
                <a:cs typeface="Arial Black"/>
              </a:rPr>
              <a:t> </a:t>
            </a:r>
            <a:r>
              <a:rPr sz="2000" spc="-229" dirty="0">
                <a:latin typeface="Lucida Sans" panose="020B0602030504020204" pitchFamily="34" charset="77"/>
                <a:cs typeface="Arial Black"/>
              </a:rPr>
              <a:t>will</a:t>
            </a:r>
            <a:r>
              <a:rPr sz="2000" spc="-210" dirty="0">
                <a:latin typeface="Lucida Sans" panose="020B0602030504020204" pitchFamily="34" charset="77"/>
                <a:cs typeface="Arial Black"/>
              </a:rPr>
              <a:t> </a:t>
            </a:r>
            <a:r>
              <a:rPr sz="2000" spc="-175" dirty="0">
                <a:latin typeface="Lucida Sans" panose="020B0602030504020204" pitchFamily="34" charset="77"/>
                <a:cs typeface="Arial Black"/>
              </a:rPr>
              <a:t>be</a:t>
            </a:r>
            <a:r>
              <a:rPr sz="2000" spc="-190" dirty="0">
                <a:latin typeface="Lucida Sans" panose="020B0602030504020204" pitchFamily="34" charset="77"/>
                <a:cs typeface="Arial Black"/>
              </a:rPr>
              <a:t> </a:t>
            </a:r>
            <a:r>
              <a:rPr sz="2000" spc="-170" dirty="0">
                <a:latin typeface="Lucida Sans" panose="020B0602030504020204" pitchFamily="34" charset="77"/>
                <a:cs typeface="Arial Black"/>
              </a:rPr>
              <a:t>queued).</a:t>
            </a:r>
            <a:endParaRPr sz="2000">
              <a:latin typeface="Lucida Sans" panose="020B0602030504020204" pitchFamily="34" charset="77"/>
              <a:cs typeface="Arial Black"/>
            </a:endParaRPr>
          </a:p>
          <a:p>
            <a:pPr marL="12700">
              <a:lnSpc>
                <a:spcPct val="100000"/>
              </a:lnSpc>
              <a:spcBef>
                <a:spcPts val="969"/>
              </a:spcBef>
            </a:pPr>
            <a:r>
              <a:rPr sz="2000" spc="-225" dirty="0">
                <a:latin typeface="Lucida Sans" panose="020B0602030504020204" pitchFamily="34" charset="77"/>
                <a:cs typeface="Arial Black"/>
              </a:rPr>
              <a:t>HTML</a:t>
            </a:r>
            <a:r>
              <a:rPr sz="2000" spc="-350" dirty="0">
                <a:latin typeface="Lucida Sans" panose="020B0602030504020204" pitchFamily="34" charset="77"/>
                <a:cs typeface="Arial Black"/>
              </a:rPr>
              <a:t> </a:t>
            </a:r>
            <a:r>
              <a:rPr sz="2000" spc="-215" dirty="0">
                <a:latin typeface="Lucida Sans" panose="020B0602030504020204" pitchFamily="34" charset="77"/>
                <a:cs typeface="Arial Black"/>
              </a:rPr>
              <a:t>code</a:t>
            </a:r>
            <a:r>
              <a:rPr sz="2000" spc="-195" dirty="0">
                <a:latin typeface="Lucida Sans" panose="020B0602030504020204" pitchFamily="34" charset="77"/>
                <a:cs typeface="Arial Black"/>
              </a:rPr>
              <a:t> </a:t>
            </a:r>
            <a:r>
              <a:rPr sz="2000" spc="-114" dirty="0">
                <a:latin typeface="Lucida Sans" panose="020B0602030504020204" pitchFamily="34" charset="77"/>
                <a:cs typeface="Arial Black"/>
              </a:rPr>
              <a:t>for</a:t>
            </a:r>
            <a:r>
              <a:rPr sz="2000" spc="-285" dirty="0">
                <a:latin typeface="Lucida Sans" panose="020B0602030504020204" pitchFamily="34" charset="77"/>
                <a:cs typeface="Arial Black"/>
              </a:rPr>
              <a:t> </a:t>
            </a:r>
            <a:r>
              <a:rPr sz="2000" spc="-175" dirty="0">
                <a:latin typeface="Lucida Sans" panose="020B0602030504020204" pitchFamily="34" charset="77"/>
                <a:cs typeface="Arial Black"/>
              </a:rPr>
              <a:t>Web-to-Case</a:t>
            </a:r>
            <a:r>
              <a:rPr sz="2000" spc="-350" dirty="0">
                <a:latin typeface="Lucida Sans" panose="020B0602030504020204" pitchFamily="34" charset="77"/>
                <a:cs typeface="Arial Black"/>
              </a:rPr>
              <a:t> </a:t>
            </a:r>
            <a:r>
              <a:rPr sz="2000" spc="-235" dirty="0">
                <a:latin typeface="Lucida Sans" panose="020B0602030504020204" pitchFamily="34" charset="77"/>
                <a:cs typeface="Arial Black"/>
              </a:rPr>
              <a:t>can</a:t>
            </a:r>
            <a:r>
              <a:rPr sz="2000" spc="-380" dirty="0">
                <a:latin typeface="Lucida Sans" panose="020B0602030504020204" pitchFamily="34" charset="77"/>
                <a:cs typeface="Arial Black"/>
              </a:rPr>
              <a:t> </a:t>
            </a:r>
            <a:r>
              <a:rPr sz="2000" spc="-175" dirty="0">
                <a:latin typeface="Lucida Sans" panose="020B0602030504020204" pitchFamily="34" charset="77"/>
                <a:cs typeface="Arial Black"/>
              </a:rPr>
              <a:t>be</a:t>
            </a:r>
            <a:r>
              <a:rPr sz="2000" spc="-190" dirty="0">
                <a:latin typeface="Lucida Sans" panose="020B0602030504020204" pitchFamily="34" charset="77"/>
                <a:cs typeface="Arial Black"/>
              </a:rPr>
              <a:t> </a:t>
            </a:r>
            <a:r>
              <a:rPr sz="2000" b="1" spc="-20" dirty="0">
                <a:latin typeface="Lucida Sans"/>
                <a:cs typeface="Lucida Sans"/>
              </a:rPr>
              <a:t>generated</a:t>
            </a:r>
            <a:r>
              <a:rPr sz="2000" b="1" spc="-385" dirty="0">
                <a:latin typeface="Lucida Sans"/>
                <a:cs typeface="Lucida Sans"/>
              </a:rPr>
              <a:t> </a:t>
            </a:r>
            <a:r>
              <a:rPr sz="2000" b="1" spc="-25" dirty="0">
                <a:latin typeface="Lucida Sans"/>
                <a:cs typeface="Lucida Sans"/>
              </a:rPr>
              <a:t>automatically</a:t>
            </a:r>
            <a:r>
              <a:rPr sz="2000" spc="-25" dirty="0">
                <a:latin typeface="Lucida Sans" panose="020B0602030504020204" pitchFamily="34" charset="77"/>
                <a:cs typeface="Arial Black"/>
              </a:rPr>
              <a:t>.</a:t>
            </a:r>
            <a:endParaRPr sz="2000">
              <a:latin typeface="Lucida Sans" panose="020B0602030504020204" pitchFamily="34" charset="77"/>
              <a:cs typeface="Arial Black"/>
            </a:endParaRPr>
          </a:p>
          <a:p>
            <a:pPr marL="12700" marR="5080">
              <a:lnSpc>
                <a:spcPct val="100000"/>
              </a:lnSpc>
              <a:spcBef>
                <a:spcPts val="1045"/>
              </a:spcBef>
            </a:pPr>
            <a:r>
              <a:rPr sz="2000" spc="-204" dirty="0">
                <a:latin typeface="Lucida Sans" panose="020B0602030504020204" pitchFamily="34" charset="77"/>
                <a:cs typeface="Arial Black"/>
              </a:rPr>
              <a:t>Enable</a:t>
            </a:r>
            <a:r>
              <a:rPr sz="2000" spc="-270" dirty="0">
                <a:latin typeface="Lucida Sans" panose="020B0602030504020204" pitchFamily="34" charset="77"/>
                <a:cs typeface="Arial Black"/>
              </a:rPr>
              <a:t> </a:t>
            </a:r>
            <a:r>
              <a:rPr sz="2000" b="1" spc="-100" dirty="0">
                <a:latin typeface="Lucida Sans"/>
                <a:cs typeface="Lucida Sans"/>
              </a:rPr>
              <a:t>reCAPTCHA</a:t>
            </a:r>
            <a:r>
              <a:rPr sz="2000" b="1" spc="-320" dirty="0">
                <a:latin typeface="Lucida Sans"/>
                <a:cs typeface="Lucida Sans"/>
              </a:rPr>
              <a:t> </a:t>
            </a:r>
            <a:r>
              <a:rPr sz="2000" spc="-150" dirty="0">
                <a:latin typeface="Lucida Sans" panose="020B0602030504020204" pitchFamily="34" charset="77"/>
                <a:cs typeface="Arial Black"/>
              </a:rPr>
              <a:t>in</a:t>
            </a:r>
            <a:r>
              <a:rPr sz="2000" spc="-290" dirty="0">
                <a:latin typeface="Lucida Sans" panose="020B0602030504020204" pitchFamily="34" charset="77"/>
                <a:cs typeface="Arial Black"/>
              </a:rPr>
              <a:t> </a:t>
            </a:r>
            <a:r>
              <a:rPr sz="2000" spc="-180" dirty="0">
                <a:latin typeface="Lucida Sans" panose="020B0602030504020204" pitchFamily="34" charset="77"/>
                <a:cs typeface="Arial Black"/>
              </a:rPr>
              <a:t>Web-to-Case</a:t>
            </a:r>
            <a:r>
              <a:rPr sz="2000" spc="-340" dirty="0">
                <a:latin typeface="Lucida Sans" panose="020B0602030504020204" pitchFamily="34" charset="77"/>
                <a:cs typeface="Arial Black"/>
              </a:rPr>
              <a:t> </a:t>
            </a:r>
            <a:r>
              <a:rPr sz="2000" spc="-150" dirty="0">
                <a:latin typeface="Lucida Sans" panose="020B0602030504020204" pitchFamily="34" charset="77"/>
                <a:cs typeface="Arial Black"/>
              </a:rPr>
              <a:t>to</a:t>
            </a:r>
            <a:r>
              <a:rPr sz="2000" spc="-350" dirty="0">
                <a:latin typeface="Lucida Sans" panose="020B0602030504020204" pitchFamily="34" charset="77"/>
                <a:cs typeface="Arial Black"/>
              </a:rPr>
              <a:t> </a:t>
            </a:r>
            <a:r>
              <a:rPr sz="2000" spc="-225" dirty="0">
                <a:latin typeface="Lucida Sans" panose="020B0602030504020204" pitchFamily="34" charset="77"/>
                <a:cs typeface="Arial Black"/>
              </a:rPr>
              <a:t>make</a:t>
            </a:r>
            <a:r>
              <a:rPr sz="2000" spc="-250" dirty="0">
                <a:latin typeface="Lucida Sans" panose="020B0602030504020204" pitchFamily="34" charset="77"/>
                <a:cs typeface="Arial Black"/>
              </a:rPr>
              <a:t> </a:t>
            </a:r>
            <a:r>
              <a:rPr sz="2000" spc="-190" dirty="0">
                <a:latin typeface="Lucida Sans" panose="020B0602030504020204" pitchFamily="34" charset="77"/>
                <a:cs typeface="Arial Black"/>
              </a:rPr>
              <a:t>it</a:t>
            </a:r>
            <a:r>
              <a:rPr sz="2000" spc="-245" dirty="0">
                <a:latin typeface="Lucida Sans" panose="020B0602030504020204" pitchFamily="34" charset="77"/>
                <a:cs typeface="Arial Black"/>
              </a:rPr>
              <a:t> </a:t>
            </a:r>
            <a:r>
              <a:rPr sz="2000" spc="-185" dirty="0">
                <a:latin typeface="Lucida Sans" panose="020B0602030504020204" pitchFamily="34" charset="77"/>
                <a:cs typeface="Arial Black"/>
              </a:rPr>
              <a:t>difficult</a:t>
            </a:r>
            <a:r>
              <a:rPr sz="2000" spc="-245" dirty="0">
                <a:latin typeface="Lucida Sans" panose="020B0602030504020204" pitchFamily="34" charset="77"/>
                <a:cs typeface="Arial Black"/>
              </a:rPr>
              <a:t> </a:t>
            </a:r>
            <a:r>
              <a:rPr sz="2000" spc="-114" dirty="0">
                <a:latin typeface="Lucida Sans" panose="020B0602030504020204" pitchFamily="34" charset="77"/>
                <a:cs typeface="Arial Black"/>
              </a:rPr>
              <a:t>for</a:t>
            </a:r>
            <a:r>
              <a:rPr sz="2000" spc="-210" dirty="0">
                <a:latin typeface="Lucida Sans" panose="020B0602030504020204" pitchFamily="34" charset="77"/>
                <a:cs typeface="Arial Black"/>
              </a:rPr>
              <a:t> </a:t>
            </a:r>
            <a:r>
              <a:rPr sz="2000" spc="-190" dirty="0">
                <a:latin typeface="Lucida Sans" panose="020B0602030504020204" pitchFamily="34" charset="77"/>
                <a:cs typeface="Arial Black"/>
              </a:rPr>
              <a:t>spambots  </a:t>
            </a:r>
            <a:r>
              <a:rPr sz="2000" spc="-150" dirty="0">
                <a:latin typeface="Lucida Sans" panose="020B0602030504020204" pitchFamily="34" charset="77"/>
                <a:cs typeface="Arial Black"/>
              </a:rPr>
              <a:t>to</a:t>
            </a:r>
            <a:r>
              <a:rPr sz="2000" spc="-280" dirty="0">
                <a:latin typeface="Lucida Sans" panose="020B0602030504020204" pitchFamily="34" charset="77"/>
                <a:cs typeface="Arial Black"/>
              </a:rPr>
              <a:t> </a:t>
            </a:r>
            <a:r>
              <a:rPr sz="2000" spc="-250" dirty="0">
                <a:latin typeface="Lucida Sans" panose="020B0602030504020204" pitchFamily="34" charset="77"/>
                <a:cs typeface="Arial Black"/>
              </a:rPr>
              <a:t>waste</a:t>
            </a:r>
            <a:r>
              <a:rPr sz="2000" spc="-265" dirty="0">
                <a:latin typeface="Lucida Sans" panose="020B0602030504020204" pitchFamily="34" charset="77"/>
                <a:cs typeface="Arial Black"/>
              </a:rPr>
              <a:t> </a:t>
            </a:r>
            <a:r>
              <a:rPr sz="2000" spc="-220" dirty="0">
                <a:latin typeface="Lucida Sans" panose="020B0602030504020204" pitchFamily="34" charset="77"/>
                <a:cs typeface="Arial Black"/>
              </a:rPr>
              <a:t>service</a:t>
            </a:r>
            <a:r>
              <a:rPr sz="2000" spc="-350" dirty="0">
                <a:latin typeface="Lucida Sans" panose="020B0602030504020204" pitchFamily="34" charset="77"/>
                <a:cs typeface="Arial Black"/>
              </a:rPr>
              <a:t> </a:t>
            </a:r>
            <a:r>
              <a:rPr sz="2000" spc="-210" dirty="0">
                <a:latin typeface="Lucida Sans" panose="020B0602030504020204" pitchFamily="34" charset="77"/>
                <a:cs typeface="Arial Black"/>
              </a:rPr>
              <a:t>representatives’</a:t>
            </a:r>
            <a:r>
              <a:rPr sz="2000" spc="-370" dirty="0">
                <a:latin typeface="Lucida Sans" panose="020B0602030504020204" pitchFamily="34" charset="77"/>
                <a:cs typeface="Arial Black"/>
              </a:rPr>
              <a:t> </a:t>
            </a:r>
            <a:r>
              <a:rPr sz="2000" spc="-185" dirty="0">
                <a:latin typeface="Lucida Sans" panose="020B0602030504020204" pitchFamily="34" charset="77"/>
                <a:cs typeface="Arial Black"/>
              </a:rPr>
              <a:t>time.</a:t>
            </a:r>
            <a:endParaRPr sz="2000">
              <a:latin typeface="Lucida Sans" panose="020B0602030504020204" pitchFamily="34" charset="77"/>
              <a:cs typeface="Arial Black"/>
            </a:endParaRPr>
          </a:p>
          <a:p>
            <a:pPr marL="12700">
              <a:lnSpc>
                <a:spcPct val="100000"/>
              </a:lnSpc>
              <a:spcBef>
                <a:spcPts val="965"/>
              </a:spcBef>
            </a:pPr>
            <a:r>
              <a:rPr sz="2000" spc="-190" dirty="0">
                <a:latin typeface="Lucida Sans" panose="020B0602030504020204" pitchFamily="34" charset="77"/>
                <a:cs typeface="Arial Black"/>
              </a:rPr>
              <a:t>Customize</a:t>
            </a:r>
            <a:r>
              <a:rPr sz="2000" spc="-355" dirty="0">
                <a:latin typeface="Lucida Sans" panose="020B0602030504020204" pitchFamily="34" charset="77"/>
                <a:cs typeface="Arial Black"/>
              </a:rPr>
              <a:t> </a:t>
            </a:r>
            <a:r>
              <a:rPr sz="2000" spc="-165" dirty="0">
                <a:latin typeface="Lucida Sans" panose="020B0602030504020204" pitchFamily="34" charset="77"/>
                <a:cs typeface="Arial Black"/>
              </a:rPr>
              <a:t>Support</a:t>
            </a:r>
            <a:r>
              <a:rPr sz="2000" spc="-335" dirty="0">
                <a:latin typeface="Lucida Sans" panose="020B0602030504020204" pitchFamily="34" charset="77"/>
                <a:cs typeface="Arial Black"/>
              </a:rPr>
              <a:t> </a:t>
            </a:r>
            <a:r>
              <a:rPr sz="2000" spc="-215" dirty="0">
                <a:latin typeface="Lucida Sans" panose="020B0602030504020204" pitchFamily="34" charset="77"/>
                <a:cs typeface="Arial Black"/>
              </a:rPr>
              <a:t>settings</a:t>
            </a:r>
            <a:r>
              <a:rPr sz="2000" spc="-345" dirty="0">
                <a:latin typeface="Lucida Sans" panose="020B0602030504020204" pitchFamily="34" charset="77"/>
                <a:cs typeface="Arial Black"/>
              </a:rPr>
              <a:t> </a:t>
            </a:r>
            <a:r>
              <a:rPr sz="2000" spc="-150" dirty="0">
                <a:latin typeface="Lucida Sans" panose="020B0602030504020204" pitchFamily="34" charset="77"/>
                <a:cs typeface="Arial Black"/>
              </a:rPr>
              <a:t>to</a:t>
            </a:r>
            <a:r>
              <a:rPr sz="2000" spc="-355" dirty="0">
                <a:latin typeface="Lucida Sans" panose="020B0602030504020204" pitchFamily="34" charset="77"/>
                <a:cs typeface="Arial Black"/>
              </a:rPr>
              <a:t> </a:t>
            </a:r>
            <a:r>
              <a:rPr sz="2000" spc="-240" dirty="0">
                <a:latin typeface="Lucida Sans" panose="020B0602030504020204" pitchFamily="34" charset="77"/>
                <a:cs typeface="Arial Black"/>
              </a:rPr>
              <a:t>select</a:t>
            </a:r>
            <a:r>
              <a:rPr sz="2000" spc="-335" dirty="0">
                <a:latin typeface="Lucida Sans" panose="020B0602030504020204" pitchFamily="34" charset="77"/>
                <a:cs typeface="Arial Black"/>
              </a:rPr>
              <a:t> </a:t>
            </a:r>
            <a:r>
              <a:rPr sz="2000" spc="-175" dirty="0">
                <a:latin typeface="Lucida Sans" panose="020B0602030504020204" pitchFamily="34" charset="77"/>
                <a:cs typeface="Arial Black"/>
              </a:rPr>
              <a:t>the</a:t>
            </a:r>
            <a:r>
              <a:rPr sz="2000" spc="-290" dirty="0">
                <a:latin typeface="Lucida Sans" panose="020B0602030504020204" pitchFamily="34" charset="77"/>
                <a:cs typeface="Arial Black"/>
              </a:rPr>
              <a:t> </a:t>
            </a:r>
            <a:r>
              <a:rPr sz="2000" b="1" spc="-5" dirty="0">
                <a:latin typeface="Lucida Sans"/>
                <a:cs typeface="Lucida Sans"/>
              </a:rPr>
              <a:t>default</a:t>
            </a:r>
            <a:r>
              <a:rPr sz="2000" b="1" spc="-315" dirty="0">
                <a:latin typeface="Lucida Sans"/>
                <a:cs typeface="Lucida Sans"/>
              </a:rPr>
              <a:t> </a:t>
            </a:r>
            <a:r>
              <a:rPr sz="2000" b="1" spc="-30" dirty="0">
                <a:latin typeface="Lucida Sans"/>
                <a:cs typeface="Lucida Sans"/>
              </a:rPr>
              <a:t>owner</a:t>
            </a:r>
            <a:r>
              <a:rPr sz="2000" b="1" spc="-245" dirty="0">
                <a:latin typeface="Lucida Sans"/>
                <a:cs typeface="Lucida Sans"/>
              </a:rPr>
              <a:t> </a:t>
            </a:r>
            <a:r>
              <a:rPr sz="2000" spc="-120" dirty="0">
                <a:latin typeface="Lucida Sans" panose="020B0602030504020204" pitchFamily="34" charset="77"/>
                <a:cs typeface="Arial Black"/>
              </a:rPr>
              <a:t>of</a:t>
            </a:r>
            <a:r>
              <a:rPr sz="2000" spc="-225" dirty="0">
                <a:latin typeface="Lucida Sans" panose="020B0602030504020204" pitchFamily="34" charset="77"/>
                <a:cs typeface="Arial Black"/>
              </a:rPr>
              <a:t> </a:t>
            </a:r>
            <a:r>
              <a:rPr sz="2000" spc="-245" dirty="0">
                <a:latin typeface="Lucida Sans" panose="020B0602030504020204" pitchFamily="34" charset="77"/>
                <a:cs typeface="Arial Black"/>
              </a:rPr>
              <a:t>cases.</a:t>
            </a:r>
            <a:endParaRPr sz="2000">
              <a:latin typeface="Lucida Sans" panose="020B0602030504020204" pitchFamily="34" charset="77"/>
              <a:cs typeface="Arial Black"/>
            </a:endParaRPr>
          </a:p>
        </p:txBody>
      </p:sp>
      <p:sp>
        <p:nvSpPr>
          <p:cNvPr id="10" name="object 10"/>
          <p:cNvSpPr/>
          <p:nvPr/>
        </p:nvSpPr>
        <p:spPr>
          <a:xfrm>
            <a:off x="8290559" y="904240"/>
            <a:ext cx="3505200" cy="5313680"/>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626834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4652" y="335216"/>
            <a:ext cx="1476755" cy="549592"/>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25219" y="335216"/>
            <a:ext cx="304800" cy="5495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777745" y="335216"/>
            <a:ext cx="625322" cy="54959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194560" y="335216"/>
            <a:ext cx="305435" cy="54959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347341" y="335216"/>
            <a:ext cx="1207300" cy="549592"/>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393382" y="1067752"/>
            <a:ext cx="8094345" cy="941069"/>
          </a:xfrm>
          <a:prstGeom prst="rect">
            <a:avLst/>
          </a:prstGeom>
        </p:spPr>
        <p:txBody>
          <a:bodyPr vert="horz" wrap="square" lIns="0" tIns="12700" rIns="0" bIns="0" rtlCol="0">
            <a:spAutoFit/>
          </a:bodyPr>
          <a:lstStyle/>
          <a:p>
            <a:pPr marL="12700" marR="5080">
              <a:lnSpc>
                <a:spcPct val="100000"/>
              </a:lnSpc>
              <a:spcBef>
                <a:spcPts val="100"/>
              </a:spcBef>
            </a:pPr>
            <a:r>
              <a:rPr sz="2000" b="0" spc="-245" dirty="0">
                <a:latin typeface="Lucida Sans" panose="020B0602030504020204" pitchFamily="34" charset="77"/>
                <a:cs typeface="Arial Black"/>
              </a:rPr>
              <a:t>Set</a:t>
            </a:r>
            <a:r>
              <a:rPr sz="2000" b="0" spc="-250" dirty="0">
                <a:latin typeface="Lucida Sans" panose="020B0602030504020204" pitchFamily="34" charset="77"/>
                <a:cs typeface="Arial Black"/>
              </a:rPr>
              <a:t> </a:t>
            </a:r>
            <a:r>
              <a:rPr sz="2000" b="0" spc="-125" dirty="0">
                <a:latin typeface="Lucida Sans" panose="020B0602030504020204" pitchFamily="34" charset="77"/>
                <a:cs typeface="Arial Black"/>
              </a:rPr>
              <a:t>up</a:t>
            </a:r>
            <a:r>
              <a:rPr sz="2000" b="0" spc="-195" dirty="0">
                <a:latin typeface="Lucida Sans" panose="020B0602030504020204" pitchFamily="34" charset="77"/>
                <a:cs typeface="Arial Black"/>
              </a:rPr>
              <a:t> </a:t>
            </a:r>
            <a:r>
              <a:rPr sz="2000" spc="-35" dirty="0"/>
              <a:t>Email-to-Case</a:t>
            </a:r>
            <a:r>
              <a:rPr sz="2000" spc="-210" dirty="0"/>
              <a:t> </a:t>
            </a:r>
            <a:r>
              <a:rPr sz="2000" b="0" spc="-150" dirty="0">
                <a:latin typeface="Lucida Sans" panose="020B0602030504020204" pitchFamily="34" charset="77"/>
                <a:cs typeface="Arial Black"/>
              </a:rPr>
              <a:t>to</a:t>
            </a:r>
            <a:r>
              <a:rPr sz="2000" b="0" spc="-350" dirty="0">
                <a:latin typeface="Lucida Sans" panose="020B0602030504020204" pitchFamily="34" charset="77"/>
                <a:cs typeface="Arial Black"/>
              </a:rPr>
              <a:t> </a:t>
            </a:r>
            <a:r>
              <a:rPr sz="2000" b="0" spc="-200" dirty="0">
                <a:latin typeface="Lucida Sans" panose="020B0602030504020204" pitchFamily="34" charset="77"/>
                <a:cs typeface="Arial Black"/>
              </a:rPr>
              <a:t>efficiently</a:t>
            </a:r>
            <a:r>
              <a:rPr sz="2000" b="0" spc="-385" dirty="0">
                <a:latin typeface="Lucida Sans" panose="020B0602030504020204" pitchFamily="34" charset="77"/>
                <a:cs typeface="Arial Black"/>
              </a:rPr>
              <a:t> </a:t>
            </a:r>
            <a:r>
              <a:rPr sz="2000" b="0" spc="-185" dirty="0">
                <a:latin typeface="Lucida Sans" panose="020B0602030504020204" pitchFamily="34" charset="77"/>
                <a:cs typeface="Arial Black"/>
              </a:rPr>
              <a:t>resolve</a:t>
            </a:r>
            <a:r>
              <a:rPr sz="2000" b="0" spc="-260" dirty="0">
                <a:latin typeface="Lucida Sans" panose="020B0602030504020204" pitchFamily="34" charset="77"/>
                <a:cs typeface="Arial Black"/>
              </a:rPr>
              <a:t> </a:t>
            </a:r>
            <a:r>
              <a:rPr sz="2000" b="0" spc="-215" dirty="0">
                <a:latin typeface="Lucida Sans" panose="020B0602030504020204" pitchFamily="34" charset="77"/>
                <a:cs typeface="Arial Black"/>
              </a:rPr>
              <a:t>customer</a:t>
            </a:r>
            <a:r>
              <a:rPr sz="2000" b="0" spc="-360" dirty="0">
                <a:latin typeface="Lucida Sans" panose="020B0602030504020204" pitchFamily="34" charset="77"/>
                <a:cs typeface="Arial Black"/>
              </a:rPr>
              <a:t> </a:t>
            </a:r>
            <a:r>
              <a:rPr sz="2000" b="0" spc="-210" dirty="0">
                <a:latin typeface="Lucida Sans" panose="020B0602030504020204" pitchFamily="34" charset="77"/>
                <a:cs typeface="Arial Black"/>
              </a:rPr>
              <a:t>issues.</a:t>
            </a:r>
            <a:r>
              <a:rPr sz="2000" b="0" spc="-310" dirty="0">
                <a:latin typeface="Lucida Sans" panose="020B0602030504020204" pitchFamily="34" charset="77"/>
                <a:cs typeface="Arial Black"/>
              </a:rPr>
              <a:t> </a:t>
            </a:r>
            <a:r>
              <a:rPr sz="2000" b="0" spc="-235" dirty="0">
                <a:latin typeface="Lucida Sans" panose="020B0602030504020204" pitchFamily="34" charset="77"/>
                <a:cs typeface="Arial Black"/>
              </a:rPr>
              <a:t>Salesforce  </a:t>
            </a:r>
            <a:r>
              <a:rPr sz="2000" b="0" spc="-204" dirty="0">
                <a:latin typeface="Lucida Sans" panose="020B0602030504020204" pitchFamily="34" charset="77"/>
                <a:cs typeface="Arial Black"/>
              </a:rPr>
              <a:t>automatically </a:t>
            </a:r>
            <a:r>
              <a:rPr sz="2000" b="0" spc="-250" dirty="0">
                <a:latin typeface="Lucida Sans" panose="020B0602030504020204" pitchFamily="34" charset="77"/>
                <a:cs typeface="Arial Black"/>
              </a:rPr>
              <a:t>creates </a:t>
            </a:r>
            <a:r>
              <a:rPr sz="2000" b="0" spc="-270" dirty="0">
                <a:latin typeface="Lucida Sans" panose="020B0602030504020204" pitchFamily="34" charset="77"/>
                <a:cs typeface="Arial Black"/>
              </a:rPr>
              <a:t>cases </a:t>
            </a:r>
            <a:r>
              <a:rPr sz="2000" b="0" spc="-155" dirty="0">
                <a:latin typeface="Lucida Sans" panose="020B0602030504020204" pitchFamily="34" charset="77"/>
                <a:cs typeface="Arial Black"/>
              </a:rPr>
              <a:t>and </a:t>
            </a:r>
            <a:r>
              <a:rPr sz="2000" b="0" spc="-170" dirty="0">
                <a:latin typeface="Lucida Sans" panose="020B0602030504020204" pitchFamily="34" charset="77"/>
                <a:cs typeface="Arial Black"/>
              </a:rPr>
              <a:t>auto-populates </a:t>
            </a:r>
            <a:r>
              <a:rPr sz="2000" b="0" spc="-270" dirty="0">
                <a:latin typeface="Lucida Sans" panose="020B0602030504020204" pitchFamily="34" charset="77"/>
                <a:cs typeface="Arial Black"/>
              </a:rPr>
              <a:t>case </a:t>
            </a:r>
            <a:r>
              <a:rPr sz="2000" b="0" spc="-190" dirty="0">
                <a:latin typeface="Lucida Sans" panose="020B0602030504020204" pitchFamily="34" charset="77"/>
                <a:cs typeface="Arial Black"/>
              </a:rPr>
              <a:t>fields </a:t>
            </a:r>
            <a:r>
              <a:rPr sz="2000" b="0" spc="-210" dirty="0">
                <a:latin typeface="Lucida Sans" panose="020B0602030504020204" pitchFamily="34" charset="77"/>
                <a:cs typeface="Arial Black"/>
              </a:rPr>
              <a:t>when  </a:t>
            </a:r>
            <a:r>
              <a:rPr sz="2000" b="0" spc="-204" dirty="0">
                <a:latin typeface="Lucida Sans" panose="020B0602030504020204" pitchFamily="34" charset="77"/>
                <a:cs typeface="Arial Black"/>
              </a:rPr>
              <a:t>customers</a:t>
            </a:r>
            <a:r>
              <a:rPr sz="2000" b="0" spc="-345" dirty="0">
                <a:latin typeface="Lucida Sans" panose="020B0602030504020204" pitchFamily="34" charset="77"/>
                <a:cs typeface="Arial Black"/>
              </a:rPr>
              <a:t> </a:t>
            </a:r>
            <a:r>
              <a:rPr sz="2000" b="0" spc="-185" dirty="0">
                <a:latin typeface="Lucida Sans" panose="020B0602030504020204" pitchFamily="34" charset="77"/>
                <a:cs typeface="Arial Black"/>
              </a:rPr>
              <a:t>send</a:t>
            </a:r>
            <a:r>
              <a:rPr sz="2000" b="0" spc="-375" dirty="0">
                <a:latin typeface="Lucida Sans" panose="020B0602030504020204" pitchFamily="34" charset="77"/>
                <a:cs typeface="Arial Black"/>
              </a:rPr>
              <a:t> </a:t>
            </a:r>
            <a:r>
              <a:rPr sz="2000" b="0" spc="-229" dirty="0">
                <a:latin typeface="Lucida Sans" panose="020B0602030504020204" pitchFamily="34" charset="77"/>
                <a:cs typeface="Arial Black"/>
              </a:rPr>
              <a:t>messages</a:t>
            </a:r>
            <a:r>
              <a:rPr sz="2000" b="0" spc="-345" dirty="0">
                <a:latin typeface="Lucida Sans" panose="020B0602030504020204" pitchFamily="34" charset="77"/>
                <a:cs typeface="Arial Black"/>
              </a:rPr>
              <a:t> </a:t>
            </a:r>
            <a:r>
              <a:rPr sz="2000" b="0" spc="-150" dirty="0">
                <a:latin typeface="Lucida Sans" panose="020B0602030504020204" pitchFamily="34" charset="77"/>
                <a:cs typeface="Arial Black"/>
              </a:rPr>
              <a:t>to</a:t>
            </a:r>
            <a:r>
              <a:rPr sz="2000" b="0" spc="-275" dirty="0">
                <a:latin typeface="Lucida Sans" panose="020B0602030504020204" pitchFamily="34" charset="77"/>
                <a:cs typeface="Arial Black"/>
              </a:rPr>
              <a:t> </a:t>
            </a:r>
            <a:r>
              <a:rPr sz="2000" b="0" spc="-175" dirty="0">
                <a:latin typeface="Lucida Sans" panose="020B0602030504020204" pitchFamily="34" charset="77"/>
                <a:cs typeface="Arial Black"/>
              </a:rPr>
              <a:t>the</a:t>
            </a:r>
            <a:r>
              <a:rPr sz="2000" b="0" spc="-275" dirty="0">
                <a:latin typeface="Lucida Sans" panose="020B0602030504020204" pitchFamily="34" charset="77"/>
                <a:cs typeface="Arial Black"/>
              </a:rPr>
              <a:t> </a:t>
            </a:r>
            <a:r>
              <a:rPr sz="2000" b="0" spc="-195" dirty="0">
                <a:latin typeface="Lucida Sans" panose="020B0602030504020204" pitchFamily="34" charset="77"/>
                <a:cs typeface="Arial Black"/>
              </a:rPr>
              <a:t>email</a:t>
            </a:r>
            <a:r>
              <a:rPr sz="2000" b="0" spc="-295" dirty="0">
                <a:latin typeface="Lucida Sans" panose="020B0602030504020204" pitchFamily="34" charset="77"/>
                <a:cs typeface="Arial Black"/>
              </a:rPr>
              <a:t> </a:t>
            </a:r>
            <a:r>
              <a:rPr sz="2000" b="0" spc="-204" dirty="0">
                <a:latin typeface="Lucida Sans" panose="020B0602030504020204" pitchFamily="34" charset="77"/>
                <a:cs typeface="Arial Black"/>
              </a:rPr>
              <a:t>addresses</a:t>
            </a:r>
            <a:r>
              <a:rPr sz="2000" b="0" spc="-265" dirty="0">
                <a:latin typeface="Lucida Sans" panose="020B0602030504020204" pitchFamily="34" charset="77"/>
                <a:cs typeface="Arial Black"/>
              </a:rPr>
              <a:t> </a:t>
            </a:r>
            <a:r>
              <a:rPr sz="2000" b="0" spc="-145" dirty="0">
                <a:latin typeface="Lucida Sans" panose="020B0602030504020204" pitchFamily="34" charset="77"/>
                <a:cs typeface="Arial Black"/>
              </a:rPr>
              <a:t>you</a:t>
            </a:r>
            <a:r>
              <a:rPr sz="2000" b="0" spc="-375" dirty="0">
                <a:latin typeface="Lucida Sans" panose="020B0602030504020204" pitchFamily="34" charset="77"/>
                <a:cs typeface="Arial Black"/>
              </a:rPr>
              <a:t> </a:t>
            </a:r>
            <a:r>
              <a:rPr sz="2000" b="0" spc="-220" dirty="0">
                <a:latin typeface="Lucida Sans" panose="020B0602030504020204" pitchFamily="34" charset="77"/>
                <a:cs typeface="Arial Black"/>
              </a:rPr>
              <a:t>specify.</a:t>
            </a:r>
            <a:endParaRPr sz="2000" b="0">
              <a:latin typeface="Lucida Sans" panose="020B0602030504020204" pitchFamily="34" charset="77"/>
              <a:cs typeface="Arial Black"/>
            </a:endParaRPr>
          </a:p>
        </p:txBody>
      </p:sp>
      <p:sp>
        <p:nvSpPr>
          <p:cNvPr id="8" name="object 8"/>
          <p:cNvSpPr/>
          <p:nvPr/>
        </p:nvSpPr>
        <p:spPr>
          <a:xfrm>
            <a:off x="8615680" y="1361439"/>
            <a:ext cx="3484879" cy="4135120"/>
          </a:xfrm>
          <a:prstGeom prst="rect">
            <a:avLst/>
          </a:prstGeom>
          <a:blipFill>
            <a:blip r:embed="rId6" cstate="print"/>
            <a:stretch>
              <a:fillRect/>
            </a:stretch>
          </a:blipFill>
        </p:spPr>
        <p:txBody>
          <a:bodyPr wrap="square" lIns="0" tIns="0" rIns="0" bIns="0" rtlCol="0"/>
          <a:lstStyle/>
          <a:p>
            <a:endParaRPr/>
          </a:p>
        </p:txBody>
      </p:sp>
      <p:sp>
        <p:nvSpPr>
          <p:cNvPr id="9" name="object 9"/>
          <p:cNvSpPr txBox="1"/>
          <p:nvPr/>
        </p:nvSpPr>
        <p:spPr>
          <a:xfrm>
            <a:off x="414972" y="2370772"/>
            <a:ext cx="7731125" cy="3161763"/>
          </a:xfrm>
          <a:prstGeom prst="rect">
            <a:avLst/>
          </a:prstGeom>
        </p:spPr>
        <p:txBody>
          <a:bodyPr vert="horz" wrap="square" lIns="0" tIns="27305" rIns="0" bIns="0" rtlCol="0">
            <a:spAutoFit/>
          </a:bodyPr>
          <a:lstStyle/>
          <a:p>
            <a:pPr marL="21590" marR="97790">
              <a:lnSpc>
                <a:spcPts val="2160"/>
              </a:lnSpc>
              <a:spcBef>
                <a:spcPts val="215"/>
              </a:spcBef>
            </a:pPr>
            <a:r>
              <a:rPr sz="1850" spc="-170" dirty="0">
                <a:latin typeface="Lucida Sans" panose="020B0602030504020204" pitchFamily="34" charset="77"/>
                <a:cs typeface="Arial Black"/>
              </a:rPr>
              <a:t>Customer</a:t>
            </a:r>
            <a:r>
              <a:rPr sz="1850" spc="-335" dirty="0">
                <a:latin typeface="Lucida Sans" panose="020B0602030504020204" pitchFamily="34" charset="77"/>
                <a:cs typeface="Arial Black"/>
              </a:rPr>
              <a:t> </a:t>
            </a:r>
            <a:r>
              <a:rPr sz="1850" spc="-180" dirty="0">
                <a:latin typeface="Lucida Sans" panose="020B0602030504020204" pitchFamily="34" charset="77"/>
                <a:cs typeface="Arial Black"/>
              </a:rPr>
              <a:t>responses</a:t>
            </a:r>
            <a:r>
              <a:rPr sz="1850" spc="-300" dirty="0">
                <a:latin typeface="Lucida Sans" panose="020B0602030504020204" pitchFamily="34" charset="77"/>
                <a:cs typeface="Arial Black"/>
              </a:rPr>
              <a:t> </a:t>
            </a:r>
            <a:r>
              <a:rPr sz="1850" spc="-165" dirty="0">
                <a:latin typeface="Lucida Sans" panose="020B0602030504020204" pitchFamily="34" charset="77"/>
                <a:cs typeface="Arial Black"/>
              </a:rPr>
              <a:t>regarding</a:t>
            </a:r>
            <a:r>
              <a:rPr sz="1850" spc="-275" dirty="0">
                <a:latin typeface="Lucida Sans" panose="020B0602030504020204" pitchFamily="34" charset="77"/>
                <a:cs typeface="Arial Black"/>
              </a:rPr>
              <a:t> </a:t>
            </a:r>
            <a:r>
              <a:rPr sz="1850" spc="-210" dirty="0">
                <a:latin typeface="Lucida Sans" panose="020B0602030504020204" pitchFamily="34" charset="77"/>
                <a:cs typeface="Arial Black"/>
              </a:rPr>
              <a:t>a</a:t>
            </a:r>
            <a:r>
              <a:rPr sz="1850" spc="-290" dirty="0">
                <a:latin typeface="Lucida Sans" panose="020B0602030504020204" pitchFamily="34" charset="77"/>
                <a:cs typeface="Arial Black"/>
              </a:rPr>
              <a:t> </a:t>
            </a:r>
            <a:r>
              <a:rPr sz="1850" spc="-254" dirty="0">
                <a:latin typeface="Lucida Sans" panose="020B0602030504020204" pitchFamily="34" charset="77"/>
                <a:cs typeface="Arial Black"/>
              </a:rPr>
              <a:t>case</a:t>
            </a:r>
            <a:r>
              <a:rPr sz="1850" spc="-295" dirty="0">
                <a:latin typeface="Lucida Sans" panose="020B0602030504020204" pitchFamily="34" charset="77"/>
                <a:cs typeface="Arial Black"/>
              </a:rPr>
              <a:t> </a:t>
            </a:r>
            <a:r>
              <a:rPr sz="1850" spc="-170" dirty="0">
                <a:latin typeface="Lucida Sans" panose="020B0602030504020204" pitchFamily="34" charset="77"/>
                <a:cs typeface="Arial Black"/>
              </a:rPr>
              <a:t>are</a:t>
            </a:r>
            <a:r>
              <a:rPr sz="1850" spc="-220" dirty="0">
                <a:latin typeface="Lucida Sans" panose="020B0602030504020204" pitchFamily="34" charset="77"/>
                <a:cs typeface="Arial Black"/>
              </a:rPr>
              <a:t> </a:t>
            </a:r>
            <a:r>
              <a:rPr sz="1850" spc="-190" dirty="0">
                <a:latin typeface="Lucida Sans" panose="020B0602030504020204" pitchFamily="34" charset="77"/>
                <a:cs typeface="Arial Black"/>
              </a:rPr>
              <a:t>automatically</a:t>
            </a:r>
            <a:r>
              <a:rPr sz="1850" spc="-270" dirty="0">
                <a:latin typeface="Lucida Sans" panose="020B0602030504020204" pitchFamily="34" charset="77"/>
                <a:cs typeface="Arial Black"/>
              </a:rPr>
              <a:t> </a:t>
            </a:r>
            <a:r>
              <a:rPr sz="1850" spc="-210" dirty="0">
                <a:latin typeface="Lucida Sans" panose="020B0602030504020204" pitchFamily="34" charset="77"/>
                <a:cs typeface="Arial Black"/>
              </a:rPr>
              <a:t>associated</a:t>
            </a:r>
            <a:r>
              <a:rPr sz="1850" spc="-395" dirty="0">
                <a:latin typeface="Lucida Sans" panose="020B0602030504020204" pitchFamily="34" charset="77"/>
                <a:cs typeface="Arial Black"/>
              </a:rPr>
              <a:t> </a:t>
            </a:r>
            <a:r>
              <a:rPr sz="1850" spc="-185" dirty="0">
                <a:latin typeface="Lucida Sans" panose="020B0602030504020204" pitchFamily="34" charset="77"/>
                <a:cs typeface="Arial Black"/>
              </a:rPr>
              <a:t>with  </a:t>
            </a:r>
            <a:r>
              <a:rPr sz="1850" spc="-170" dirty="0">
                <a:latin typeface="Lucida Sans" panose="020B0602030504020204" pitchFamily="34" charset="77"/>
                <a:cs typeface="Arial Black"/>
              </a:rPr>
              <a:t>the</a:t>
            </a:r>
            <a:r>
              <a:rPr sz="1850" spc="-215" dirty="0">
                <a:latin typeface="Lucida Sans" panose="020B0602030504020204" pitchFamily="34" charset="77"/>
                <a:cs typeface="Arial Black"/>
              </a:rPr>
              <a:t> </a:t>
            </a:r>
            <a:r>
              <a:rPr sz="1850" spc="-150" dirty="0">
                <a:latin typeface="Lucida Sans" panose="020B0602030504020204" pitchFamily="34" charset="77"/>
                <a:cs typeface="Arial Black"/>
              </a:rPr>
              <a:t>original</a:t>
            </a:r>
            <a:r>
              <a:rPr sz="1850" spc="-285" dirty="0">
                <a:latin typeface="Lucida Sans" panose="020B0602030504020204" pitchFamily="34" charset="77"/>
                <a:cs typeface="Arial Black"/>
              </a:rPr>
              <a:t> </a:t>
            </a:r>
            <a:r>
              <a:rPr sz="1850" spc="-235" dirty="0">
                <a:latin typeface="Lucida Sans" panose="020B0602030504020204" pitchFamily="34" charset="77"/>
                <a:cs typeface="Arial Black"/>
              </a:rPr>
              <a:t>case,</a:t>
            </a:r>
            <a:r>
              <a:rPr sz="1850" spc="-270" dirty="0">
                <a:latin typeface="Lucida Sans" panose="020B0602030504020204" pitchFamily="34" charset="77"/>
                <a:cs typeface="Arial Black"/>
              </a:rPr>
              <a:t> </a:t>
            </a:r>
            <a:r>
              <a:rPr sz="1850" spc="-165" dirty="0">
                <a:latin typeface="Lucida Sans" panose="020B0602030504020204" pitchFamily="34" charset="77"/>
                <a:cs typeface="Arial Black"/>
              </a:rPr>
              <a:t>including</a:t>
            </a:r>
            <a:r>
              <a:rPr sz="1850" spc="-350" dirty="0">
                <a:latin typeface="Lucida Sans" panose="020B0602030504020204" pitchFamily="34" charset="77"/>
                <a:cs typeface="Arial Black"/>
              </a:rPr>
              <a:t> </a:t>
            </a:r>
            <a:r>
              <a:rPr sz="1850" spc="-175" dirty="0">
                <a:latin typeface="Lucida Sans" panose="020B0602030504020204" pitchFamily="34" charset="77"/>
                <a:cs typeface="Arial Black"/>
              </a:rPr>
              <a:t>any</a:t>
            </a:r>
            <a:r>
              <a:rPr sz="1850" spc="-270" dirty="0">
                <a:latin typeface="Lucida Sans" panose="020B0602030504020204" pitchFamily="34" charset="77"/>
                <a:cs typeface="Arial Black"/>
              </a:rPr>
              <a:t> </a:t>
            </a:r>
            <a:r>
              <a:rPr sz="1850" spc="-200" dirty="0">
                <a:latin typeface="Lucida Sans" panose="020B0602030504020204" pitchFamily="34" charset="77"/>
                <a:cs typeface="Arial Black"/>
              </a:rPr>
              <a:t>attachments</a:t>
            </a:r>
            <a:r>
              <a:rPr sz="1850" spc="-300" dirty="0">
                <a:latin typeface="Lucida Sans" panose="020B0602030504020204" pitchFamily="34" charset="77"/>
                <a:cs typeface="Arial Black"/>
              </a:rPr>
              <a:t> </a:t>
            </a:r>
            <a:r>
              <a:rPr sz="1850" spc="-170" dirty="0">
                <a:latin typeface="Lucida Sans" panose="020B0602030504020204" pitchFamily="34" charset="77"/>
                <a:cs typeface="Arial Black"/>
              </a:rPr>
              <a:t>the</a:t>
            </a:r>
            <a:r>
              <a:rPr sz="1850" spc="-295" dirty="0">
                <a:latin typeface="Lucida Sans" panose="020B0602030504020204" pitchFamily="34" charset="77"/>
                <a:cs typeface="Arial Black"/>
              </a:rPr>
              <a:t> </a:t>
            </a:r>
            <a:r>
              <a:rPr sz="1850" spc="-185" dirty="0">
                <a:latin typeface="Lucida Sans" panose="020B0602030504020204" pitchFamily="34" charset="77"/>
                <a:cs typeface="Arial Black"/>
              </a:rPr>
              <a:t>customer</a:t>
            </a:r>
            <a:r>
              <a:rPr sz="1850" spc="-330" dirty="0">
                <a:latin typeface="Lucida Sans" panose="020B0602030504020204" pitchFamily="34" charset="77"/>
                <a:cs typeface="Arial Black"/>
              </a:rPr>
              <a:t> </a:t>
            </a:r>
            <a:r>
              <a:rPr sz="1850" spc="-180" dirty="0">
                <a:latin typeface="Lucida Sans" panose="020B0602030504020204" pitchFamily="34" charset="77"/>
                <a:cs typeface="Arial Black"/>
              </a:rPr>
              <a:t>sends.</a:t>
            </a:r>
            <a:endParaRPr sz="1850">
              <a:latin typeface="Lucida Sans" panose="020B0602030504020204" pitchFamily="34" charset="77"/>
              <a:cs typeface="Arial Black"/>
            </a:endParaRPr>
          </a:p>
          <a:p>
            <a:pPr marL="12700" marR="43815">
              <a:lnSpc>
                <a:spcPts val="2160"/>
              </a:lnSpc>
              <a:spcBef>
                <a:spcPts val="2014"/>
              </a:spcBef>
            </a:pPr>
            <a:r>
              <a:rPr sz="1850" spc="-225" dirty="0">
                <a:latin typeface="Lucida Sans" panose="020B0602030504020204" pitchFamily="34" charset="77"/>
                <a:cs typeface="Arial Black"/>
              </a:rPr>
              <a:t>Case</a:t>
            </a:r>
            <a:r>
              <a:rPr sz="1850" spc="-290" dirty="0">
                <a:latin typeface="Lucida Sans" panose="020B0602030504020204" pitchFamily="34" charset="77"/>
                <a:cs typeface="Arial Black"/>
              </a:rPr>
              <a:t> </a:t>
            </a:r>
            <a:r>
              <a:rPr sz="1850" spc="-150" dirty="0">
                <a:latin typeface="Lucida Sans" panose="020B0602030504020204" pitchFamily="34" charset="77"/>
                <a:cs typeface="Arial Black"/>
              </a:rPr>
              <a:t>reporting</a:t>
            </a:r>
            <a:r>
              <a:rPr sz="1850" spc="-250" dirty="0">
                <a:latin typeface="Lucida Sans" panose="020B0602030504020204" pitchFamily="34" charset="77"/>
                <a:cs typeface="Arial Black"/>
              </a:rPr>
              <a:t> </a:t>
            </a:r>
            <a:r>
              <a:rPr sz="1850" spc="-190" dirty="0">
                <a:latin typeface="Lucida Sans" panose="020B0602030504020204" pitchFamily="34" charset="77"/>
                <a:cs typeface="Arial Black"/>
              </a:rPr>
              <a:t>measures</a:t>
            </a:r>
            <a:r>
              <a:rPr sz="1850" spc="-285" dirty="0">
                <a:latin typeface="Lucida Sans" panose="020B0602030504020204" pitchFamily="34" charset="77"/>
                <a:cs typeface="Arial Black"/>
              </a:rPr>
              <a:t> </a:t>
            </a:r>
            <a:r>
              <a:rPr sz="1850" spc="-130" dirty="0">
                <a:latin typeface="Lucida Sans" panose="020B0602030504020204" pitchFamily="34" charset="77"/>
                <a:cs typeface="Arial Black"/>
              </a:rPr>
              <a:t>both</a:t>
            </a:r>
            <a:r>
              <a:rPr sz="1850" spc="-305" dirty="0">
                <a:latin typeface="Lucida Sans" panose="020B0602030504020204" pitchFamily="34" charset="77"/>
                <a:cs typeface="Arial Black"/>
              </a:rPr>
              <a:t> </a:t>
            </a:r>
            <a:r>
              <a:rPr sz="1850" spc="-120" dirty="0">
                <a:latin typeface="Lucida Sans" panose="020B0602030504020204" pitchFamily="34" charset="77"/>
                <a:cs typeface="Arial Black"/>
              </a:rPr>
              <a:t>inbound</a:t>
            </a:r>
            <a:r>
              <a:rPr sz="1850" spc="-295" dirty="0">
                <a:latin typeface="Lucida Sans" panose="020B0602030504020204" pitchFamily="34" charset="77"/>
                <a:cs typeface="Arial Black"/>
              </a:rPr>
              <a:t> </a:t>
            </a:r>
            <a:r>
              <a:rPr sz="1850" spc="-140" dirty="0">
                <a:latin typeface="Lucida Sans" panose="020B0602030504020204" pitchFamily="34" charset="77"/>
                <a:cs typeface="Arial Black"/>
              </a:rPr>
              <a:t>and</a:t>
            </a:r>
            <a:r>
              <a:rPr sz="1850" spc="-305" dirty="0">
                <a:latin typeface="Lucida Sans" panose="020B0602030504020204" pitchFamily="34" charset="77"/>
                <a:cs typeface="Arial Black"/>
              </a:rPr>
              <a:t> </a:t>
            </a:r>
            <a:r>
              <a:rPr sz="1850" spc="-125" dirty="0">
                <a:latin typeface="Lucida Sans" panose="020B0602030504020204" pitchFamily="34" charset="77"/>
                <a:cs typeface="Arial Black"/>
              </a:rPr>
              <a:t>outbound</a:t>
            </a:r>
            <a:r>
              <a:rPr sz="1850" spc="-295" dirty="0">
                <a:latin typeface="Lucida Sans" panose="020B0602030504020204" pitchFamily="34" charset="77"/>
                <a:cs typeface="Arial Black"/>
              </a:rPr>
              <a:t> </a:t>
            </a:r>
            <a:r>
              <a:rPr sz="1850" spc="-185" dirty="0">
                <a:latin typeface="Lucida Sans" panose="020B0602030504020204" pitchFamily="34" charset="77"/>
                <a:cs typeface="Arial Black"/>
              </a:rPr>
              <a:t>emails</a:t>
            </a:r>
            <a:r>
              <a:rPr sz="1850" spc="-280" dirty="0">
                <a:latin typeface="Lucida Sans" panose="020B0602030504020204" pitchFamily="34" charset="77"/>
                <a:cs typeface="Arial Black"/>
              </a:rPr>
              <a:t> </a:t>
            </a:r>
            <a:r>
              <a:rPr sz="1850" spc="-160" dirty="0">
                <a:latin typeface="Lucida Sans" panose="020B0602030504020204" pitchFamily="34" charset="77"/>
                <a:cs typeface="Arial Black"/>
              </a:rPr>
              <a:t>by</a:t>
            </a:r>
            <a:r>
              <a:rPr sz="1850" spc="-270" dirty="0">
                <a:latin typeface="Lucida Sans" panose="020B0602030504020204" pitchFamily="34" charset="77"/>
                <a:cs typeface="Arial Black"/>
              </a:rPr>
              <a:t> </a:t>
            </a:r>
            <a:r>
              <a:rPr sz="1850" spc="-254" dirty="0">
                <a:latin typeface="Lucida Sans" panose="020B0602030504020204" pitchFamily="34" charset="77"/>
                <a:cs typeface="Arial Black"/>
              </a:rPr>
              <a:t>case</a:t>
            </a:r>
            <a:r>
              <a:rPr sz="1850" spc="-204" dirty="0">
                <a:latin typeface="Lucida Sans" panose="020B0602030504020204" pitchFamily="34" charset="77"/>
                <a:cs typeface="Arial Black"/>
              </a:rPr>
              <a:t> </a:t>
            </a:r>
            <a:r>
              <a:rPr sz="1850" spc="-190" dirty="0">
                <a:latin typeface="Lucida Sans" panose="020B0602030504020204" pitchFamily="34" charset="77"/>
                <a:cs typeface="Arial Black"/>
              </a:rPr>
              <a:t>so  </a:t>
            </a:r>
            <a:r>
              <a:rPr sz="1850" spc="-170" dirty="0">
                <a:latin typeface="Lucida Sans" panose="020B0602030504020204" pitchFamily="34" charset="77"/>
                <a:cs typeface="Arial Black"/>
              </a:rPr>
              <a:t>that </a:t>
            </a:r>
            <a:r>
              <a:rPr sz="1850" spc="-135" dirty="0">
                <a:latin typeface="Lucida Sans" panose="020B0602030504020204" pitchFamily="34" charset="77"/>
                <a:cs typeface="Arial Black"/>
              </a:rPr>
              <a:t>you </a:t>
            </a:r>
            <a:r>
              <a:rPr sz="1850" spc="-220" dirty="0">
                <a:latin typeface="Lucida Sans" panose="020B0602030504020204" pitchFamily="34" charset="77"/>
                <a:cs typeface="Arial Black"/>
              </a:rPr>
              <a:t>can see </a:t>
            </a:r>
            <a:r>
              <a:rPr sz="1850" spc="-185" dirty="0">
                <a:latin typeface="Lucida Sans" panose="020B0602030504020204" pitchFamily="34" charset="77"/>
                <a:cs typeface="Arial Black"/>
              </a:rPr>
              <a:t>how </a:t>
            </a:r>
            <a:r>
              <a:rPr sz="1850" spc="-170" dirty="0">
                <a:latin typeface="Lucida Sans" panose="020B0602030504020204" pitchFamily="34" charset="77"/>
                <a:cs typeface="Arial Black"/>
              </a:rPr>
              <a:t>many </a:t>
            </a:r>
            <a:r>
              <a:rPr sz="1850" spc="-185" dirty="0">
                <a:latin typeface="Lucida Sans" panose="020B0602030504020204" pitchFamily="34" charset="77"/>
                <a:cs typeface="Arial Black"/>
              </a:rPr>
              <a:t>emails </a:t>
            </a:r>
            <a:r>
              <a:rPr sz="1850" spc="-170" dirty="0">
                <a:latin typeface="Lucida Sans" panose="020B0602030504020204" pitchFamily="34" charset="77"/>
                <a:cs typeface="Arial Black"/>
              </a:rPr>
              <a:t>are </a:t>
            </a:r>
            <a:r>
              <a:rPr sz="1850" spc="-200" dirty="0">
                <a:latin typeface="Lucida Sans" panose="020B0602030504020204" pitchFamily="34" charset="77"/>
                <a:cs typeface="Arial Black"/>
              </a:rPr>
              <a:t>exchanged </a:t>
            </a:r>
            <a:r>
              <a:rPr sz="1850" spc="-140" dirty="0">
                <a:latin typeface="Lucida Sans" panose="020B0602030504020204" pitchFamily="34" charset="77"/>
                <a:cs typeface="Arial Black"/>
              </a:rPr>
              <a:t>before </a:t>
            </a:r>
            <a:r>
              <a:rPr sz="1850" spc="-150" dirty="0">
                <a:latin typeface="Lucida Sans" panose="020B0602030504020204" pitchFamily="34" charset="77"/>
                <a:cs typeface="Arial Black"/>
              </a:rPr>
              <a:t>an </a:t>
            </a:r>
            <a:r>
              <a:rPr sz="1850" spc="-195" dirty="0">
                <a:latin typeface="Lucida Sans" panose="020B0602030504020204" pitchFamily="34" charset="77"/>
                <a:cs typeface="Arial Black"/>
              </a:rPr>
              <a:t>issue is  </a:t>
            </a:r>
            <a:r>
              <a:rPr sz="1850" spc="-160" dirty="0">
                <a:latin typeface="Lucida Sans" panose="020B0602030504020204" pitchFamily="34" charset="77"/>
                <a:cs typeface="Arial Black"/>
              </a:rPr>
              <a:t>resolved.</a:t>
            </a:r>
            <a:endParaRPr sz="1850">
              <a:latin typeface="Lucida Sans" panose="020B0602030504020204" pitchFamily="34" charset="77"/>
              <a:cs typeface="Arial Black"/>
            </a:endParaRPr>
          </a:p>
          <a:p>
            <a:pPr marL="41910" marR="144145">
              <a:lnSpc>
                <a:spcPts val="2160"/>
              </a:lnSpc>
              <a:spcBef>
                <a:spcPts val="2210"/>
              </a:spcBef>
            </a:pPr>
            <a:r>
              <a:rPr sz="1850" spc="-175" dirty="0">
                <a:latin typeface="Lucida Sans" panose="020B0602030504020204" pitchFamily="34" charset="77"/>
                <a:cs typeface="Arial Black"/>
              </a:rPr>
              <a:t>Routing </a:t>
            </a:r>
            <a:r>
              <a:rPr sz="1850" spc="-190" dirty="0">
                <a:latin typeface="Lucida Sans" panose="020B0602030504020204" pitchFamily="34" charset="77"/>
                <a:cs typeface="Arial Black"/>
              </a:rPr>
              <a:t>addresses </a:t>
            </a:r>
            <a:r>
              <a:rPr sz="1850" spc="-185" dirty="0">
                <a:latin typeface="Lucida Sans" panose="020B0602030504020204" pitchFamily="34" charset="77"/>
                <a:cs typeface="Arial Black"/>
              </a:rPr>
              <a:t>allow </a:t>
            </a:r>
            <a:r>
              <a:rPr sz="1850" spc="-135" dirty="0">
                <a:latin typeface="Lucida Sans" panose="020B0602030504020204" pitchFamily="34" charset="77"/>
                <a:cs typeface="Arial Black"/>
              </a:rPr>
              <a:t>you </a:t>
            </a:r>
            <a:r>
              <a:rPr sz="1850" spc="-155" dirty="0">
                <a:latin typeface="Lucida Sans" panose="020B0602030504020204" pitchFamily="34" charset="77"/>
                <a:cs typeface="Arial Black"/>
              </a:rPr>
              <a:t>to </a:t>
            </a:r>
            <a:r>
              <a:rPr sz="1850" spc="-210" dirty="0">
                <a:latin typeface="Lucida Sans" panose="020B0602030504020204" pitchFamily="34" charset="77"/>
                <a:cs typeface="Arial Black"/>
              </a:rPr>
              <a:t>create </a:t>
            </a:r>
            <a:r>
              <a:rPr sz="1850" spc="-155" dirty="0">
                <a:latin typeface="Lucida Sans" panose="020B0602030504020204" pitchFamily="34" charset="77"/>
                <a:cs typeface="Arial Black"/>
              </a:rPr>
              <a:t>multiple </a:t>
            </a:r>
            <a:r>
              <a:rPr sz="1850" spc="-175" dirty="0">
                <a:latin typeface="Lucida Sans" panose="020B0602030504020204" pitchFamily="34" charset="77"/>
                <a:cs typeface="Arial Black"/>
              </a:rPr>
              <a:t>email </a:t>
            </a:r>
            <a:r>
              <a:rPr sz="1850" spc="-190" dirty="0">
                <a:latin typeface="Lucida Sans" panose="020B0602030504020204" pitchFamily="34" charset="77"/>
                <a:cs typeface="Arial Black"/>
              </a:rPr>
              <a:t>addresses </a:t>
            </a:r>
            <a:r>
              <a:rPr sz="1850" spc="-114" dirty="0">
                <a:latin typeface="Lucida Sans" panose="020B0602030504020204" pitchFamily="34" charset="77"/>
                <a:cs typeface="Arial Black"/>
              </a:rPr>
              <a:t>from  </a:t>
            </a:r>
            <a:r>
              <a:rPr sz="1850" spc="-210" dirty="0">
                <a:latin typeface="Lucida Sans" panose="020B0602030504020204" pitchFamily="34" charset="77"/>
                <a:cs typeface="Arial Black"/>
              </a:rPr>
              <a:t>which</a:t>
            </a:r>
            <a:r>
              <a:rPr sz="1850" spc="-300" dirty="0">
                <a:latin typeface="Lucida Sans" panose="020B0602030504020204" pitchFamily="34" charset="77"/>
                <a:cs typeface="Arial Black"/>
              </a:rPr>
              <a:t> </a:t>
            </a:r>
            <a:r>
              <a:rPr sz="1850" spc="-170" dirty="0">
                <a:latin typeface="Lucida Sans" panose="020B0602030504020204" pitchFamily="34" charset="77"/>
                <a:cs typeface="Arial Black"/>
              </a:rPr>
              <a:t>the</a:t>
            </a:r>
            <a:r>
              <a:rPr sz="1850" spc="-210" dirty="0">
                <a:latin typeface="Lucida Sans" panose="020B0602030504020204" pitchFamily="34" charset="77"/>
                <a:cs typeface="Arial Black"/>
              </a:rPr>
              <a:t> </a:t>
            </a:r>
            <a:r>
              <a:rPr sz="1850" spc="-195" dirty="0">
                <a:latin typeface="Lucida Sans" panose="020B0602030504020204" pitchFamily="34" charset="77"/>
                <a:cs typeface="Arial Black"/>
              </a:rPr>
              <a:t>contents</a:t>
            </a:r>
            <a:r>
              <a:rPr sz="1850" spc="-285" dirty="0">
                <a:latin typeface="Lucida Sans" panose="020B0602030504020204" pitchFamily="34" charset="77"/>
                <a:cs typeface="Arial Black"/>
              </a:rPr>
              <a:t> </a:t>
            </a:r>
            <a:r>
              <a:rPr sz="1850" spc="-110" dirty="0">
                <a:latin typeface="Lucida Sans" panose="020B0602030504020204" pitchFamily="34" charset="77"/>
                <a:cs typeface="Arial Black"/>
              </a:rPr>
              <a:t>of</a:t>
            </a:r>
            <a:r>
              <a:rPr sz="1850" spc="-200" dirty="0">
                <a:latin typeface="Lucida Sans" panose="020B0602030504020204" pitchFamily="34" charset="77"/>
                <a:cs typeface="Arial Black"/>
              </a:rPr>
              <a:t> </a:t>
            </a:r>
            <a:r>
              <a:rPr sz="1850" spc="-185" dirty="0">
                <a:latin typeface="Lucida Sans" panose="020B0602030504020204" pitchFamily="34" charset="77"/>
                <a:cs typeface="Arial Black"/>
              </a:rPr>
              <a:t>customer</a:t>
            </a:r>
            <a:r>
              <a:rPr sz="1850" spc="-245" dirty="0">
                <a:latin typeface="Lucida Sans" panose="020B0602030504020204" pitchFamily="34" charset="77"/>
                <a:cs typeface="Arial Black"/>
              </a:rPr>
              <a:t> </a:t>
            </a:r>
            <a:r>
              <a:rPr sz="1850" spc="-185" dirty="0">
                <a:latin typeface="Lucida Sans" panose="020B0602030504020204" pitchFamily="34" charset="77"/>
                <a:cs typeface="Arial Black"/>
              </a:rPr>
              <a:t>emails</a:t>
            </a:r>
            <a:r>
              <a:rPr sz="1850" spc="-290" dirty="0">
                <a:latin typeface="Lucida Sans" panose="020B0602030504020204" pitchFamily="34" charset="77"/>
                <a:cs typeface="Arial Black"/>
              </a:rPr>
              <a:t> </a:t>
            </a:r>
            <a:r>
              <a:rPr sz="1850" spc="-220" dirty="0">
                <a:latin typeface="Lucida Sans" panose="020B0602030504020204" pitchFamily="34" charset="77"/>
                <a:cs typeface="Arial Black"/>
              </a:rPr>
              <a:t>can</a:t>
            </a:r>
            <a:r>
              <a:rPr sz="1850" spc="-225" dirty="0">
                <a:latin typeface="Lucida Sans" panose="020B0602030504020204" pitchFamily="34" charset="77"/>
                <a:cs typeface="Arial Black"/>
              </a:rPr>
              <a:t> </a:t>
            </a:r>
            <a:r>
              <a:rPr sz="1850" spc="-160" dirty="0">
                <a:latin typeface="Lucida Sans" panose="020B0602030504020204" pitchFamily="34" charset="77"/>
                <a:cs typeface="Arial Black"/>
              </a:rPr>
              <a:t>be</a:t>
            </a:r>
            <a:r>
              <a:rPr sz="1850" spc="-210" dirty="0">
                <a:latin typeface="Lucida Sans" panose="020B0602030504020204" pitchFamily="34" charset="77"/>
                <a:cs typeface="Arial Black"/>
              </a:rPr>
              <a:t> </a:t>
            </a:r>
            <a:r>
              <a:rPr sz="1850" spc="-175" dirty="0">
                <a:latin typeface="Lucida Sans" panose="020B0602030504020204" pitchFamily="34" charset="77"/>
                <a:cs typeface="Arial Black"/>
              </a:rPr>
              <a:t>converted</a:t>
            </a:r>
            <a:r>
              <a:rPr sz="1850" spc="-285" dirty="0">
                <a:latin typeface="Lucida Sans" panose="020B0602030504020204" pitchFamily="34" charset="77"/>
                <a:cs typeface="Arial Black"/>
              </a:rPr>
              <a:t> </a:t>
            </a:r>
            <a:r>
              <a:rPr sz="1850" spc="-155" dirty="0">
                <a:latin typeface="Lucida Sans" panose="020B0602030504020204" pitchFamily="34" charset="77"/>
                <a:cs typeface="Arial Black"/>
              </a:rPr>
              <a:t>to</a:t>
            </a:r>
            <a:r>
              <a:rPr sz="1850" spc="-210" dirty="0">
                <a:latin typeface="Lucida Sans" panose="020B0602030504020204" pitchFamily="34" charset="77"/>
                <a:cs typeface="Arial Black"/>
              </a:rPr>
              <a:t> </a:t>
            </a:r>
            <a:r>
              <a:rPr sz="1850" spc="-254" dirty="0">
                <a:latin typeface="Lucida Sans" panose="020B0602030504020204" pitchFamily="34" charset="77"/>
                <a:cs typeface="Arial Black"/>
              </a:rPr>
              <a:t>case</a:t>
            </a:r>
            <a:r>
              <a:rPr sz="1850" spc="-285" dirty="0">
                <a:latin typeface="Lucida Sans" panose="020B0602030504020204" pitchFamily="34" charset="77"/>
                <a:cs typeface="Arial Black"/>
              </a:rPr>
              <a:t> </a:t>
            </a:r>
            <a:r>
              <a:rPr sz="1850" spc="-150" dirty="0">
                <a:latin typeface="Lucida Sans" panose="020B0602030504020204" pitchFamily="34" charset="77"/>
                <a:cs typeface="Arial Black"/>
              </a:rPr>
              <a:t>fields.</a:t>
            </a:r>
            <a:endParaRPr sz="1850">
              <a:latin typeface="Lucida Sans" panose="020B0602030504020204" pitchFamily="34" charset="77"/>
              <a:cs typeface="Arial Black"/>
            </a:endParaRPr>
          </a:p>
          <a:p>
            <a:pPr>
              <a:lnSpc>
                <a:spcPct val="100000"/>
              </a:lnSpc>
              <a:spcBef>
                <a:spcPts val="30"/>
              </a:spcBef>
            </a:pPr>
            <a:endParaRPr sz="2200" dirty="0">
              <a:latin typeface="Times New Roman"/>
              <a:cs typeface="Times New Roman"/>
            </a:endParaRPr>
          </a:p>
          <a:p>
            <a:pPr marL="82550" marR="5080">
              <a:lnSpc>
                <a:spcPts val="2160"/>
              </a:lnSpc>
            </a:pPr>
            <a:r>
              <a:rPr sz="1850" spc="-190" dirty="0">
                <a:latin typeface="Lucida Sans" panose="020B0602030504020204" pitchFamily="34" charset="77"/>
                <a:cs typeface="Arial Black"/>
              </a:rPr>
              <a:t>Assignment</a:t>
            </a:r>
            <a:r>
              <a:rPr sz="1850" spc="-280" dirty="0">
                <a:latin typeface="Lucida Sans" panose="020B0602030504020204" pitchFamily="34" charset="77"/>
                <a:cs typeface="Arial Black"/>
              </a:rPr>
              <a:t> </a:t>
            </a:r>
            <a:r>
              <a:rPr sz="1850" spc="-200" dirty="0">
                <a:latin typeface="Lucida Sans" panose="020B0602030504020204" pitchFamily="34" charset="77"/>
                <a:cs typeface="Arial Black"/>
              </a:rPr>
              <a:t>Rules,</a:t>
            </a:r>
            <a:r>
              <a:rPr sz="1850" spc="-254" dirty="0">
                <a:latin typeface="Lucida Sans" panose="020B0602030504020204" pitchFamily="34" charset="77"/>
                <a:cs typeface="Arial Black"/>
              </a:rPr>
              <a:t> </a:t>
            </a:r>
            <a:r>
              <a:rPr sz="1850" spc="-220" dirty="0">
                <a:latin typeface="Lucida Sans" panose="020B0602030504020204" pitchFamily="34" charset="77"/>
                <a:cs typeface="Arial Black"/>
              </a:rPr>
              <a:t>Escalation</a:t>
            </a:r>
            <a:r>
              <a:rPr sz="1850" spc="-280" dirty="0">
                <a:latin typeface="Lucida Sans" panose="020B0602030504020204" pitchFamily="34" charset="77"/>
                <a:cs typeface="Arial Black"/>
              </a:rPr>
              <a:t> </a:t>
            </a:r>
            <a:r>
              <a:rPr sz="1850" spc="-200" dirty="0">
                <a:latin typeface="Lucida Sans" panose="020B0602030504020204" pitchFamily="34" charset="77"/>
                <a:cs typeface="Arial Black"/>
              </a:rPr>
              <a:t>Rules,</a:t>
            </a:r>
            <a:r>
              <a:rPr sz="1850" spc="-250" dirty="0">
                <a:latin typeface="Lucida Sans" panose="020B0602030504020204" pitchFamily="34" charset="77"/>
                <a:cs typeface="Arial Black"/>
              </a:rPr>
              <a:t> </a:t>
            </a:r>
            <a:r>
              <a:rPr sz="1850" spc="-180" dirty="0">
                <a:latin typeface="Lucida Sans" panose="020B0602030504020204" pitchFamily="34" charset="77"/>
                <a:cs typeface="Arial Black"/>
              </a:rPr>
              <a:t>Workflow</a:t>
            </a:r>
            <a:r>
              <a:rPr sz="1850" spc="-265" dirty="0">
                <a:latin typeface="Lucida Sans" panose="020B0602030504020204" pitchFamily="34" charset="77"/>
                <a:cs typeface="Arial Black"/>
              </a:rPr>
              <a:t> </a:t>
            </a:r>
            <a:r>
              <a:rPr sz="1850" spc="-210" dirty="0">
                <a:latin typeface="Lucida Sans" panose="020B0602030504020204" pitchFamily="34" charset="77"/>
                <a:cs typeface="Arial Black"/>
              </a:rPr>
              <a:t>Rules</a:t>
            </a:r>
            <a:r>
              <a:rPr sz="1850" spc="-275" dirty="0">
                <a:latin typeface="Lucida Sans" panose="020B0602030504020204" pitchFamily="34" charset="77"/>
                <a:cs typeface="Arial Black"/>
              </a:rPr>
              <a:t> </a:t>
            </a:r>
            <a:r>
              <a:rPr sz="1850" spc="-140" dirty="0">
                <a:latin typeface="Lucida Sans" panose="020B0602030504020204" pitchFamily="34" charset="77"/>
                <a:cs typeface="Arial Black"/>
              </a:rPr>
              <a:t>and</a:t>
            </a:r>
            <a:r>
              <a:rPr sz="1850" spc="-290" dirty="0">
                <a:latin typeface="Lucida Sans" panose="020B0602030504020204" pitchFamily="34" charset="77"/>
                <a:cs typeface="Arial Black"/>
              </a:rPr>
              <a:t> </a:t>
            </a:r>
            <a:r>
              <a:rPr sz="1850" spc="-180" dirty="0">
                <a:latin typeface="Lucida Sans" panose="020B0602030504020204" pitchFamily="34" charset="77"/>
                <a:cs typeface="Arial Black"/>
              </a:rPr>
              <a:t>Auto-Response  </a:t>
            </a:r>
            <a:r>
              <a:rPr sz="1850" spc="-210" dirty="0">
                <a:latin typeface="Lucida Sans" panose="020B0602030504020204" pitchFamily="34" charset="77"/>
                <a:cs typeface="Arial Black"/>
              </a:rPr>
              <a:t>Rules </a:t>
            </a:r>
            <a:r>
              <a:rPr sz="1850" spc="-165" dirty="0">
                <a:latin typeface="Lucida Sans" panose="020B0602030504020204" pitchFamily="34" charset="77"/>
                <a:cs typeface="Arial Black"/>
              </a:rPr>
              <a:t>all </a:t>
            </a:r>
            <a:r>
              <a:rPr sz="1850" spc="-200" dirty="0">
                <a:latin typeface="Lucida Sans" panose="020B0602030504020204" pitchFamily="34" charset="77"/>
                <a:cs typeface="Arial Black"/>
              </a:rPr>
              <a:t>work </a:t>
            </a:r>
            <a:r>
              <a:rPr sz="1850" spc="-204" dirty="0">
                <a:latin typeface="Lucida Sans" panose="020B0602030504020204" pitchFamily="34" charset="77"/>
                <a:cs typeface="Arial Black"/>
              </a:rPr>
              <a:t>seamlessly </a:t>
            </a:r>
            <a:r>
              <a:rPr sz="1850" spc="-185" dirty="0">
                <a:latin typeface="Lucida Sans" panose="020B0602030504020204" pitchFamily="34" charset="77"/>
                <a:cs typeface="Arial Black"/>
              </a:rPr>
              <a:t>with</a:t>
            </a:r>
            <a:r>
              <a:rPr sz="1850" spc="-495" dirty="0">
                <a:latin typeface="Lucida Sans" panose="020B0602030504020204" pitchFamily="34" charset="77"/>
                <a:cs typeface="Arial Black"/>
              </a:rPr>
              <a:t> </a:t>
            </a:r>
            <a:r>
              <a:rPr sz="1850" spc="-185" dirty="0">
                <a:latin typeface="Lucida Sans" panose="020B0602030504020204" pitchFamily="34" charset="77"/>
                <a:cs typeface="Arial Black"/>
              </a:rPr>
              <a:t>Email-to-Case.</a:t>
            </a:r>
            <a:endParaRPr sz="1850">
              <a:latin typeface="Lucida Sans" panose="020B0602030504020204" pitchFamily="34" charset="77"/>
              <a:cs typeface="Arial Black"/>
            </a:endParaRPr>
          </a:p>
        </p:txBody>
      </p:sp>
    </p:spTree>
    <p:extLst>
      <p:ext uri="{BB962C8B-B14F-4D97-AF65-F5344CB8AC3E}">
        <p14:creationId xmlns:p14="http://schemas.microsoft.com/office/powerpoint/2010/main" val="34234648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32968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4652" y="335216"/>
            <a:ext cx="1233093" cy="5495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381125" y="335216"/>
            <a:ext cx="304800" cy="54959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33525" y="335216"/>
            <a:ext cx="2173478" cy="54959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3526790" y="335216"/>
            <a:ext cx="1378839" cy="549592"/>
          </a:xfrm>
          <a:prstGeom prst="rect">
            <a:avLst/>
          </a:prstGeom>
          <a:blipFill>
            <a:blip r:embed="rId6" cstate="print"/>
            <a:stretch>
              <a:fillRect/>
            </a:stretch>
          </a:blipFill>
        </p:spPr>
        <p:txBody>
          <a:bodyPr wrap="square" lIns="0" tIns="0" rIns="0" bIns="0" rtlCol="0"/>
          <a:lstStyle/>
          <a:p>
            <a:endParaRPr/>
          </a:p>
        </p:txBody>
      </p:sp>
      <p:sp>
        <p:nvSpPr>
          <p:cNvPr id="7" name="object 7"/>
          <p:cNvSpPr txBox="1"/>
          <p:nvPr/>
        </p:nvSpPr>
        <p:spPr>
          <a:xfrm>
            <a:off x="347345" y="977582"/>
            <a:ext cx="5781675" cy="4706417"/>
          </a:xfrm>
          <a:prstGeom prst="rect">
            <a:avLst/>
          </a:prstGeom>
        </p:spPr>
        <p:txBody>
          <a:bodyPr vert="horz" wrap="square" lIns="0" tIns="12700" rIns="0" bIns="0" rtlCol="0">
            <a:spAutoFit/>
          </a:bodyPr>
          <a:lstStyle/>
          <a:p>
            <a:pPr marL="12700" marR="52705">
              <a:lnSpc>
                <a:spcPct val="100000"/>
              </a:lnSpc>
              <a:spcBef>
                <a:spcPts val="100"/>
              </a:spcBef>
            </a:pPr>
            <a:r>
              <a:rPr sz="2000" spc="-200" dirty="0">
                <a:latin typeface="Lucida Sans" panose="020B0602030504020204" pitchFamily="34" charset="77"/>
                <a:cs typeface="Arial Black"/>
              </a:rPr>
              <a:t>Send automatic </a:t>
            </a:r>
            <a:r>
              <a:rPr sz="2000" spc="-190" dirty="0">
                <a:latin typeface="Lucida Sans" panose="020B0602030504020204" pitchFamily="34" charset="77"/>
                <a:cs typeface="Arial Black"/>
              </a:rPr>
              <a:t>email </a:t>
            </a:r>
            <a:r>
              <a:rPr sz="2000" spc="-195" dirty="0">
                <a:latin typeface="Lucida Sans" panose="020B0602030504020204" pitchFamily="34" charset="77"/>
                <a:cs typeface="Arial Black"/>
              </a:rPr>
              <a:t>responses </a:t>
            </a:r>
            <a:r>
              <a:rPr sz="2000" spc="-150" dirty="0">
                <a:latin typeface="Lucida Sans" panose="020B0602030504020204" pitchFamily="34" charset="77"/>
                <a:cs typeface="Arial Black"/>
              </a:rPr>
              <a:t>to </a:t>
            </a:r>
            <a:r>
              <a:rPr sz="2000" spc="-275" dirty="0">
                <a:latin typeface="Lucida Sans" panose="020B0602030504020204" pitchFamily="34" charset="77"/>
                <a:cs typeface="Arial Black"/>
              </a:rPr>
              <a:t>case  </a:t>
            </a:r>
            <a:r>
              <a:rPr sz="2000" spc="-195" dirty="0">
                <a:latin typeface="Lucida Sans" panose="020B0602030504020204" pitchFamily="34" charset="77"/>
                <a:cs typeface="Arial Black"/>
              </a:rPr>
              <a:t>submissions</a:t>
            </a:r>
            <a:r>
              <a:rPr sz="2000" spc="-350" dirty="0">
                <a:latin typeface="Lucida Sans" panose="020B0602030504020204" pitchFamily="34" charset="77"/>
                <a:cs typeface="Arial Black"/>
              </a:rPr>
              <a:t> </a:t>
            </a:r>
            <a:r>
              <a:rPr sz="2000" spc="-190" dirty="0">
                <a:latin typeface="Lucida Sans" panose="020B0602030504020204" pitchFamily="34" charset="77"/>
                <a:cs typeface="Arial Black"/>
              </a:rPr>
              <a:t>based</a:t>
            </a:r>
            <a:r>
              <a:rPr sz="2000" spc="-380" dirty="0">
                <a:latin typeface="Lucida Sans" panose="020B0602030504020204" pitchFamily="34" charset="77"/>
                <a:cs typeface="Arial Black"/>
              </a:rPr>
              <a:t> </a:t>
            </a:r>
            <a:r>
              <a:rPr sz="2000" spc="-120" dirty="0">
                <a:latin typeface="Lucida Sans" panose="020B0602030504020204" pitchFamily="34" charset="77"/>
                <a:cs typeface="Arial Black"/>
              </a:rPr>
              <a:t>on</a:t>
            </a:r>
            <a:r>
              <a:rPr sz="2000" spc="-220" dirty="0">
                <a:latin typeface="Lucida Sans" panose="020B0602030504020204" pitchFamily="34" charset="77"/>
                <a:cs typeface="Arial Black"/>
              </a:rPr>
              <a:t> </a:t>
            </a:r>
            <a:r>
              <a:rPr sz="2000" spc="-175" dirty="0">
                <a:latin typeface="Lucida Sans" panose="020B0602030504020204" pitchFamily="34" charset="77"/>
                <a:cs typeface="Arial Black"/>
              </a:rPr>
              <a:t>the</a:t>
            </a:r>
            <a:r>
              <a:rPr sz="2000" spc="-275" dirty="0">
                <a:latin typeface="Lucida Sans" panose="020B0602030504020204" pitchFamily="34" charset="77"/>
                <a:cs typeface="Arial Black"/>
              </a:rPr>
              <a:t> </a:t>
            </a:r>
            <a:r>
              <a:rPr sz="2000" spc="-204" dirty="0">
                <a:latin typeface="Lucida Sans" panose="020B0602030504020204" pitchFamily="34" charset="77"/>
                <a:cs typeface="Arial Black"/>
              </a:rPr>
              <a:t>record’s</a:t>
            </a:r>
            <a:r>
              <a:rPr sz="2000" spc="-345" dirty="0">
                <a:latin typeface="Lucida Sans" panose="020B0602030504020204" pitchFamily="34" charset="77"/>
                <a:cs typeface="Arial Black"/>
              </a:rPr>
              <a:t> </a:t>
            </a:r>
            <a:r>
              <a:rPr sz="2000" spc="-180" dirty="0">
                <a:latin typeface="Lucida Sans" panose="020B0602030504020204" pitchFamily="34" charset="77"/>
                <a:cs typeface="Arial Black"/>
              </a:rPr>
              <a:t>attributes.</a:t>
            </a:r>
            <a:r>
              <a:rPr sz="2000" spc="-405" dirty="0">
                <a:latin typeface="Lucida Sans" panose="020B0602030504020204" pitchFamily="34" charset="77"/>
                <a:cs typeface="Arial Black"/>
              </a:rPr>
              <a:t> </a:t>
            </a:r>
            <a:r>
              <a:rPr sz="2000" spc="-245" dirty="0">
                <a:latin typeface="Lucida Sans" panose="020B0602030504020204" pitchFamily="34" charset="77"/>
                <a:cs typeface="Arial Black"/>
              </a:rPr>
              <a:t>Set  </a:t>
            </a:r>
            <a:r>
              <a:rPr sz="2000" spc="-125" dirty="0">
                <a:latin typeface="Lucida Sans" panose="020B0602030504020204" pitchFamily="34" charset="77"/>
                <a:cs typeface="Arial Black"/>
              </a:rPr>
              <a:t>up</a:t>
            </a:r>
            <a:r>
              <a:rPr sz="2000" spc="-220" dirty="0">
                <a:latin typeface="Lucida Sans" panose="020B0602030504020204" pitchFamily="34" charset="77"/>
                <a:cs typeface="Arial Black"/>
              </a:rPr>
              <a:t> </a:t>
            </a:r>
            <a:r>
              <a:rPr sz="2000" b="1" spc="-40" dirty="0">
                <a:latin typeface="Lucida Sans"/>
                <a:cs typeface="Lucida Sans"/>
              </a:rPr>
              <a:t>auto-response</a:t>
            </a:r>
            <a:r>
              <a:rPr sz="2000" b="1" spc="-305" dirty="0">
                <a:latin typeface="Lucida Sans"/>
                <a:cs typeface="Lucida Sans"/>
              </a:rPr>
              <a:t> </a:t>
            </a:r>
            <a:r>
              <a:rPr sz="2000" b="1" spc="-45" dirty="0">
                <a:latin typeface="Lucida Sans"/>
                <a:cs typeface="Lucida Sans"/>
              </a:rPr>
              <a:t>rules</a:t>
            </a:r>
            <a:r>
              <a:rPr sz="2000" b="1" spc="-254" dirty="0">
                <a:latin typeface="Lucida Sans"/>
                <a:cs typeface="Lucida Sans"/>
              </a:rPr>
              <a:t> </a:t>
            </a:r>
            <a:r>
              <a:rPr sz="2000" spc="-150" dirty="0">
                <a:latin typeface="Lucida Sans" panose="020B0602030504020204" pitchFamily="34" charset="77"/>
                <a:cs typeface="Arial Black"/>
              </a:rPr>
              <a:t>to</a:t>
            </a:r>
            <a:r>
              <a:rPr sz="2000" spc="-280" dirty="0">
                <a:latin typeface="Lucida Sans" panose="020B0602030504020204" pitchFamily="34" charset="77"/>
                <a:cs typeface="Arial Black"/>
              </a:rPr>
              <a:t> </a:t>
            </a:r>
            <a:r>
              <a:rPr sz="2000" spc="-185" dirty="0">
                <a:latin typeface="Lucida Sans" panose="020B0602030504020204" pitchFamily="34" charset="77"/>
                <a:cs typeface="Arial Black"/>
              </a:rPr>
              <a:t>send</a:t>
            </a:r>
            <a:r>
              <a:rPr sz="2000" spc="-295" dirty="0">
                <a:latin typeface="Lucida Sans" panose="020B0602030504020204" pitchFamily="34" charset="77"/>
                <a:cs typeface="Arial Black"/>
              </a:rPr>
              <a:t> </a:t>
            </a:r>
            <a:r>
              <a:rPr sz="2000" b="1" spc="-30" dirty="0">
                <a:latin typeface="Lucida Sans"/>
                <a:cs typeface="Lucida Sans"/>
              </a:rPr>
              <a:t>quick</a:t>
            </a:r>
            <a:r>
              <a:rPr sz="2000" b="1" spc="-285" dirty="0">
                <a:latin typeface="Lucida Sans"/>
                <a:cs typeface="Lucida Sans"/>
              </a:rPr>
              <a:t> </a:t>
            </a:r>
            <a:r>
              <a:rPr sz="2000" b="1" spc="-40" dirty="0">
                <a:latin typeface="Lucida Sans"/>
                <a:cs typeface="Lucida Sans"/>
              </a:rPr>
              <a:t>replies</a:t>
            </a:r>
            <a:r>
              <a:rPr sz="2000" b="1" spc="-355" dirty="0">
                <a:latin typeface="Lucida Sans"/>
                <a:cs typeface="Lucida Sans"/>
              </a:rPr>
              <a:t> </a:t>
            </a:r>
            <a:r>
              <a:rPr sz="2000" b="1" spc="10" dirty="0">
                <a:latin typeface="Lucida Sans"/>
                <a:cs typeface="Lucida Sans"/>
              </a:rPr>
              <a:t>to  </a:t>
            </a:r>
            <a:r>
              <a:rPr sz="2000" b="1" spc="-40" dirty="0">
                <a:latin typeface="Lucida Sans"/>
                <a:cs typeface="Lucida Sans"/>
              </a:rPr>
              <a:t>customers </a:t>
            </a:r>
            <a:r>
              <a:rPr sz="2000" spc="-150" dirty="0">
                <a:latin typeface="Lucida Sans" panose="020B0602030504020204" pitchFamily="34" charset="77"/>
                <a:cs typeface="Arial Black"/>
              </a:rPr>
              <a:t>to </a:t>
            </a:r>
            <a:r>
              <a:rPr sz="2000" spc="-200" dirty="0">
                <a:latin typeface="Lucida Sans" panose="020B0602030504020204" pitchFamily="34" charset="77"/>
                <a:cs typeface="Arial Black"/>
              </a:rPr>
              <a:t>let </a:t>
            </a:r>
            <a:r>
              <a:rPr sz="2000" spc="-165" dirty="0">
                <a:latin typeface="Lucida Sans" panose="020B0602030504020204" pitchFamily="34" charset="77"/>
                <a:cs typeface="Arial Black"/>
              </a:rPr>
              <a:t>them </a:t>
            </a:r>
            <a:r>
              <a:rPr sz="2000" spc="-225" dirty="0">
                <a:latin typeface="Lucida Sans" panose="020B0602030504020204" pitchFamily="34" charset="77"/>
                <a:cs typeface="Arial Black"/>
              </a:rPr>
              <a:t>know </a:t>
            </a:r>
            <a:r>
              <a:rPr sz="2000" spc="-185" dirty="0">
                <a:latin typeface="Lucida Sans" panose="020B0602030504020204" pitchFamily="34" charset="77"/>
                <a:cs typeface="Arial Black"/>
              </a:rPr>
              <a:t>someone </a:t>
            </a:r>
            <a:r>
              <a:rPr sz="2000" spc="-204" dirty="0">
                <a:latin typeface="Lucida Sans" panose="020B0602030504020204" pitchFamily="34" charset="77"/>
                <a:cs typeface="Arial Black"/>
              </a:rPr>
              <a:t>at </a:t>
            </a:r>
            <a:r>
              <a:rPr sz="2000" spc="-135" dirty="0">
                <a:latin typeface="Lucida Sans" panose="020B0602030504020204" pitchFamily="34" charset="77"/>
                <a:cs typeface="Arial Black"/>
              </a:rPr>
              <a:t>your  </a:t>
            </a:r>
            <a:r>
              <a:rPr sz="2000" spc="-200" dirty="0">
                <a:latin typeface="Lucida Sans" panose="020B0602030504020204" pitchFamily="34" charset="77"/>
                <a:cs typeface="Arial Black"/>
              </a:rPr>
              <a:t>company received </a:t>
            </a:r>
            <a:r>
              <a:rPr sz="2000" spc="-160" dirty="0">
                <a:latin typeface="Lucida Sans" panose="020B0602030504020204" pitchFamily="34" charset="77"/>
                <a:cs typeface="Arial Black"/>
              </a:rPr>
              <a:t>their inquiry </a:t>
            </a:r>
            <a:r>
              <a:rPr sz="2000" spc="-105" dirty="0">
                <a:latin typeface="Lucida Sans" panose="020B0602030504020204" pitchFamily="34" charset="77"/>
                <a:cs typeface="Arial Black"/>
              </a:rPr>
              <a:t>or </a:t>
            </a:r>
            <a:r>
              <a:rPr sz="2000" spc="-200" dirty="0">
                <a:latin typeface="Lucida Sans" panose="020B0602030504020204" pitchFamily="34" charset="77"/>
                <a:cs typeface="Arial Black"/>
              </a:rPr>
              <a:t>details </a:t>
            </a:r>
            <a:r>
              <a:rPr sz="2000" spc="-165" dirty="0">
                <a:latin typeface="Lucida Sans" panose="020B0602030504020204" pitchFamily="34" charset="77"/>
                <a:cs typeface="Arial Black"/>
              </a:rPr>
              <a:t>about  </a:t>
            </a:r>
            <a:r>
              <a:rPr sz="2000" spc="-160" dirty="0">
                <a:latin typeface="Lucida Sans" panose="020B0602030504020204" pitchFamily="34" charset="77"/>
                <a:cs typeface="Arial Black"/>
              </a:rPr>
              <a:t>their</a:t>
            </a:r>
            <a:r>
              <a:rPr sz="2000" spc="-290" dirty="0">
                <a:latin typeface="Lucida Sans" panose="020B0602030504020204" pitchFamily="34" charset="77"/>
                <a:cs typeface="Arial Black"/>
              </a:rPr>
              <a:t> </a:t>
            </a:r>
            <a:r>
              <a:rPr sz="2000" spc="-200" dirty="0">
                <a:latin typeface="Lucida Sans" panose="020B0602030504020204" pitchFamily="34" charset="77"/>
                <a:cs typeface="Arial Black"/>
              </a:rPr>
              <a:t>issue.</a:t>
            </a:r>
            <a:endParaRPr sz="2000">
              <a:latin typeface="Lucida Sans" panose="020B0602030504020204" pitchFamily="34" charset="77"/>
              <a:cs typeface="Arial Black"/>
            </a:endParaRPr>
          </a:p>
          <a:p>
            <a:pPr marL="246379" indent="-234315">
              <a:lnSpc>
                <a:spcPct val="100000"/>
              </a:lnSpc>
              <a:spcBef>
                <a:spcPts val="985"/>
              </a:spcBef>
              <a:buClr>
                <a:srgbClr val="787878"/>
              </a:buClr>
              <a:buSzPct val="75000"/>
              <a:buFont typeface="Arial"/>
              <a:buChar char="•"/>
              <a:tabLst>
                <a:tab pos="246379" algn="l"/>
                <a:tab pos="247015" algn="l"/>
              </a:tabLst>
            </a:pPr>
            <a:r>
              <a:rPr sz="2000" spc="-254" dirty="0">
                <a:latin typeface="Lucida Sans" panose="020B0602030504020204" pitchFamily="34" charset="77"/>
                <a:cs typeface="Arial Black"/>
              </a:rPr>
              <a:t>You</a:t>
            </a:r>
            <a:r>
              <a:rPr sz="2000" spc="-305" dirty="0">
                <a:latin typeface="Lucida Sans" panose="020B0602030504020204" pitchFamily="34" charset="77"/>
                <a:cs typeface="Arial Black"/>
              </a:rPr>
              <a:t> </a:t>
            </a:r>
            <a:r>
              <a:rPr sz="2000" spc="-240" dirty="0">
                <a:latin typeface="Lucida Sans" panose="020B0602030504020204" pitchFamily="34" charset="77"/>
                <a:cs typeface="Arial Black"/>
              </a:rPr>
              <a:t>can</a:t>
            </a:r>
            <a:r>
              <a:rPr sz="2000" spc="-220" dirty="0">
                <a:latin typeface="Lucida Sans" panose="020B0602030504020204" pitchFamily="34" charset="77"/>
                <a:cs typeface="Arial Black"/>
              </a:rPr>
              <a:t> </a:t>
            </a:r>
            <a:r>
              <a:rPr sz="2000" spc="-229" dirty="0">
                <a:latin typeface="Lucida Sans" panose="020B0602030504020204" pitchFamily="34" charset="77"/>
                <a:cs typeface="Arial Black"/>
              </a:rPr>
              <a:t>activate</a:t>
            </a:r>
            <a:r>
              <a:rPr sz="2000" spc="-355" dirty="0">
                <a:latin typeface="Lucida Sans" panose="020B0602030504020204" pitchFamily="34" charset="77"/>
                <a:cs typeface="Arial Black"/>
              </a:rPr>
              <a:t> </a:t>
            </a:r>
            <a:r>
              <a:rPr sz="2000" spc="-170" dirty="0">
                <a:latin typeface="Lucida Sans" panose="020B0602030504020204" pitchFamily="34" charset="77"/>
                <a:cs typeface="Arial Black"/>
              </a:rPr>
              <a:t>only</a:t>
            </a:r>
            <a:r>
              <a:rPr sz="2000" spc="-320" dirty="0">
                <a:latin typeface="Lucida Sans" panose="020B0602030504020204" pitchFamily="34" charset="77"/>
                <a:cs typeface="Arial Black"/>
              </a:rPr>
              <a:t> </a:t>
            </a:r>
            <a:r>
              <a:rPr sz="2000" spc="-160" dirty="0">
                <a:latin typeface="Lucida Sans" panose="020B0602030504020204" pitchFamily="34" charset="77"/>
                <a:cs typeface="Arial Black"/>
              </a:rPr>
              <a:t>one</a:t>
            </a:r>
            <a:r>
              <a:rPr sz="2000" spc="-275" dirty="0">
                <a:latin typeface="Lucida Sans" panose="020B0602030504020204" pitchFamily="34" charset="77"/>
                <a:cs typeface="Arial Black"/>
              </a:rPr>
              <a:t> </a:t>
            </a:r>
            <a:r>
              <a:rPr sz="2000" spc="-160" dirty="0">
                <a:latin typeface="Lucida Sans" panose="020B0602030504020204" pitchFamily="34" charset="77"/>
                <a:cs typeface="Arial Black"/>
              </a:rPr>
              <a:t>rule</a:t>
            </a:r>
            <a:r>
              <a:rPr sz="2000" spc="-195" dirty="0">
                <a:latin typeface="Lucida Sans" panose="020B0602030504020204" pitchFamily="34" charset="77"/>
                <a:cs typeface="Arial Black"/>
              </a:rPr>
              <a:t> </a:t>
            </a:r>
            <a:r>
              <a:rPr sz="2000" spc="-114" dirty="0">
                <a:latin typeface="Lucida Sans" panose="020B0602030504020204" pitchFamily="34" charset="77"/>
                <a:cs typeface="Arial Black"/>
              </a:rPr>
              <a:t>for</a:t>
            </a:r>
            <a:r>
              <a:rPr sz="2000" spc="-165" dirty="0">
                <a:latin typeface="Lucida Sans" panose="020B0602030504020204" pitchFamily="34" charset="77"/>
                <a:cs typeface="Arial Black"/>
              </a:rPr>
              <a:t> </a:t>
            </a:r>
            <a:r>
              <a:rPr sz="2000" spc="-275" dirty="0">
                <a:latin typeface="Lucida Sans" panose="020B0602030504020204" pitchFamily="34" charset="77"/>
                <a:cs typeface="Arial Black"/>
              </a:rPr>
              <a:t>cases</a:t>
            </a:r>
            <a:r>
              <a:rPr sz="2000" spc="-335" dirty="0">
                <a:latin typeface="Lucida Sans" panose="020B0602030504020204" pitchFamily="34" charset="77"/>
                <a:cs typeface="Arial Black"/>
              </a:rPr>
              <a:t> </a:t>
            </a:r>
            <a:r>
              <a:rPr sz="2000" spc="-204" dirty="0">
                <a:latin typeface="Lucida Sans" panose="020B0602030504020204" pitchFamily="34" charset="77"/>
                <a:cs typeface="Arial Black"/>
              </a:rPr>
              <a:t>at</a:t>
            </a:r>
            <a:r>
              <a:rPr sz="2000" spc="-254" dirty="0">
                <a:latin typeface="Lucida Sans" panose="020B0602030504020204" pitchFamily="34" charset="77"/>
                <a:cs typeface="Arial Black"/>
              </a:rPr>
              <a:t> </a:t>
            </a:r>
            <a:r>
              <a:rPr sz="2000" spc="-225" dirty="0">
                <a:latin typeface="Lucida Sans" panose="020B0602030504020204" pitchFamily="34" charset="77"/>
                <a:cs typeface="Arial Black"/>
              </a:rPr>
              <a:t>a</a:t>
            </a:r>
            <a:endParaRPr sz="2000">
              <a:latin typeface="Lucida Sans" panose="020B0602030504020204" pitchFamily="34" charset="77"/>
              <a:cs typeface="Arial Black"/>
            </a:endParaRPr>
          </a:p>
          <a:p>
            <a:pPr marL="246379">
              <a:lnSpc>
                <a:spcPct val="100000"/>
              </a:lnSpc>
            </a:pPr>
            <a:r>
              <a:rPr sz="2000" spc="-175" dirty="0">
                <a:latin typeface="Lucida Sans" panose="020B0602030504020204" pitchFamily="34" charset="77"/>
                <a:cs typeface="Arial Black"/>
              </a:rPr>
              <a:t>time.</a:t>
            </a:r>
            <a:endParaRPr sz="2000">
              <a:latin typeface="Lucida Sans" panose="020B0602030504020204" pitchFamily="34" charset="77"/>
              <a:cs typeface="Arial Black"/>
            </a:endParaRPr>
          </a:p>
          <a:p>
            <a:pPr marL="246379" marR="112395" indent="-234315">
              <a:lnSpc>
                <a:spcPct val="100000"/>
              </a:lnSpc>
              <a:spcBef>
                <a:spcPts val="1045"/>
              </a:spcBef>
              <a:buClr>
                <a:srgbClr val="787878"/>
              </a:buClr>
              <a:buSzPct val="75000"/>
              <a:buFont typeface="Arial"/>
              <a:buChar char="•"/>
              <a:tabLst>
                <a:tab pos="246379" algn="l"/>
                <a:tab pos="247015" algn="l"/>
              </a:tabLst>
            </a:pPr>
            <a:r>
              <a:rPr sz="2000" spc="-245" dirty="0">
                <a:latin typeface="Lucida Sans" panose="020B0602030504020204" pitchFamily="34" charset="77"/>
                <a:cs typeface="Arial Black"/>
              </a:rPr>
              <a:t>Sales </a:t>
            </a:r>
            <a:r>
              <a:rPr sz="2000" spc="-155" dirty="0">
                <a:latin typeface="Lucida Sans" panose="020B0602030504020204" pitchFamily="34" charset="77"/>
                <a:cs typeface="Arial Black"/>
              </a:rPr>
              <a:t>and </a:t>
            </a:r>
            <a:r>
              <a:rPr sz="2000" spc="-225" dirty="0">
                <a:latin typeface="Lucida Sans" panose="020B0602030504020204" pitchFamily="34" charset="77"/>
                <a:cs typeface="Arial Black"/>
              </a:rPr>
              <a:t>service </a:t>
            </a:r>
            <a:r>
              <a:rPr sz="2000" spc="-180" dirty="0">
                <a:latin typeface="Lucida Sans" panose="020B0602030504020204" pitchFamily="34" charset="77"/>
                <a:cs typeface="Arial Black"/>
              </a:rPr>
              <a:t>reps </a:t>
            </a:r>
            <a:r>
              <a:rPr sz="2000" spc="-235" dirty="0">
                <a:latin typeface="Lucida Sans" panose="020B0602030504020204" pitchFamily="34" charset="77"/>
                <a:cs typeface="Arial Black"/>
              </a:rPr>
              <a:t>can </a:t>
            </a:r>
            <a:r>
              <a:rPr sz="2000" spc="-145" dirty="0">
                <a:latin typeface="Lucida Sans" panose="020B0602030504020204" pitchFamily="34" charset="77"/>
                <a:cs typeface="Arial Black"/>
              </a:rPr>
              <a:t>find </a:t>
            </a:r>
            <a:r>
              <a:rPr sz="2000" spc="-175" dirty="0">
                <a:latin typeface="Lucida Sans" panose="020B0602030504020204" pitchFamily="34" charset="77"/>
                <a:cs typeface="Arial Black"/>
              </a:rPr>
              <a:t>the </a:t>
            </a:r>
            <a:r>
              <a:rPr sz="2000" spc="-195" dirty="0">
                <a:latin typeface="Lucida Sans" panose="020B0602030504020204" pitchFamily="34" charset="77"/>
                <a:cs typeface="Arial Black"/>
              </a:rPr>
              <a:t>email  responses</a:t>
            </a:r>
            <a:r>
              <a:rPr sz="2000" spc="-345" dirty="0">
                <a:latin typeface="Lucida Sans" panose="020B0602030504020204" pitchFamily="34" charset="77"/>
                <a:cs typeface="Arial Black"/>
              </a:rPr>
              <a:t> </a:t>
            </a:r>
            <a:r>
              <a:rPr sz="2000" spc="-150" dirty="0">
                <a:latin typeface="Lucida Sans" panose="020B0602030504020204" pitchFamily="34" charset="77"/>
                <a:cs typeface="Arial Black"/>
              </a:rPr>
              <a:t>in</a:t>
            </a:r>
            <a:r>
              <a:rPr sz="2000" spc="-295" dirty="0">
                <a:latin typeface="Lucida Sans" panose="020B0602030504020204" pitchFamily="34" charset="77"/>
                <a:cs typeface="Arial Black"/>
              </a:rPr>
              <a:t> </a:t>
            </a:r>
            <a:r>
              <a:rPr sz="2000" spc="-175" dirty="0">
                <a:latin typeface="Lucida Sans" panose="020B0602030504020204" pitchFamily="34" charset="77"/>
                <a:cs typeface="Arial Black"/>
              </a:rPr>
              <a:t>the</a:t>
            </a:r>
            <a:r>
              <a:rPr sz="2000" spc="-254" dirty="0">
                <a:latin typeface="Lucida Sans" panose="020B0602030504020204" pitchFamily="34" charset="77"/>
                <a:cs typeface="Arial Black"/>
              </a:rPr>
              <a:t> </a:t>
            </a:r>
            <a:r>
              <a:rPr sz="2000" b="1" spc="-20" dirty="0">
                <a:latin typeface="Lucida Sans"/>
                <a:cs typeface="Lucida Sans"/>
              </a:rPr>
              <a:t>Activity</a:t>
            </a:r>
            <a:r>
              <a:rPr sz="2000" b="1" spc="-254" dirty="0">
                <a:latin typeface="Lucida Sans"/>
                <a:cs typeface="Lucida Sans"/>
              </a:rPr>
              <a:t> </a:t>
            </a:r>
            <a:r>
              <a:rPr sz="2000" b="1" spc="-60" dirty="0">
                <a:latin typeface="Lucida Sans"/>
                <a:cs typeface="Lucida Sans"/>
              </a:rPr>
              <a:t>History</a:t>
            </a:r>
            <a:r>
              <a:rPr sz="2000" b="1" spc="-315" dirty="0">
                <a:latin typeface="Lucida Sans"/>
                <a:cs typeface="Lucida Sans"/>
              </a:rPr>
              <a:t> </a:t>
            </a:r>
            <a:r>
              <a:rPr sz="2000" spc="-175" dirty="0">
                <a:latin typeface="Lucida Sans" panose="020B0602030504020204" pitchFamily="34" charset="77"/>
                <a:cs typeface="Arial Black"/>
              </a:rPr>
              <a:t>related</a:t>
            </a:r>
            <a:r>
              <a:rPr sz="2000" spc="-370" dirty="0">
                <a:latin typeface="Lucida Sans" panose="020B0602030504020204" pitchFamily="34" charset="77"/>
                <a:cs typeface="Arial Black"/>
              </a:rPr>
              <a:t> </a:t>
            </a:r>
            <a:r>
              <a:rPr sz="2000" spc="-210" dirty="0">
                <a:latin typeface="Lucida Sans" panose="020B0602030504020204" pitchFamily="34" charset="77"/>
                <a:cs typeface="Arial Black"/>
              </a:rPr>
              <a:t>list</a:t>
            </a:r>
            <a:r>
              <a:rPr sz="2000" spc="-335" dirty="0">
                <a:latin typeface="Lucida Sans" panose="020B0602030504020204" pitchFamily="34" charset="77"/>
                <a:cs typeface="Arial Black"/>
              </a:rPr>
              <a:t> </a:t>
            </a:r>
            <a:r>
              <a:rPr sz="2000" spc="-120" dirty="0">
                <a:latin typeface="Lucida Sans" panose="020B0602030504020204" pitchFamily="34" charset="77"/>
                <a:cs typeface="Arial Black"/>
              </a:rPr>
              <a:t>of  </a:t>
            </a:r>
            <a:r>
              <a:rPr sz="2000" spc="-175" dirty="0">
                <a:latin typeface="Lucida Sans" panose="020B0602030504020204" pitchFamily="34" charset="77"/>
                <a:cs typeface="Arial Black"/>
              </a:rPr>
              <a:t>the</a:t>
            </a:r>
            <a:r>
              <a:rPr sz="2000" spc="-280" dirty="0">
                <a:latin typeface="Lucida Sans" panose="020B0602030504020204" pitchFamily="34" charset="77"/>
                <a:cs typeface="Arial Black"/>
              </a:rPr>
              <a:t> </a:t>
            </a:r>
            <a:r>
              <a:rPr sz="2000" spc="-185" dirty="0">
                <a:latin typeface="Lucida Sans" panose="020B0602030504020204" pitchFamily="34" charset="77"/>
                <a:cs typeface="Arial Black"/>
              </a:rPr>
              <a:t>lead</a:t>
            </a:r>
            <a:r>
              <a:rPr sz="2000" spc="-300" dirty="0">
                <a:latin typeface="Lucida Sans" panose="020B0602030504020204" pitchFamily="34" charset="77"/>
                <a:cs typeface="Arial Black"/>
              </a:rPr>
              <a:t> </a:t>
            </a:r>
            <a:r>
              <a:rPr sz="2000" spc="-105" dirty="0">
                <a:latin typeface="Lucida Sans" panose="020B0602030504020204" pitchFamily="34" charset="77"/>
                <a:cs typeface="Arial Black"/>
              </a:rPr>
              <a:t>or</a:t>
            </a:r>
            <a:r>
              <a:rPr sz="2000" spc="-204" dirty="0">
                <a:latin typeface="Lucida Sans" panose="020B0602030504020204" pitchFamily="34" charset="77"/>
                <a:cs typeface="Arial Black"/>
              </a:rPr>
              <a:t> </a:t>
            </a:r>
            <a:r>
              <a:rPr sz="2000" spc="-229" dirty="0">
                <a:latin typeface="Lucida Sans" panose="020B0602030504020204" pitchFamily="34" charset="77"/>
                <a:cs typeface="Arial Black"/>
              </a:rPr>
              <a:t>contact</a:t>
            </a:r>
            <a:r>
              <a:rPr sz="2000" spc="-340" dirty="0">
                <a:latin typeface="Lucida Sans" panose="020B0602030504020204" pitchFamily="34" charset="77"/>
                <a:cs typeface="Arial Black"/>
              </a:rPr>
              <a:t> </a:t>
            </a:r>
            <a:r>
              <a:rPr sz="2000" spc="-155" dirty="0">
                <a:latin typeface="Lucida Sans" panose="020B0602030504020204" pitchFamily="34" charset="77"/>
                <a:cs typeface="Arial Black"/>
              </a:rPr>
              <a:t>and</a:t>
            </a:r>
            <a:r>
              <a:rPr sz="2000" spc="-265" dirty="0">
                <a:latin typeface="Lucida Sans" panose="020B0602030504020204" pitchFamily="34" charset="77"/>
                <a:cs typeface="Arial Black"/>
              </a:rPr>
              <a:t> </a:t>
            </a:r>
            <a:r>
              <a:rPr sz="2000" spc="-150" dirty="0">
                <a:latin typeface="Lucida Sans" panose="020B0602030504020204" pitchFamily="34" charset="77"/>
                <a:cs typeface="Arial Black"/>
              </a:rPr>
              <a:t>in</a:t>
            </a:r>
            <a:r>
              <a:rPr sz="2000" spc="-220" dirty="0">
                <a:latin typeface="Lucida Sans" panose="020B0602030504020204" pitchFamily="34" charset="77"/>
                <a:cs typeface="Arial Black"/>
              </a:rPr>
              <a:t> </a:t>
            </a:r>
            <a:r>
              <a:rPr sz="2000" spc="-175" dirty="0">
                <a:latin typeface="Lucida Sans" panose="020B0602030504020204" pitchFamily="34" charset="77"/>
                <a:cs typeface="Arial Black"/>
              </a:rPr>
              <a:t>the</a:t>
            </a:r>
            <a:r>
              <a:rPr sz="2000" spc="-275" dirty="0">
                <a:latin typeface="Lucida Sans" panose="020B0602030504020204" pitchFamily="34" charset="77"/>
                <a:cs typeface="Arial Black"/>
              </a:rPr>
              <a:t> </a:t>
            </a:r>
            <a:r>
              <a:rPr sz="2000" spc="-215" dirty="0">
                <a:latin typeface="Lucida Sans" panose="020B0602030504020204" pitchFamily="34" charset="77"/>
                <a:cs typeface="Arial Black"/>
              </a:rPr>
              <a:t>Email</a:t>
            </a:r>
            <a:r>
              <a:rPr sz="2000" spc="-300" dirty="0">
                <a:latin typeface="Lucida Sans" panose="020B0602030504020204" pitchFamily="34" charset="77"/>
                <a:cs typeface="Arial Black"/>
              </a:rPr>
              <a:t> </a:t>
            </a:r>
            <a:r>
              <a:rPr sz="2000" spc="-175" dirty="0">
                <a:latin typeface="Lucida Sans" panose="020B0602030504020204" pitchFamily="34" charset="77"/>
                <a:cs typeface="Arial Black"/>
              </a:rPr>
              <a:t>related</a:t>
            </a:r>
            <a:r>
              <a:rPr sz="2000" spc="-380" dirty="0">
                <a:latin typeface="Lucida Sans" panose="020B0602030504020204" pitchFamily="34" charset="77"/>
                <a:cs typeface="Arial Black"/>
              </a:rPr>
              <a:t> </a:t>
            </a:r>
            <a:r>
              <a:rPr sz="2000" spc="-210" dirty="0">
                <a:latin typeface="Lucida Sans" panose="020B0602030504020204" pitchFamily="34" charset="77"/>
                <a:cs typeface="Arial Black"/>
              </a:rPr>
              <a:t>list  </a:t>
            </a:r>
            <a:r>
              <a:rPr sz="2000" spc="-120" dirty="0">
                <a:latin typeface="Lucida Sans" panose="020B0602030504020204" pitchFamily="34" charset="77"/>
                <a:cs typeface="Arial Black"/>
              </a:rPr>
              <a:t>on</a:t>
            </a:r>
            <a:r>
              <a:rPr sz="2000" spc="-225" dirty="0">
                <a:latin typeface="Lucida Sans" panose="020B0602030504020204" pitchFamily="34" charset="77"/>
                <a:cs typeface="Arial Black"/>
              </a:rPr>
              <a:t> </a:t>
            </a:r>
            <a:r>
              <a:rPr sz="2000" spc="-250" dirty="0">
                <a:latin typeface="Lucida Sans" panose="020B0602030504020204" pitchFamily="34" charset="77"/>
                <a:cs typeface="Arial Black"/>
              </a:rPr>
              <a:t>cases.</a:t>
            </a:r>
            <a:endParaRPr sz="2000">
              <a:latin typeface="Lucida Sans" panose="020B0602030504020204" pitchFamily="34" charset="77"/>
              <a:cs typeface="Arial Black"/>
            </a:endParaRPr>
          </a:p>
          <a:p>
            <a:pPr marL="246379" marR="5080" indent="-234315" algn="just">
              <a:lnSpc>
                <a:spcPct val="100000"/>
              </a:lnSpc>
              <a:spcBef>
                <a:spcPts val="980"/>
              </a:spcBef>
              <a:buClr>
                <a:srgbClr val="787878"/>
              </a:buClr>
              <a:buSzPct val="75000"/>
              <a:buFont typeface="Arial"/>
              <a:buChar char="•"/>
              <a:tabLst>
                <a:tab pos="247015" algn="l"/>
              </a:tabLst>
            </a:pPr>
            <a:r>
              <a:rPr sz="2000" spc="-200" dirty="0">
                <a:latin typeface="Lucida Sans" panose="020B0602030504020204" pitchFamily="34" charset="77"/>
                <a:cs typeface="Arial Black"/>
              </a:rPr>
              <a:t>Create</a:t>
            </a:r>
            <a:r>
              <a:rPr sz="2000" spc="-350" dirty="0">
                <a:latin typeface="Lucida Sans" panose="020B0602030504020204" pitchFamily="34" charset="77"/>
                <a:cs typeface="Arial Black"/>
              </a:rPr>
              <a:t> </a:t>
            </a:r>
            <a:r>
              <a:rPr sz="2000" spc="-180" dirty="0">
                <a:latin typeface="Lucida Sans" panose="020B0602030504020204" pitchFamily="34" charset="77"/>
                <a:cs typeface="Arial Black"/>
              </a:rPr>
              <a:t>auto-response</a:t>
            </a:r>
            <a:r>
              <a:rPr sz="2000" spc="-345" dirty="0">
                <a:latin typeface="Lucida Sans" panose="020B0602030504020204" pitchFamily="34" charset="77"/>
                <a:cs typeface="Arial Black"/>
              </a:rPr>
              <a:t> </a:t>
            </a:r>
            <a:r>
              <a:rPr sz="2000" spc="-180" dirty="0">
                <a:latin typeface="Lucida Sans" panose="020B0602030504020204" pitchFamily="34" charset="77"/>
                <a:cs typeface="Arial Black"/>
              </a:rPr>
              <a:t>rules</a:t>
            </a:r>
            <a:r>
              <a:rPr sz="2000" spc="-345" dirty="0">
                <a:latin typeface="Lucida Sans" panose="020B0602030504020204" pitchFamily="34" charset="77"/>
                <a:cs typeface="Arial Black"/>
              </a:rPr>
              <a:t> </a:t>
            </a:r>
            <a:r>
              <a:rPr sz="2000" spc="-114" dirty="0">
                <a:latin typeface="Lucida Sans" panose="020B0602030504020204" pitchFamily="34" charset="77"/>
                <a:cs typeface="Arial Black"/>
              </a:rPr>
              <a:t>for</a:t>
            </a:r>
            <a:r>
              <a:rPr sz="2000" spc="-204" dirty="0">
                <a:latin typeface="Lucida Sans" panose="020B0602030504020204" pitchFamily="34" charset="77"/>
                <a:cs typeface="Arial Black"/>
              </a:rPr>
              <a:t> </a:t>
            </a:r>
            <a:r>
              <a:rPr sz="2000" spc="-270" dirty="0">
                <a:latin typeface="Lucida Sans" panose="020B0602030504020204" pitchFamily="34" charset="77"/>
                <a:cs typeface="Arial Black"/>
              </a:rPr>
              <a:t>cases</a:t>
            </a:r>
            <a:r>
              <a:rPr sz="2000" spc="-350" dirty="0">
                <a:latin typeface="Lucida Sans" panose="020B0602030504020204" pitchFamily="34" charset="77"/>
                <a:cs typeface="Arial Black"/>
              </a:rPr>
              <a:t> </a:t>
            </a:r>
            <a:r>
              <a:rPr sz="2000" spc="-175" dirty="0">
                <a:latin typeface="Lucida Sans" panose="020B0602030504020204" pitchFamily="34" charset="77"/>
                <a:cs typeface="Arial Black"/>
              </a:rPr>
              <a:t>submitted  </a:t>
            </a:r>
            <a:r>
              <a:rPr sz="2000" spc="-145" dirty="0">
                <a:latin typeface="Lucida Sans" panose="020B0602030504020204" pitchFamily="34" charset="77"/>
                <a:cs typeface="Arial Black"/>
              </a:rPr>
              <a:t>through</a:t>
            </a:r>
            <a:r>
              <a:rPr sz="2000" spc="-365" dirty="0">
                <a:latin typeface="Lucida Sans" panose="020B0602030504020204" pitchFamily="34" charset="77"/>
                <a:cs typeface="Arial Black"/>
              </a:rPr>
              <a:t> </a:t>
            </a:r>
            <a:r>
              <a:rPr sz="2000" spc="-185" dirty="0">
                <a:latin typeface="Lucida Sans" panose="020B0602030504020204" pitchFamily="34" charset="77"/>
                <a:cs typeface="Arial Black"/>
              </a:rPr>
              <a:t>Web-to-Case</a:t>
            </a:r>
            <a:r>
              <a:rPr sz="2000" spc="-350" dirty="0">
                <a:latin typeface="Lucida Sans" panose="020B0602030504020204" pitchFamily="34" charset="77"/>
                <a:cs typeface="Arial Black"/>
              </a:rPr>
              <a:t> </a:t>
            </a:r>
            <a:r>
              <a:rPr sz="2000" spc="-204" dirty="0">
                <a:latin typeface="Lucida Sans" panose="020B0602030504020204" pitchFamily="34" charset="77"/>
                <a:cs typeface="Arial Black"/>
              </a:rPr>
              <a:t>(also</a:t>
            </a:r>
            <a:r>
              <a:rPr sz="2000" spc="-345" dirty="0">
                <a:latin typeface="Lucida Sans" panose="020B0602030504020204" pitchFamily="34" charset="77"/>
                <a:cs typeface="Arial Black"/>
              </a:rPr>
              <a:t> </a:t>
            </a:r>
            <a:r>
              <a:rPr sz="2000" spc="-200" dirty="0">
                <a:latin typeface="Lucida Sans" panose="020B0602030504020204" pitchFamily="34" charset="77"/>
                <a:cs typeface="Arial Black"/>
              </a:rPr>
              <a:t>Lead-to-Case),</a:t>
            </a:r>
            <a:r>
              <a:rPr sz="2000" spc="-355" dirty="0">
                <a:latin typeface="Lucida Sans" panose="020B0602030504020204" pitchFamily="34" charset="77"/>
                <a:cs typeface="Arial Black"/>
              </a:rPr>
              <a:t> </a:t>
            </a:r>
            <a:r>
              <a:rPr sz="2000" spc="-170" dirty="0">
                <a:latin typeface="Lucida Sans" panose="020B0602030504020204" pitchFamily="34" charset="77"/>
                <a:cs typeface="Arial Black"/>
              </a:rPr>
              <a:t>email-  </a:t>
            </a:r>
            <a:r>
              <a:rPr sz="2000" spc="-204" dirty="0">
                <a:latin typeface="Lucida Sans" panose="020B0602030504020204" pitchFamily="34" charset="77"/>
                <a:cs typeface="Arial Black"/>
              </a:rPr>
              <a:t>to-case </a:t>
            </a:r>
            <a:r>
              <a:rPr sz="2000" spc="-210" dirty="0">
                <a:latin typeface="Lucida Sans" panose="020B0602030504020204" pitchFamily="34" charset="77"/>
                <a:cs typeface="Arial Black"/>
              </a:rPr>
              <a:t>(incl.</a:t>
            </a:r>
            <a:r>
              <a:rPr sz="2000" spc="-465" dirty="0">
                <a:latin typeface="Lucida Sans" panose="020B0602030504020204" pitchFamily="34" charset="77"/>
                <a:cs typeface="Arial Black"/>
              </a:rPr>
              <a:t> </a:t>
            </a:r>
            <a:r>
              <a:rPr sz="2000" spc="-155" dirty="0">
                <a:latin typeface="Lucida Sans" panose="020B0602030504020204" pitchFamily="34" charset="77"/>
                <a:cs typeface="Arial Black"/>
              </a:rPr>
              <a:t>On-demand).</a:t>
            </a:r>
            <a:endParaRPr sz="2000">
              <a:latin typeface="Lucida Sans" panose="020B0602030504020204" pitchFamily="34" charset="77"/>
              <a:cs typeface="Arial Black"/>
            </a:endParaRPr>
          </a:p>
        </p:txBody>
      </p:sp>
      <p:sp>
        <p:nvSpPr>
          <p:cNvPr id="8" name="object 8"/>
          <p:cNvSpPr/>
          <p:nvPr/>
        </p:nvSpPr>
        <p:spPr>
          <a:xfrm>
            <a:off x="6278879" y="995680"/>
            <a:ext cx="5913120" cy="4785360"/>
          </a:xfrm>
          <a:prstGeom prst="rect">
            <a:avLst/>
          </a:prstGeom>
          <a:blipFill>
            <a:blip r:embed="rId7"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78824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Image result for salesforce 360 customer view">
            <a:extLst>
              <a:ext uri="{FF2B5EF4-FFF2-40B4-BE49-F238E27FC236}">
                <a16:creationId xmlns:a16="http://schemas.microsoft.com/office/drawing/2014/main" id="{B4C40C8B-0146-DC41-BDD4-CE523BFF53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520" y="979320"/>
            <a:ext cx="4659480" cy="4659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19975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32968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4652" y="335216"/>
            <a:ext cx="2371344" cy="5495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601341" y="335216"/>
            <a:ext cx="1378838" cy="549592"/>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381952" y="977582"/>
            <a:ext cx="10600055" cy="636270"/>
          </a:xfrm>
          <a:prstGeom prst="rect">
            <a:avLst/>
          </a:prstGeom>
        </p:spPr>
        <p:txBody>
          <a:bodyPr vert="horz" wrap="square" lIns="0" tIns="12700" rIns="0" bIns="0" rtlCol="0">
            <a:spAutoFit/>
          </a:bodyPr>
          <a:lstStyle/>
          <a:p>
            <a:pPr marL="12700" marR="5080">
              <a:lnSpc>
                <a:spcPct val="100000"/>
              </a:lnSpc>
              <a:spcBef>
                <a:spcPts val="100"/>
              </a:spcBef>
            </a:pPr>
            <a:r>
              <a:rPr sz="2000" spc="-30" dirty="0"/>
              <a:t>Escalation</a:t>
            </a:r>
            <a:r>
              <a:rPr sz="2000" spc="-360" dirty="0"/>
              <a:t> </a:t>
            </a:r>
            <a:r>
              <a:rPr sz="2000" spc="-15" dirty="0"/>
              <a:t>Rule</a:t>
            </a:r>
            <a:r>
              <a:rPr sz="2000" spc="-300" dirty="0"/>
              <a:t> </a:t>
            </a:r>
            <a:r>
              <a:rPr sz="2000" b="0" spc="-225" dirty="0">
                <a:latin typeface="Lucida Sans" panose="020B0602030504020204" pitchFamily="34" charset="77"/>
                <a:cs typeface="Arial Black"/>
              </a:rPr>
              <a:t>assigns</a:t>
            </a:r>
            <a:r>
              <a:rPr sz="2000" b="0" spc="-245" dirty="0">
                <a:latin typeface="Lucida Sans" panose="020B0602030504020204" pitchFamily="34" charset="77"/>
                <a:cs typeface="Arial Black"/>
              </a:rPr>
              <a:t> </a:t>
            </a:r>
            <a:r>
              <a:rPr sz="2000" b="0" spc="-265" dirty="0">
                <a:latin typeface="Lucida Sans" panose="020B0602030504020204" pitchFamily="34" charset="77"/>
                <a:cs typeface="Arial Black"/>
              </a:rPr>
              <a:t>Case</a:t>
            </a:r>
            <a:r>
              <a:rPr sz="2000" b="0" spc="-350" dirty="0">
                <a:latin typeface="Lucida Sans" panose="020B0602030504020204" pitchFamily="34" charset="77"/>
                <a:cs typeface="Arial Black"/>
              </a:rPr>
              <a:t> </a:t>
            </a:r>
            <a:r>
              <a:rPr sz="2000" b="0" spc="-150" dirty="0">
                <a:latin typeface="Lucida Sans" panose="020B0602030504020204" pitchFamily="34" charset="77"/>
                <a:cs typeface="Arial Black"/>
              </a:rPr>
              <a:t>to</a:t>
            </a:r>
            <a:r>
              <a:rPr sz="2000" b="0" spc="-345" dirty="0">
                <a:latin typeface="Lucida Sans" panose="020B0602030504020204" pitchFamily="34" charset="77"/>
                <a:cs typeface="Arial Black"/>
              </a:rPr>
              <a:t> </a:t>
            </a:r>
            <a:r>
              <a:rPr sz="2000" b="0" spc="-229" dirty="0">
                <a:latin typeface="Lucida Sans" panose="020B0602030504020204" pitchFamily="34" charset="77"/>
                <a:cs typeface="Arial Black"/>
              </a:rPr>
              <a:t>new</a:t>
            </a:r>
            <a:r>
              <a:rPr sz="2000" b="0" spc="-220" dirty="0">
                <a:latin typeface="Lucida Sans" panose="020B0602030504020204" pitchFamily="34" charset="77"/>
                <a:cs typeface="Arial Black"/>
              </a:rPr>
              <a:t> </a:t>
            </a:r>
            <a:r>
              <a:rPr sz="2000" b="0" spc="-190" dirty="0">
                <a:latin typeface="Lucida Sans" panose="020B0602030504020204" pitchFamily="34" charset="77"/>
                <a:cs typeface="Arial Black"/>
              </a:rPr>
              <a:t>Owner</a:t>
            </a:r>
            <a:r>
              <a:rPr sz="2000" b="0" spc="-280" dirty="0">
                <a:latin typeface="Lucida Sans" panose="020B0602030504020204" pitchFamily="34" charset="77"/>
                <a:cs typeface="Arial Black"/>
              </a:rPr>
              <a:t> </a:t>
            </a:r>
            <a:r>
              <a:rPr sz="2000" b="0" spc="-155" dirty="0">
                <a:latin typeface="Lucida Sans" panose="020B0602030504020204" pitchFamily="34" charset="77"/>
                <a:cs typeface="Arial Black"/>
              </a:rPr>
              <a:t>and</a:t>
            </a:r>
            <a:r>
              <a:rPr sz="2000" b="0" spc="-204" dirty="0">
                <a:latin typeface="Lucida Sans" panose="020B0602030504020204" pitchFamily="34" charset="77"/>
                <a:cs typeface="Arial Black"/>
              </a:rPr>
              <a:t> </a:t>
            </a:r>
            <a:r>
              <a:rPr sz="2000" b="0" spc="-175" dirty="0">
                <a:latin typeface="Lucida Sans" panose="020B0602030504020204" pitchFamily="34" charset="77"/>
                <a:cs typeface="Arial Black"/>
              </a:rPr>
              <a:t>optionally</a:t>
            </a:r>
            <a:r>
              <a:rPr sz="2000" b="0" spc="-315" dirty="0">
                <a:latin typeface="Lucida Sans" panose="020B0602030504020204" pitchFamily="34" charset="77"/>
                <a:cs typeface="Arial Black"/>
              </a:rPr>
              <a:t> </a:t>
            </a:r>
            <a:r>
              <a:rPr sz="2000" b="0" spc="-204" dirty="0">
                <a:latin typeface="Lucida Sans" panose="020B0602030504020204" pitchFamily="34" charset="77"/>
                <a:cs typeface="Arial Black"/>
              </a:rPr>
              <a:t>sends</a:t>
            </a:r>
            <a:r>
              <a:rPr sz="2000" b="0" spc="-340" dirty="0">
                <a:latin typeface="Lucida Sans" panose="020B0602030504020204" pitchFamily="34" charset="77"/>
                <a:cs typeface="Arial Black"/>
              </a:rPr>
              <a:t> </a:t>
            </a:r>
            <a:r>
              <a:rPr sz="2000" b="0" spc="-190" dirty="0">
                <a:latin typeface="Lucida Sans" panose="020B0602030504020204" pitchFamily="34" charset="77"/>
                <a:cs typeface="Arial Black"/>
              </a:rPr>
              <a:t>notifications</a:t>
            </a:r>
            <a:r>
              <a:rPr sz="2000" b="0" spc="-345" dirty="0">
                <a:latin typeface="Lucida Sans" panose="020B0602030504020204" pitchFamily="34" charset="77"/>
                <a:cs typeface="Arial Black"/>
              </a:rPr>
              <a:t> </a:t>
            </a:r>
            <a:r>
              <a:rPr sz="2000" b="0" spc="-150" dirty="0">
                <a:latin typeface="Lucida Sans" panose="020B0602030504020204" pitchFamily="34" charset="77"/>
                <a:cs typeface="Arial Black"/>
              </a:rPr>
              <a:t>to</a:t>
            </a:r>
            <a:r>
              <a:rPr sz="2000" b="0" spc="-350" dirty="0">
                <a:latin typeface="Lucida Sans" panose="020B0602030504020204" pitchFamily="34" charset="77"/>
                <a:cs typeface="Arial Black"/>
              </a:rPr>
              <a:t> </a:t>
            </a:r>
            <a:r>
              <a:rPr sz="2000" b="0" spc="-160" dirty="0">
                <a:latin typeface="Lucida Sans" panose="020B0602030504020204" pitchFamily="34" charset="77"/>
                <a:cs typeface="Arial Black"/>
              </a:rPr>
              <a:t>apropriate  </a:t>
            </a:r>
            <a:r>
              <a:rPr sz="2000" b="0" spc="-195" dirty="0">
                <a:latin typeface="Lucida Sans" panose="020B0602030504020204" pitchFamily="34" charset="77"/>
                <a:cs typeface="Arial Black"/>
              </a:rPr>
              <a:t>users </a:t>
            </a:r>
            <a:r>
              <a:rPr sz="2000" b="0" spc="-190" dirty="0">
                <a:latin typeface="Lucida Sans" panose="020B0602030504020204" pitchFamily="34" charset="77"/>
                <a:cs typeface="Arial Black"/>
              </a:rPr>
              <a:t>(supervisors </a:t>
            </a:r>
            <a:r>
              <a:rPr sz="2000" b="0" spc="-105" dirty="0">
                <a:latin typeface="Lucida Sans" panose="020B0602030504020204" pitchFamily="34" charset="77"/>
                <a:cs typeface="Arial Black"/>
              </a:rPr>
              <a:t>or</a:t>
            </a:r>
            <a:r>
              <a:rPr sz="2000" b="0" spc="-525" dirty="0">
                <a:latin typeface="Lucida Sans" panose="020B0602030504020204" pitchFamily="34" charset="77"/>
                <a:cs typeface="Arial Black"/>
              </a:rPr>
              <a:t> </a:t>
            </a:r>
            <a:r>
              <a:rPr sz="2000" b="0" spc="-200" dirty="0">
                <a:latin typeface="Lucida Sans" panose="020B0602030504020204" pitchFamily="34" charset="77"/>
                <a:cs typeface="Arial Black"/>
              </a:rPr>
              <a:t>experts).</a:t>
            </a:r>
            <a:endParaRPr sz="2000" b="0">
              <a:latin typeface="Lucida Sans" panose="020B0602030504020204" pitchFamily="34" charset="77"/>
              <a:cs typeface="Arial Black"/>
            </a:endParaRPr>
          </a:p>
        </p:txBody>
      </p:sp>
      <p:sp>
        <p:nvSpPr>
          <p:cNvPr id="6" name="object 6"/>
          <p:cNvSpPr/>
          <p:nvPr/>
        </p:nvSpPr>
        <p:spPr>
          <a:xfrm>
            <a:off x="944880" y="1676400"/>
            <a:ext cx="10281920" cy="4541520"/>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2811364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3093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4652" y="335216"/>
            <a:ext cx="2371344" cy="5495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601341" y="335216"/>
            <a:ext cx="1378838" cy="54959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48640" y="1249680"/>
            <a:ext cx="10922000" cy="5008880"/>
          </a:xfrm>
          <a:prstGeom prst="rect">
            <a:avLst/>
          </a:prstGeom>
          <a:blipFill>
            <a:blip r:embed="rId5" cstate="print"/>
            <a:stretch>
              <a:fillRect/>
            </a:stretch>
          </a:blipFill>
        </p:spPr>
        <p:txBody>
          <a:bodyPr wrap="square" lIns="0" tIns="0" rIns="0" bIns="0" rtlCol="0"/>
          <a:lstStyle/>
          <a:p>
            <a:endParaRPr/>
          </a:p>
        </p:txBody>
      </p:sp>
      <p:sp>
        <p:nvSpPr>
          <p:cNvPr id="6" name="object 6"/>
          <p:cNvSpPr txBox="1"/>
          <p:nvPr/>
        </p:nvSpPr>
        <p:spPr>
          <a:xfrm>
            <a:off x="452119" y="854773"/>
            <a:ext cx="8620125" cy="306705"/>
          </a:xfrm>
          <a:prstGeom prst="rect">
            <a:avLst/>
          </a:prstGeom>
        </p:spPr>
        <p:txBody>
          <a:bodyPr vert="horz" wrap="square" lIns="0" tIns="11430" rIns="0" bIns="0" rtlCol="0">
            <a:spAutoFit/>
          </a:bodyPr>
          <a:lstStyle/>
          <a:p>
            <a:pPr marL="12700">
              <a:lnSpc>
                <a:spcPct val="100000"/>
              </a:lnSpc>
              <a:spcBef>
                <a:spcPts val="90"/>
              </a:spcBef>
            </a:pPr>
            <a:r>
              <a:rPr sz="1850" b="1" spc="-20" dirty="0">
                <a:latin typeface="Lucida Sans"/>
                <a:cs typeface="Lucida Sans"/>
              </a:rPr>
              <a:t>Automatically</a:t>
            </a:r>
            <a:r>
              <a:rPr sz="1850" b="1" spc="-280" dirty="0">
                <a:latin typeface="Lucida Sans"/>
                <a:cs typeface="Lucida Sans"/>
              </a:rPr>
              <a:t> </a:t>
            </a:r>
            <a:r>
              <a:rPr sz="1850" b="1" spc="-20" dirty="0">
                <a:latin typeface="Lucida Sans"/>
                <a:cs typeface="Lucida Sans"/>
              </a:rPr>
              <a:t>determine</a:t>
            </a:r>
            <a:r>
              <a:rPr sz="1850" b="1" spc="-200" dirty="0">
                <a:latin typeface="Lucida Sans"/>
                <a:cs typeface="Lucida Sans"/>
              </a:rPr>
              <a:t> </a:t>
            </a:r>
            <a:r>
              <a:rPr sz="1850" spc="-185" dirty="0">
                <a:latin typeface="Lucida Sans" panose="020B0602030504020204" pitchFamily="34" charset="77"/>
                <a:cs typeface="Arial Black"/>
              </a:rPr>
              <a:t>when</a:t>
            </a:r>
            <a:r>
              <a:rPr sz="1850" spc="-300" dirty="0">
                <a:latin typeface="Lucida Sans" panose="020B0602030504020204" pitchFamily="34" charset="77"/>
                <a:cs typeface="Arial Black"/>
              </a:rPr>
              <a:t> </a:t>
            </a:r>
            <a:r>
              <a:rPr sz="1850" spc="-254" dirty="0">
                <a:latin typeface="Lucida Sans" panose="020B0602030504020204" pitchFamily="34" charset="77"/>
                <a:cs typeface="Arial Black"/>
              </a:rPr>
              <a:t>cases</a:t>
            </a:r>
            <a:r>
              <a:rPr sz="1850" spc="-295" dirty="0">
                <a:latin typeface="Lucida Sans" panose="020B0602030504020204" pitchFamily="34" charset="77"/>
                <a:cs typeface="Arial Black"/>
              </a:rPr>
              <a:t> </a:t>
            </a:r>
            <a:r>
              <a:rPr sz="1850" spc="-145" dirty="0">
                <a:latin typeface="Lucida Sans" panose="020B0602030504020204" pitchFamily="34" charset="77"/>
                <a:cs typeface="Arial Black"/>
              </a:rPr>
              <a:t>should</a:t>
            </a:r>
            <a:r>
              <a:rPr sz="1850" spc="-305" dirty="0">
                <a:latin typeface="Lucida Sans" panose="020B0602030504020204" pitchFamily="34" charset="77"/>
                <a:cs typeface="Arial Black"/>
              </a:rPr>
              <a:t> </a:t>
            </a:r>
            <a:r>
              <a:rPr sz="1850" spc="-220" dirty="0">
                <a:latin typeface="Lucida Sans" panose="020B0602030504020204" pitchFamily="34" charset="77"/>
                <a:cs typeface="Arial Black"/>
              </a:rPr>
              <a:t>escalate</a:t>
            </a:r>
            <a:r>
              <a:rPr sz="1850" spc="-290" dirty="0">
                <a:latin typeface="Lucida Sans" panose="020B0602030504020204" pitchFamily="34" charset="77"/>
                <a:cs typeface="Arial Black"/>
              </a:rPr>
              <a:t> </a:t>
            </a:r>
            <a:r>
              <a:rPr sz="1850" spc="-145" dirty="0">
                <a:latin typeface="Lucida Sans" panose="020B0602030504020204" pitchFamily="34" charset="77"/>
                <a:cs typeface="Arial Black"/>
              </a:rPr>
              <a:t>and</a:t>
            </a:r>
            <a:r>
              <a:rPr sz="1850" spc="-300" dirty="0">
                <a:latin typeface="Lucida Sans" panose="020B0602030504020204" pitchFamily="34" charset="77"/>
                <a:cs typeface="Arial Black"/>
              </a:rPr>
              <a:t> </a:t>
            </a:r>
            <a:r>
              <a:rPr sz="1850" spc="-200" dirty="0">
                <a:latin typeface="Lucida Sans" panose="020B0602030504020204" pitchFamily="34" charset="77"/>
                <a:cs typeface="Arial Black"/>
              </a:rPr>
              <a:t>what</a:t>
            </a:r>
            <a:r>
              <a:rPr sz="1850" spc="-305" dirty="0">
                <a:latin typeface="Lucida Sans" panose="020B0602030504020204" pitchFamily="34" charset="77"/>
                <a:cs typeface="Arial Black"/>
              </a:rPr>
              <a:t> </a:t>
            </a:r>
            <a:r>
              <a:rPr sz="1850" spc="-200" dirty="0">
                <a:latin typeface="Lucida Sans" panose="020B0602030504020204" pitchFamily="34" charset="77"/>
                <a:cs typeface="Arial Black"/>
              </a:rPr>
              <a:t>actions</a:t>
            </a:r>
            <a:r>
              <a:rPr sz="1850" spc="-295" dirty="0">
                <a:latin typeface="Lucida Sans" panose="020B0602030504020204" pitchFamily="34" charset="77"/>
                <a:cs typeface="Arial Black"/>
              </a:rPr>
              <a:t> </a:t>
            </a:r>
            <a:r>
              <a:rPr sz="1850" spc="-155" dirty="0">
                <a:latin typeface="Lucida Sans" panose="020B0602030504020204" pitchFamily="34" charset="77"/>
                <a:cs typeface="Arial Black"/>
              </a:rPr>
              <a:t>to</a:t>
            </a:r>
            <a:r>
              <a:rPr sz="1850" spc="-204" dirty="0">
                <a:latin typeface="Lucida Sans" panose="020B0602030504020204" pitchFamily="34" charset="77"/>
                <a:cs typeface="Arial Black"/>
              </a:rPr>
              <a:t> </a:t>
            </a:r>
            <a:r>
              <a:rPr sz="1850" spc="-200" dirty="0">
                <a:latin typeface="Lucida Sans" panose="020B0602030504020204" pitchFamily="34" charset="77"/>
                <a:cs typeface="Arial Black"/>
              </a:rPr>
              <a:t>take.</a:t>
            </a:r>
            <a:endParaRPr sz="1850">
              <a:latin typeface="Lucida Sans" panose="020B0602030504020204" pitchFamily="34" charset="77"/>
              <a:cs typeface="Arial Black"/>
            </a:endParaRPr>
          </a:p>
        </p:txBody>
      </p:sp>
    </p:spTree>
    <p:extLst>
      <p:ext uri="{BB962C8B-B14F-4D97-AF65-F5344CB8AC3E}">
        <p14:creationId xmlns:p14="http://schemas.microsoft.com/office/powerpoint/2010/main" val="4283010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2192000" cy="63093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4652" y="335216"/>
            <a:ext cx="2717927" cy="549592"/>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936875" y="335216"/>
            <a:ext cx="2995041" cy="54959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682360" y="335216"/>
            <a:ext cx="305435" cy="549592"/>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5906134" y="335216"/>
            <a:ext cx="1244727" cy="549592"/>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6943343" y="335216"/>
            <a:ext cx="2460879" cy="549592"/>
          </a:xfrm>
          <a:prstGeom prst="rect">
            <a:avLst/>
          </a:prstGeom>
          <a:blipFill>
            <a:blip r:embed="rId7" cstate="print"/>
            <a:stretch>
              <a:fillRect/>
            </a:stretch>
          </a:blipFill>
        </p:spPr>
        <p:txBody>
          <a:bodyPr wrap="square" lIns="0" tIns="0" rIns="0" bIns="0" rtlCol="0"/>
          <a:lstStyle/>
          <a:p>
            <a:endParaRPr/>
          </a:p>
        </p:txBody>
      </p:sp>
      <p:sp>
        <p:nvSpPr>
          <p:cNvPr id="8" name="object 8"/>
          <p:cNvSpPr txBox="1"/>
          <p:nvPr/>
        </p:nvSpPr>
        <p:spPr>
          <a:xfrm>
            <a:off x="459740" y="1295336"/>
            <a:ext cx="10506075" cy="861133"/>
          </a:xfrm>
          <a:prstGeom prst="rect">
            <a:avLst/>
          </a:prstGeom>
        </p:spPr>
        <p:txBody>
          <a:bodyPr vert="horz" wrap="square" lIns="0" tIns="27305" rIns="0" bIns="0" rtlCol="0">
            <a:spAutoFit/>
          </a:bodyPr>
          <a:lstStyle/>
          <a:p>
            <a:pPr marL="12700" marR="5080">
              <a:lnSpc>
                <a:spcPts val="2160"/>
              </a:lnSpc>
              <a:spcBef>
                <a:spcPts val="215"/>
              </a:spcBef>
            </a:pPr>
            <a:r>
              <a:rPr sz="1850" b="1" spc="-65" dirty="0">
                <a:latin typeface="Lucida Sans"/>
                <a:cs typeface="Lucida Sans"/>
              </a:rPr>
              <a:t>Case</a:t>
            </a:r>
            <a:r>
              <a:rPr sz="1850" b="1" spc="-240" dirty="0">
                <a:latin typeface="Lucida Sans"/>
                <a:cs typeface="Lucida Sans"/>
              </a:rPr>
              <a:t> </a:t>
            </a:r>
            <a:r>
              <a:rPr sz="1850" b="1" spc="-30" dirty="0">
                <a:latin typeface="Lucida Sans"/>
                <a:cs typeface="Lucida Sans"/>
              </a:rPr>
              <a:t>Milestones</a:t>
            </a:r>
            <a:r>
              <a:rPr sz="1850" b="1" spc="-295" dirty="0">
                <a:latin typeface="Lucida Sans"/>
                <a:cs typeface="Lucida Sans"/>
              </a:rPr>
              <a:t> </a:t>
            </a:r>
            <a:r>
              <a:rPr sz="1850" spc="-170" dirty="0">
                <a:latin typeface="Lucida Sans" panose="020B0602030504020204" pitchFamily="34" charset="77"/>
                <a:cs typeface="Arial Black"/>
              </a:rPr>
              <a:t>used</a:t>
            </a:r>
            <a:r>
              <a:rPr sz="1850" spc="-305" dirty="0">
                <a:latin typeface="Lucida Sans" panose="020B0602030504020204" pitchFamily="34" charset="77"/>
                <a:cs typeface="Arial Black"/>
              </a:rPr>
              <a:t> </a:t>
            </a:r>
            <a:r>
              <a:rPr sz="1850" spc="-185" dirty="0">
                <a:latin typeface="Lucida Sans" panose="020B0602030504020204" pitchFamily="34" charset="77"/>
                <a:cs typeface="Arial Black"/>
              </a:rPr>
              <a:t>with</a:t>
            </a:r>
            <a:r>
              <a:rPr sz="1850" spc="-220" dirty="0">
                <a:latin typeface="Lucida Sans" panose="020B0602030504020204" pitchFamily="34" charset="77"/>
                <a:cs typeface="Arial Black"/>
              </a:rPr>
              <a:t> </a:t>
            </a:r>
            <a:r>
              <a:rPr sz="1850" b="1" spc="-15" dirty="0">
                <a:latin typeface="Lucida Sans"/>
                <a:cs typeface="Lucida Sans"/>
              </a:rPr>
              <a:t>Entitlements</a:t>
            </a:r>
            <a:r>
              <a:rPr sz="1850" b="1" spc="-305" dirty="0">
                <a:latin typeface="Lucida Sans"/>
                <a:cs typeface="Lucida Sans"/>
              </a:rPr>
              <a:t> </a:t>
            </a:r>
            <a:r>
              <a:rPr sz="1850" spc="-200" dirty="0">
                <a:latin typeface="Lucida Sans" panose="020B0602030504020204" pitchFamily="34" charset="77"/>
                <a:cs typeface="Arial Black"/>
              </a:rPr>
              <a:t>is</a:t>
            </a:r>
            <a:r>
              <a:rPr sz="1850" spc="-290" dirty="0">
                <a:latin typeface="Lucida Sans" panose="020B0602030504020204" pitchFamily="34" charset="77"/>
                <a:cs typeface="Arial Black"/>
              </a:rPr>
              <a:t> </a:t>
            </a:r>
            <a:r>
              <a:rPr sz="1850" spc="-170" dirty="0">
                <a:latin typeface="Lucida Sans" panose="020B0602030504020204" pitchFamily="34" charset="77"/>
                <a:cs typeface="Arial Black"/>
              </a:rPr>
              <a:t>the</a:t>
            </a:r>
            <a:r>
              <a:rPr sz="1850" spc="-125" dirty="0">
                <a:latin typeface="Lucida Sans" panose="020B0602030504020204" pitchFamily="34" charset="77"/>
                <a:cs typeface="Arial Black"/>
              </a:rPr>
              <a:t> </a:t>
            </a:r>
            <a:r>
              <a:rPr sz="1850" spc="-195" dirty="0">
                <a:latin typeface="Lucida Sans" panose="020B0602030504020204" pitchFamily="34" charset="77"/>
                <a:cs typeface="Arial Black"/>
              </a:rPr>
              <a:t>latest</a:t>
            </a:r>
            <a:r>
              <a:rPr sz="1850" spc="-290" dirty="0">
                <a:latin typeface="Lucida Sans" panose="020B0602030504020204" pitchFamily="34" charset="77"/>
                <a:cs typeface="Arial Black"/>
              </a:rPr>
              <a:t> </a:t>
            </a:r>
            <a:r>
              <a:rPr sz="1850" spc="-240" dirty="0">
                <a:latin typeface="Lucida Sans" panose="020B0602030504020204" pitchFamily="34" charset="77"/>
                <a:cs typeface="Arial Black"/>
              </a:rPr>
              <a:t>way</a:t>
            </a:r>
            <a:r>
              <a:rPr sz="1850" spc="-254" dirty="0">
                <a:latin typeface="Lucida Sans" panose="020B0602030504020204" pitchFamily="34" charset="77"/>
                <a:cs typeface="Arial Black"/>
              </a:rPr>
              <a:t> </a:t>
            </a:r>
            <a:r>
              <a:rPr sz="1850" spc="-155" dirty="0">
                <a:latin typeface="Lucida Sans" panose="020B0602030504020204" pitchFamily="34" charset="77"/>
                <a:cs typeface="Arial Black"/>
              </a:rPr>
              <a:t>to</a:t>
            </a:r>
            <a:r>
              <a:rPr sz="1850" spc="-204" dirty="0">
                <a:latin typeface="Lucida Sans" panose="020B0602030504020204" pitchFamily="34" charset="77"/>
                <a:cs typeface="Arial Black"/>
              </a:rPr>
              <a:t> </a:t>
            </a:r>
            <a:r>
              <a:rPr sz="1850" spc="-170" dirty="0">
                <a:latin typeface="Lucida Sans" panose="020B0602030504020204" pitchFamily="34" charset="77"/>
                <a:cs typeface="Arial Black"/>
              </a:rPr>
              <a:t>ensure</a:t>
            </a:r>
            <a:r>
              <a:rPr sz="1850" spc="-200" dirty="0">
                <a:latin typeface="Lucida Sans" panose="020B0602030504020204" pitchFamily="34" charset="77"/>
                <a:cs typeface="Arial Black"/>
              </a:rPr>
              <a:t> </a:t>
            </a:r>
            <a:r>
              <a:rPr sz="1850" spc="-170" dirty="0">
                <a:latin typeface="Lucida Sans" panose="020B0602030504020204" pitchFamily="34" charset="77"/>
                <a:cs typeface="Arial Black"/>
              </a:rPr>
              <a:t>that</a:t>
            </a:r>
            <a:r>
              <a:rPr sz="1850" spc="-220" dirty="0">
                <a:latin typeface="Lucida Sans" panose="020B0602030504020204" pitchFamily="34" charset="77"/>
                <a:cs typeface="Arial Black"/>
              </a:rPr>
              <a:t> </a:t>
            </a:r>
            <a:r>
              <a:rPr sz="1850" spc="-150" dirty="0">
                <a:latin typeface="Lucida Sans" panose="020B0602030504020204" pitchFamily="34" charset="77"/>
                <a:cs typeface="Arial Black"/>
              </a:rPr>
              <a:t>Support</a:t>
            </a:r>
            <a:r>
              <a:rPr sz="1850" spc="-295" dirty="0">
                <a:latin typeface="Lucida Sans" panose="020B0602030504020204" pitchFamily="34" charset="77"/>
                <a:cs typeface="Arial Black"/>
              </a:rPr>
              <a:t> </a:t>
            </a:r>
            <a:r>
              <a:rPr sz="1850" spc="-200" dirty="0">
                <a:latin typeface="Lucida Sans" panose="020B0602030504020204" pitchFamily="34" charset="77"/>
                <a:cs typeface="Arial Black"/>
              </a:rPr>
              <a:t>process</a:t>
            </a:r>
            <a:r>
              <a:rPr sz="1850" spc="-285" dirty="0">
                <a:latin typeface="Lucida Sans" panose="020B0602030504020204" pitchFamily="34" charset="77"/>
                <a:cs typeface="Arial Black"/>
              </a:rPr>
              <a:t> </a:t>
            </a:r>
            <a:r>
              <a:rPr sz="1850" spc="-200" dirty="0">
                <a:latin typeface="Lucida Sans" panose="020B0602030504020204" pitchFamily="34" charset="77"/>
                <a:cs typeface="Arial Black"/>
              </a:rPr>
              <a:t>is</a:t>
            </a:r>
            <a:r>
              <a:rPr sz="1850" spc="-215" dirty="0">
                <a:latin typeface="Lucida Sans" panose="020B0602030504020204" pitchFamily="34" charset="77"/>
                <a:cs typeface="Arial Black"/>
              </a:rPr>
              <a:t> </a:t>
            </a:r>
            <a:r>
              <a:rPr sz="1850" spc="-160" dirty="0">
                <a:latin typeface="Lucida Sans" panose="020B0602030504020204" pitchFamily="34" charset="77"/>
                <a:cs typeface="Arial Black"/>
              </a:rPr>
              <a:t>being  </a:t>
            </a:r>
            <a:r>
              <a:rPr sz="1850" spc="-155" dirty="0">
                <a:latin typeface="Lucida Sans" panose="020B0602030504020204" pitchFamily="34" charset="77"/>
                <a:cs typeface="Arial Black"/>
              </a:rPr>
              <a:t>followed </a:t>
            </a:r>
            <a:r>
              <a:rPr sz="1850" spc="-145" dirty="0">
                <a:latin typeface="Lucida Sans" panose="020B0602030504020204" pitchFamily="34" charset="77"/>
                <a:cs typeface="Arial Black"/>
              </a:rPr>
              <a:t>and </a:t>
            </a:r>
            <a:r>
              <a:rPr sz="1850" spc="-165" dirty="0">
                <a:latin typeface="Lucida Sans" panose="020B0602030504020204" pitchFamily="34" charset="77"/>
                <a:cs typeface="Arial Black"/>
              </a:rPr>
              <a:t>all </a:t>
            </a:r>
            <a:r>
              <a:rPr sz="1850" spc="-140" dirty="0">
                <a:latin typeface="Lucida Sans" panose="020B0602030504020204" pitchFamily="34" charset="77"/>
                <a:cs typeface="Arial Black"/>
              </a:rPr>
              <a:t>defined </a:t>
            </a:r>
            <a:r>
              <a:rPr sz="1850" spc="-215" dirty="0">
                <a:latin typeface="Lucida Sans" panose="020B0602030504020204" pitchFamily="34" charset="77"/>
                <a:cs typeface="Arial Black"/>
              </a:rPr>
              <a:t>Service Level </a:t>
            </a:r>
            <a:r>
              <a:rPr sz="1850" spc="-195" dirty="0">
                <a:latin typeface="Lucida Sans" panose="020B0602030504020204" pitchFamily="34" charset="77"/>
                <a:cs typeface="Arial Black"/>
              </a:rPr>
              <a:t>Agreements </a:t>
            </a:r>
            <a:r>
              <a:rPr sz="1850" spc="-5" dirty="0">
                <a:latin typeface="Lucida Sans" panose="020B0602030504020204" pitchFamily="34" charset="77"/>
                <a:cs typeface="Arial Black"/>
              </a:rPr>
              <a:t>– </a:t>
            </a:r>
            <a:r>
              <a:rPr sz="1850" b="1" spc="-50" dirty="0">
                <a:latin typeface="Lucida Sans"/>
                <a:cs typeface="Lucida Sans"/>
              </a:rPr>
              <a:t>SLA </a:t>
            </a:r>
            <a:r>
              <a:rPr sz="1850" spc="-185" dirty="0">
                <a:latin typeface="Lucida Sans" panose="020B0602030504020204" pitchFamily="34" charset="77"/>
                <a:cs typeface="Arial Black"/>
              </a:rPr>
              <a:t>(like </a:t>
            </a:r>
            <a:r>
              <a:rPr sz="1850" spc="-175" dirty="0">
                <a:latin typeface="Lucida Sans" panose="020B0602030504020204" pitchFamily="34" charset="77"/>
                <a:cs typeface="Arial Black"/>
              </a:rPr>
              <a:t>time limits </a:t>
            </a:r>
            <a:r>
              <a:rPr sz="1850" spc="-155" dirty="0">
                <a:latin typeface="Lucida Sans" panose="020B0602030504020204" pitchFamily="34" charset="77"/>
                <a:cs typeface="Arial Black"/>
              </a:rPr>
              <a:t>to </a:t>
            </a:r>
            <a:r>
              <a:rPr sz="1850" spc="-170" dirty="0">
                <a:latin typeface="Lucida Sans" panose="020B0602030504020204" pitchFamily="34" charset="77"/>
                <a:cs typeface="Arial Black"/>
              </a:rPr>
              <a:t>resolve </a:t>
            </a:r>
            <a:r>
              <a:rPr sz="1850" spc="-240" dirty="0">
                <a:latin typeface="Lucida Sans" panose="020B0602030504020204" pitchFamily="34" charset="77"/>
                <a:cs typeface="Arial Black"/>
              </a:rPr>
              <a:t>case) </a:t>
            </a:r>
            <a:r>
              <a:rPr sz="1850" spc="-170" dirty="0">
                <a:latin typeface="Lucida Sans" panose="020B0602030504020204" pitchFamily="34" charset="77"/>
                <a:cs typeface="Arial Black"/>
              </a:rPr>
              <a:t>are </a:t>
            </a:r>
            <a:r>
              <a:rPr sz="1850" spc="-135" dirty="0">
                <a:latin typeface="Lucida Sans" panose="020B0602030504020204" pitchFamily="34" charset="77"/>
                <a:cs typeface="Arial Black"/>
              </a:rPr>
              <a:t>not  </a:t>
            </a:r>
            <a:r>
              <a:rPr sz="1850" spc="-215" dirty="0">
                <a:latin typeface="Lucida Sans" panose="020B0602030504020204" pitchFamily="34" charset="77"/>
                <a:cs typeface="Arial Black"/>
              </a:rPr>
              <a:t>ecxceeded.</a:t>
            </a:r>
            <a:endParaRPr sz="1850">
              <a:latin typeface="Lucida Sans" panose="020B0602030504020204" pitchFamily="34" charset="77"/>
              <a:cs typeface="Arial Black"/>
            </a:endParaRPr>
          </a:p>
          <a:p>
            <a:pPr marL="12700">
              <a:lnSpc>
                <a:spcPts val="2105"/>
              </a:lnSpc>
            </a:pPr>
            <a:r>
              <a:rPr sz="1850" b="1" spc="-65" dirty="0">
                <a:latin typeface="Lucida Sans"/>
                <a:cs typeface="Lucida Sans"/>
              </a:rPr>
              <a:t>Case</a:t>
            </a:r>
            <a:r>
              <a:rPr sz="1850" b="1" spc="-245" dirty="0">
                <a:latin typeface="Lucida Sans"/>
                <a:cs typeface="Lucida Sans"/>
              </a:rPr>
              <a:t> </a:t>
            </a:r>
            <a:r>
              <a:rPr sz="1850" b="1" spc="-30" dirty="0">
                <a:latin typeface="Lucida Sans"/>
                <a:cs typeface="Lucida Sans"/>
              </a:rPr>
              <a:t>Milestones</a:t>
            </a:r>
            <a:r>
              <a:rPr sz="1850" b="1" spc="-300" dirty="0">
                <a:latin typeface="Lucida Sans"/>
                <a:cs typeface="Lucida Sans"/>
              </a:rPr>
              <a:t> </a:t>
            </a:r>
            <a:r>
              <a:rPr sz="1850" spc="-170" dirty="0">
                <a:latin typeface="Lucida Sans" panose="020B0602030504020204" pitchFamily="34" charset="77"/>
                <a:cs typeface="Arial Black"/>
              </a:rPr>
              <a:t>could</a:t>
            </a:r>
            <a:r>
              <a:rPr sz="1850" spc="-310" dirty="0">
                <a:latin typeface="Lucida Sans" panose="020B0602030504020204" pitchFamily="34" charset="77"/>
                <a:cs typeface="Arial Black"/>
              </a:rPr>
              <a:t> </a:t>
            </a:r>
            <a:r>
              <a:rPr sz="1850" spc="-175" dirty="0">
                <a:latin typeface="Lucida Sans" panose="020B0602030504020204" pitchFamily="34" charset="77"/>
                <a:cs typeface="Arial Black"/>
              </a:rPr>
              <a:t>combine</a:t>
            </a:r>
            <a:r>
              <a:rPr sz="1850" spc="-285" dirty="0">
                <a:latin typeface="Lucida Sans" panose="020B0602030504020204" pitchFamily="34" charset="77"/>
                <a:cs typeface="Arial Black"/>
              </a:rPr>
              <a:t> </a:t>
            </a:r>
            <a:r>
              <a:rPr sz="1850" spc="-190" dirty="0">
                <a:latin typeface="Lucida Sans" panose="020B0602030504020204" pitchFamily="34" charset="77"/>
                <a:cs typeface="Arial Black"/>
              </a:rPr>
              <a:t>Escalation/Assignment</a:t>
            </a:r>
            <a:r>
              <a:rPr sz="1850" spc="-295" dirty="0">
                <a:latin typeface="Lucida Sans" panose="020B0602030504020204" pitchFamily="34" charset="77"/>
                <a:cs typeface="Arial Black"/>
              </a:rPr>
              <a:t> </a:t>
            </a:r>
            <a:r>
              <a:rPr sz="1850" spc="-185" dirty="0">
                <a:latin typeface="Lucida Sans" panose="020B0602030504020204" pitchFamily="34" charset="77"/>
                <a:cs typeface="Arial Black"/>
              </a:rPr>
              <a:t>with</a:t>
            </a:r>
            <a:r>
              <a:rPr sz="1850" spc="-310" dirty="0">
                <a:latin typeface="Lucida Sans" panose="020B0602030504020204" pitchFamily="34" charset="77"/>
                <a:cs typeface="Arial Black"/>
              </a:rPr>
              <a:t> </a:t>
            </a:r>
            <a:r>
              <a:rPr sz="1850" spc="-285" dirty="0">
                <a:latin typeface="Lucida Sans" panose="020B0602030504020204" pitchFamily="34" charset="77"/>
                <a:cs typeface="Arial Black"/>
              </a:rPr>
              <a:t>SLA</a:t>
            </a:r>
            <a:r>
              <a:rPr sz="1850" spc="-260" dirty="0">
                <a:latin typeface="Lucida Sans" panose="020B0602030504020204" pitchFamily="34" charset="77"/>
                <a:cs typeface="Arial Black"/>
              </a:rPr>
              <a:t> </a:t>
            </a:r>
            <a:r>
              <a:rPr sz="1850" spc="-145" dirty="0">
                <a:latin typeface="Lucida Sans" panose="020B0602030504020204" pitchFamily="34" charset="77"/>
                <a:cs typeface="Arial Black"/>
              </a:rPr>
              <a:t>fulfillment</a:t>
            </a:r>
            <a:r>
              <a:rPr sz="1850" spc="-295" dirty="0">
                <a:latin typeface="Lucida Sans" panose="020B0602030504020204" pitchFamily="34" charset="77"/>
                <a:cs typeface="Arial Black"/>
              </a:rPr>
              <a:t> </a:t>
            </a:r>
            <a:r>
              <a:rPr sz="1850" spc="-190" dirty="0">
                <a:latin typeface="Lucida Sans" panose="020B0602030504020204" pitchFamily="34" charset="77"/>
                <a:cs typeface="Arial Black"/>
              </a:rPr>
              <a:t>Functionalities.</a:t>
            </a:r>
            <a:endParaRPr sz="1850">
              <a:latin typeface="Lucida Sans" panose="020B0602030504020204" pitchFamily="34" charset="77"/>
              <a:cs typeface="Arial Black"/>
            </a:endParaRPr>
          </a:p>
        </p:txBody>
      </p:sp>
      <p:sp>
        <p:nvSpPr>
          <p:cNvPr id="9" name="object 9"/>
          <p:cNvSpPr/>
          <p:nvPr/>
        </p:nvSpPr>
        <p:spPr>
          <a:xfrm>
            <a:off x="426719" y="2621279"/>
            <a:ext cx="11196320" cy="3515360"/>
          </a:xfrm>
          <a:prstGeom prst="rect">
            <a:avLst/>
          </a:prstGeom>
          <a:blipFill>
            <a:blip r:embed="rId8"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9728153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B15F944-F671-474A-811D-FD7F3051FB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0300"/>
            <a:ext cx="12192000" cy="6297399"/>
          </a:xfrm>
          <a:prstGeom prst="rect">
            <a:avLst/>
          </a:prstGeom>
        </p:spPr>
      </p:pic>
    </p:spTree>
    <p:extLst>
      <p:ext uri="{BB962C8B-B14F-4D97-AF65-F5344CB8AC3E}">
        <p14:creationId xmlns:p14="http://schemas.microsoft.com/office/powerpoint/2010/main" val="34099375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0" name="Picture 6" descr="Lightning Partner Community: Empower Partners to Sell Smarter and Faster -  Salesforce Blog">
            <a:extLst>
              <a:ext uri="{FF2B5EF4-FFF2-40B4-BE49-F238E27FC236}">
                <a16:creationId xmlns:a16="http://schemas.microsoft.com/office/drawing/2014/main" id="{DE3A6522-8F63-6B45-B782-1249D1509D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416206"/>
            <a:ext cx="8135937" cy="602558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3B16FA0-068C-5C42-AAA6-2C8B4923414C}"/>
              </a:ext>
            </a:extLst>
          </p:cNvPr>
          <p:cNvSpPr txBox="1"/>
          <p:nvPr/>
        </p:nvSpPr>
        <p:spPr>
          <a:xfrm>
            <a:off x="474662" y="2057400"/>
            <a:ext cx="2878137" cy="2862322"/>
          </a:xfrm>
          <a:prstGeom prst="rect">
            <a:avLst/>
          </a:prstGeom>
          <a:noFill/>
        </p:spPr>
        <p:txBody>
          <a:bodyPr wrap="square" rtlCol="0">
            <a:spAutoFit/>
          </a:bodyPr>
          <a:lstStyle/>
          <a:p>
            <a:pPr marL="285750" indent="-285750">
              <a:buFontTx/>
              <a:buChar char="-"/>
            </a:pPr>
            <a:r>
              <a:rPr lang="en-US" dirty="0"/>
              <a:t>Get support: open cases, start chats, raise a question</a:t>
            </a:r>
          </a:p>
          <a:p>
            <a:pPr marL="285750" indent="-285750">
              <a:buFontTx/>
              <a:buChar char="-"/>
            </a:pPr>
            <a:r>
              <a:rPr lang="en-US" dirty="0"/>
              <a:t>Chatter – raise questions, posts , engage your customers/partners</a:t>
            </a:r>
          </a:p>
          <a:p>
            <a:pPr marL="285750" indent="-285750">
              <a:buFontTx/>
              <a:buChar char="-"/>
            </a:pPr>
            <a:r>
              <a:rPr lang="en-US" dirty="0"/>
              <a:t>Share objects for read/write</a:t>
            </a:r>
          </a:p>
          <a:p>
            <a:pPr marL="285750" indent="-285750">
              <a:buFontTx/>
              <a:buChar char="-"/>
            </a:pPr>
            <a:r>
              <a:rPr lang="en-US" dirty="0"/>
              <a:t>Reports and Dashboard </a:t>
            </a:r>
          </a:p>
          <a:p>
            <a:pPr marL="285750" indent="-285750">
              <a:buFontTx/>
              <a:buChar char="-"/>
            </a:pPr>
            <a:r>
              <a:rPr lang="en-US" dirty="0"/>
              <a:t>Mobile</a:t>
            </a:r>
            <a:endParaRPr lang="en-IL" dirty="0"/>
          </a:p>
        </p:txBody>
      </p:sp>
      <p:sp>
        <p:nvSpPr>
          <p:cNvPr id="7" name="object 2">
            <a:extLst>
              <a:ext uri="{FF2B5EF4-FFF2-40B4-BE49-F238E27FC236}">
                <a16:creationId xmlns:a16="http://schemas.microsoft.com/office/drawing/2014/main" id="{1929406E-4BDC-EE4F-AB65-74AAF1665666}"/>
              </a:ext>
            </a:extLst>
          </p:cNvPr>
          <p:cNvSpPr/>
          <p:nvPr/>
        </p:nvSpPr>
        <p:spPr>
          <a:xfrm>
            <a:off x="573980" y="1600200"/>
            <a:ext cx="1404000" cy="45719"/>
          </a:xfrm>
          <a:custGeom>
            <a:avLst/>
            <a:gdLst/>
            <a:ahLst/>
            <a:cxnLst/>
            <a:rect l="l" t="t" r="r" b="b"/>
            <a:pathLst>
              <a:path w="4536440">
                <a:moveTo>
                  <a:pt x="0" y="0"/>
                </a:moveTo>
                <a:lnTo>
                  <a:pt x="4536059" y="0"/>
                </a:lnTo>
              </a:path>
            </a:pathLst>
          </a:custGeom>
          <a:ln w="81280">
            <a:solidFill>
              <a:srgbClr val="85F100"/>
            </a:solidFill>
          </a:ln>
        </p:spPr>
        <p:txBody>
          <a:bodyPr wrap="square" lIns="0" tIns="0" rIns="0" bIns="0" rtlCol="0"/>
          <a:lstStyle/>
          <a:p>
            <a:endParaRPr/>
          </a:p>
        </p:txBody>
      </p:sp>
      <p:sp>
        <p:nvSpPr>
          <p:cNvPr id="3" name="TextBox 2">
            <a:extLst>
              <a:ext uri="{FF2B5EF4-FFF2-40B4-BE49-F238E27FC236}">
                <a16:creationId xmlns:a16="http://schemas.microsoft.com/office/drawing/2014/main" id="{F612BF01-64D0-D046-93F9-F4BAA9FB5A33}"/>
              </a:ext>
            </a:extLst>
          </p:cNvPr>
          <p:cNvSpPr txBox="1"/>
          <p:nvPr/>
        </p:nvSpPr>
        <p:spPr>
          <a:xfrm>
            <a:off x="474663" y="1219200"/>
            <a:ext cx="2497137" cy="461665"/>
          </a:xfrm>
          <a:prstGeom prst="rect">
            <a:avLst/>
          </a:prstGeom>
          <a:noFill/>
        </p:spPr>
        <p:txBody>
          <a:bodyPr wrap="square" rtlCol="0">
            <a:spAutoFit/>
          </a:bodyPr>
          <a:lstStyle/>
          <a:p>
            <a:r>
              <a:rPr lang="en-IL" sz="2400" dirty="0"/>
              <a:t>Key Featurs </a:t>
            </a:r>
          </a:p>
        </p:txBody>
      </p:sp>
    </p:spTree>
    <p:extLst>
      <p:ext uri="{BB962C8B-B14F-4D97-AF65-F5344CB8AC3E}">
        <p14:creationId xmlns:p14="http://schemas.microsoft.com/office/powerpoint/2010/main" val="1667257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0" y="0"/>
            <a:ext cx="12192000" cy="6858000"/>
            <a:chOff x="0" y="0"/>
            <a:chExt cx="12192000" cy="6858000"/>
          </a:xfrm>
        </p:grpSpPr>
        <p:sp>
          <p:nvSpPr>
            <p:cNvPr id="4" name="object 4"/>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93407" y="526033"/>
              <a:ext cx="1565783" cy="54927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027301" y="526033"/>
              <a:ext cx="3241421" cy="549275"/>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580707" y="1054417"/>
            <a:ext cx="692150" cy="197490"/>
          </a:xfrm>
          <a:prstGeom prst="rect">
            <a:avLst/>
          </a:prstGeom>
        </p:spPr>
        <p:txBody>
          <a:bodyPr vert="horz" wrap="square" lIns="0" tIns="12700" rIns="0" bIns="0" rtlCol="0">
            <a:spAutoFit/>
          </a:bodyPr>
          <a:lstStyle/>
          <a:p>
            <a:pPr marL="12700">
              <a:lnSpc>
                <a:spcPct val="100000"/>
              </a:lnSpc>
              <a:spcBef>
                <a:spcPts val="100"/>
              </a:spcBef>
            </a:pPr>
            <a:r>
              <a:rPr sz="1200" spc="-114" dirty="0">
                <a:latin typeface="Lucida Sans" panose="020B0602030504020204" pitchFamily="34" charset="77"/>
                <a:cs typeface="Arial Black"/>
              </a:rPr>
              <a:t>Overview</a:t>
            </a:r>
            <a:endParaRPr sz="1200">
              <a:latin typeface="Lucida Sans" panose="020B0602030504020204" pitchFamily="34" charset="77"/>
              <a:cs typeface="Arial Black"/>
            </a:endParaRPr>
          </a:p>
        </p:txBody>
      </p:sp>
      <p:graphicFrame>
        <p:nvGraphicFramePr>
          <p:cNvPr id="8" name="object 8"/>
          <p:cNvGraphicFramePr>
            <a:graphicFrameLocks noGrp="1"/>
          </p:cNvGraphicFramePr>
          <p:nvPr/>
        </p:nvGraphicFramePr>
        <p:xfrm>
          <a:off x="4620005" y="1982597"/>
          <a:ext cx="7056120" cy="3600028"/>
        </p:xfrm>
        <a:graphic>
          <a:graphicData uri="http://schemas.openxmlformats.org/drawingml/2006/table">
            <a:tbl>
              <a:tblPr firstRow="1" bandRow="1">
                <a:tableStyleId>{2D5ABB26-0587-4C30-8999-92F81FD0307C}</a:tableStyleId>
              </a:tblPr>
              <a:tblGrid>
                <a:gridCol w="2333625">
                  <a:extLst>
                    <a:ext uri="{9D8B030D-6E8A-4147-A177-3AD203B41FA5}">
                      <a16:colId xmlns:a16="http://schemas.microsoft.com/office/drawing/2014/main" val="20000"/>
                    </a:ext>
                  </a:extLst>
                </a:gridCol>
                <a:gridCol w="4722495">
                  <a:extLst>
                    <a:ext uri="{9D8B030D-6E8A-4147-A177-3AD203B41FA5}">
                      <a16:colId xmlns:a16="http://schemas.microsoft.com/office/drawing/2014/main" val="20001"/>
                    </a:ext>
                  </a:extLst>
                </a:gridCol>
              </a:tblGrid>
              <a:tr h="450088">
                <a:tc>
                  <a:txBody>
                    <a:bodyPr/>
                    <a:lstStyle/>
                    <a:p>
                      <a:pPr marL="771525">
                        <a:lnSpc>
                          <a:spcPct val="100000"/>
                        </a:lnSpc>
                        <a:spcBef>
                          <a:spcPts val="1075"/>
                        </a:spcBef>
                      </a:pPr>
                      <a:r>
                        <a:rPr sz="1050" b="1" spc="-15" dirty="0">
                          <a:latin typeface="Lucida Sans"/>
                          <a:cs typeface="Lucida Sans"/>
                        </a:rPr>
                        <a:t>Details</a:t>
                      </a:r>
                      <a:endParaRPr sz="1050">
                        <a:latin typeface="Lucida Sans"/>
                        <a:cs typeface="Lucida Sans"/>
                      </a:endParaRPr>
                    </a:p>
                  </a:txBody>
                  <a:tcPr marL="0" marR="0" marT="136525" marB="0">
                    <a:lnT w="12700">
                      <a:solidFill>
                        <a:srgbClr val="BCBCBC"/>
                      </a:solidFill>
                      <a:prstDash val="solid"/>
                    </a:lnT>
                    <a:lnB w="12700">
                      <a:solidFill>
                        <a:srgbClr val="BCBCBC"/>
                      </a:solidFill>
                      <a:prstDash val="solid"/>
                    </a:lnB>
                  </a:tcPr>
                </a:tc>
                <a:tc>
                  <a:txBody>
                    <a:bodyPr/>
                    <a:lstStyle/>
                    <a:p>
                      <a:pPr marL="95250">
                        <a:lnSpc>
                          <a:spcPct val="100000"/>
                        </a:lnSpc>
                        <a:spcBef>
                          <a:spcPts val="1110"/>
                        </a:spcBef>
                      </a:pPr>
                      <a:r>
                        <a:rPr sz="1050" b="0" i="0" spc="-110" dirty="0">
                          <a:latin typeface="Lucida Sans" panose="020B0602030504020204" pitchFamily="34" charset="77"/>
                          <a:cs typeface="Arial Black"/>
                        </a:rPr>
                        <a:t>Description,</a:t>
                      </a:r>
                      <a:r>
                        <a:rPr sz="1050" b="0" i="0" spc="-195" dirty="0">
                          <a:latin typeface="Lucida Sans" panose="020B0602030504020204" pitchFamily="34" charset="77"/>
                          <a:cs typeface="Arial Black"/>
                        </a:rPr>
                        <a:t> </a:t>
                      </a:r>
                      <a:r>
                        <a:rPr sz="1050" b="0" i="0" spc="-120" dirty="0">
                          <a:latin typeface="Lucida Sans" panose="020B0602030504020204" pitchFamily="34" charset="77"/>
                          <a:cs typeface="Arial Black"/>
                        </a:rPr>
                        <a:t>Label,</a:t>
                      </a:r>
                      <a:r>
                        <a:rPr sz="1050" b="0" i="0" spc="-114" dirty="0">
                          <a:latin typeface="Lucida Sans" panose="020B0602030504020204" pitchFamily="34" charset="77"/>
                          <a:cs typeface="Arial Black"/>
                        </a:rPr>
                        <a:t> </a:t>
                      </a:r>
                      <a:r>
                        <a:rPr sz="1050" b="0" i="0" spc="-140" dirty="0">
                          <a:latin typeface="Lucida Sans" panose="020B0602030504020204" pitchFamily="34" charset="77"/>
                          <a:cs typeface="Arial Black"/>
                        </a:rPr>
                        <a:t>API</a:t>
                      </a:r>
                      <a:r>
                        <a:rPr sz="1050" b="0" i="0" spc="-160" dirty="0">
                          <a:latin typeface="Lucida Sans" panose="020B0602030504020204" pitchFamily="34" charset="77"/>
                          <a:cs typeface="Arial Black"/>
                        </a:rPr>
                        <a:t> </a:t>
                      </a:r>
                      <a:r>
                        <a:rPr sz="1050" b="0" i="0" spc="-114" dirty="0">
                          <a:latin typeface="Lucida Sans" panose="020B0602030504020204" pitchFamily="34" charset="77"/>
                          <a:cs typeface="Arial Black"/>
                        </a:rPr>
                        <a:t>Name,</a:t>
                      </a:r>
                      <a:r>
                        <a:rPr sz="1050" b="0" i="0" spc="-200" dirty="0">
                          <a:latin typeface="Lucida Sans" panose="020B0602030504020204" pitchFamily="34" charset="77"/>
                          <a:cs typeface="Arial Black"/>
                        </a:rPr>
                        <a:t> </a:t>
                      </a:r>
                      <a:r>
                        <a:rPr sz="1050" b="0" i="0" spc="-130" dirty="0">
                          <a:latin typeface="Lucida Sans" panose="020B0602030504020204" pitchFamily="34" charset="77"/>
                          <a:cs typeface="Arial Black"/>
                        </a:rPr>
                        <a:t>Allow</a:t>
                      </a:r>
                      <a:r>
                        <a:rPr sz="1050" b="0" i="0" spc="-110" dirty="0">
                          <a:latin typeface="Lucida Sans" panose="020B0602030504020204" pitchFamily="34" charset="77"/>
                          <a:cs typeface="Arial Black"/>
                        </a:rPr>
                        <a:t> Reports,</a:t>
                      </a:r>
                      <a:r>
                        <a:rPr sz="1050" b="0" i="0" spc="-200" dirty="0">
                          <a:latin typeface="Lucida Sans" panose="020B0602030504020204" pitchFamily="34" charset="77"/>
                          <a:cs typeface="Arial Black"/>
                        </a:rPr>
                        <a:t> </a:t>
                      </a:r>
                      <a:r>
                        <a:rPr sz="1050" b="0" i="0" spc="-120" dirty="0">
                          <a:latin typeface="Lucida Sans" panose="020B0602030504020204" pitchFamily="34" charset="77"/>
                          <a:cs typeface="Arial Black"/>
                        </a:rPr>
                        <a:t>Edit</a:t>
                      </a:r>
                      <a:r>
                        <a:rPr sz="1050" b="0" i="0" spc="-150" dirty="0">
                          <a:latin typeface="Lucida Sans" panose="020B0602030504020204" pitchFamily="34" charset="77"/>
                          <a:cs typeface="Arial Black"/>
                        </a:rPr>
                        <a:t> </a:t>
                      </a:r>
                      <a:r>
                        <a:rPr sz="1050" b="0" i="0" spc="-90" dirty="0">
                          <a:latin typeface="Lucida Sans" panose="020B0602030504020204" pitchFamily="34" charset="77"/>
                          <a:cs typeface="Arial Black"/>
                        </a:rPr>
                        <a:t>and</a:t>
                      </a:r>
                      <a:r>
                        <a:rPr sz="1050" b="0" i="0" spc="-185" dirty="0">
                          <a:latin typeface="Lucida Sans" panose="020B0602030504020204" pitchFamily="34" charset="77"/>
                          <a:cs typeface="Arial Black"/>
                        </a:rPr>
                        <a:t> </a:t>
                      </a:r>
                      <a:r>
                        <a:rPr sz="1050" b="0" i="0" spc="-114" dirty="0">
                          <a:latin typeface="Lucida Sans" panose="020B0602030504020204" pitchFamily="34" charset="77"/>
                          <a:cs typeface="Arial Black"/>
                        </a:rPr>
                        <a:t>Delete</a:t>
                      </a:r>
                      <a:r>
                        <a:rPr sz="1050" b="0" i="0" spc="-125" dirty="0">
                          <a:latin typeface="Lucida Sans" panose="020B0602030504020204" pitchFamily="34" charset="77"/>
                          <a:cs typeface="Arial Black"/>
                        </a:rPr>
                        <a:t> </a:t>
                      </a:r>
                      <a:r>
                        <a:rPr sz="1050" b="0" i="0" spc="-105" dirty="0">
                          <a:latin typeface="Lucida Sans" panose="020B0602030504020204" pitchFamily="34" charset="77"/>
                          <a:cs typeface="Arial Black"/>
                        </a:rPr>
                        <a:t>(Custom</a:t>
                      </a:r>
                      <a:r>
                        <a:rPr sz="1050" b="0" i="0" spc="-195" dirty="0">
                          <a:latin typeface="Lucida Sans" panose="020B0602030504020204" pitchFamily="34" charset="77"/>
                          <a:cs typeface="Arial Black"/>
                        </a:rPr>
                        <a:t> </a:t>
                      </a:r>
                      <a:r>
                        <a:rPr sz="1050" b="0" i="0" spc="-114" dirty="0">
                          <a:latin typeface="Lucida Sans" panose="020B0602030504020204" pitchFamily="34" charset="77"/>
                          <a:cs typeface="Arial Black"/>
                        </a:rPr>
                        <a:t>Object)</a:t>
                      </a:r>
                      <a:endParaRPr sz="1050" b="0" i="0">
                        <a:latin typeface="Lucida Sans" panose="020B0602030504020204" pitchFamily="34" charset="77"/>
                        <a:cs typeface="Arial Black"/>
                      </a:endParaRPr>
                    </a:p>
                  </a:txBody>
                  <a:tcPr marL="0" marR="0" marT="140970"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0"/>
                  </a:ext>
                </a:extLst>
              </a:tr>
              <a:tr h="449961">
                <a:tc>
                  <a:txBody>
                    <a:bodyPr/>
                    <a:lstStyle/>
                    <a:p>
                      <a:pPr marL="771525">
                        <a:lnSpc>
                          <a:spcPct val="100000"/>
                        </a:lnSpc>
                        <a:spcBef>
                          <a:spcPts val="1080"/>
                        </a:spcBef>
                      </a:pPr>
                      <a:r>
                        <a:rPr sz="1050" b="1" spc="-40" dirty="0">
                          <a:latin typeface="Lucida Sans"/>
                          <a:cs typeface="Lucida Sans"/>
                        </a:rPr>
                        <a:t>Fields </a:t>
                      </a:r>
                      <a:r>
                        <a:rPr sz="1050" b="1" dirty="0">
                          <a:latin typeface="Lucida Sans"/>
                          <a:cs typeface="Lucida Sans"/>
                        </a:rPr>
                        <a:t>&amp;</a:t>
                      </a:r>
                      <a:r>
                        <a:rPr sz="1050" b="1" spc="-35" dirty="0">
                          <a:latin typeface="Lucida Sans"/>
                          <a:cs typeface="Lucida Sans"/>
                        </a:rPr>
                        <a:t> </a:t>
                      </a:r>
                      <a:r>
                        <a:rPr sz="1050" b="1" spc="-20" dirty="0">
                          <a:latin typeface="Lucida Sans"/>
                          <a:cs typeface="Lucida Sans"/>
                        </a:rPr>
                        <a:t>Relationships</a:t>
                      </a:r>
                      <a:endParaRPr sz="1050">
                        <a:latin typeface="Lucida Sans"/>
                        <a:cs typeface="Lucida Sans"/>
                      </a:endParaRPr>
                    </a:p>
                  </a:txBody>
                  <a:tcPr marL="0" marR="0" marT="137160" marB="0">
                    <a:lnT w="12700">
                      <a:solidFill>
                        <a:srgbClr val="BCBCBC"/>
                      </a:solidFill>
                      <a:prstDash val="solid"/>
                    </a:lnT>
                    <a:lnB w="12700">
                      <a:solidFill>
                        <a:srgbClr val="BCBCBC"/>
                      </a:solidFill>
                      <a:prstDash val="solid"/>
                    </a:lnB>
                  </a:tcPr>
                </a:tc>
                <a:tc>
                  <a:txBody>
                    <a:bodyPr/>
                    <a:lstStyle/>
                    <a:p>
                      <a:pPr marL="95250">
                        <a:lnSpc>
                          <a:spcPts val="1230"/>
                        </a:lnSpc>
                        <a:spcBef>
                          <a:spcPts val="509"/>
                        </a:spcBef>
                      </a:pPr>
                      <a:r>
                        <a:rPr sz="1050" b="0" i="0" spc="-120" dirty="0">
                          <a:latin typeface="Lucida Sans" panose="020B0602030504020204" pitchFamily="34" charset="77"/>
                          <a:cs typeface="Arial Black"/>
                        </a:rPr>
                        <a:t>Create</a:t>
                      </a:r>
                      <a:r>
                        <a:rPr sz="1050" b="0" i="0" spc="-135" dirty="0">
                          <a:latin typeface="Lucida Sans" panose="020B0602030504020204" pitchFamily="34" charset="77"/>
                          <a:cs typeface="Arial Black"/>
                        </a:rPr>
                        <a:t> </a:t>
                      </a:r>
                      <a:r>
                        <a:rPr sz="1050" b="0" i="0" spc="-130" dirty="0">
                          <a:latin typeface="Lucida Sans" panose="020B0602030504020204" pitchFamily="34" charset="77"/>
                          <a:cs typeface="Arial Black"/>
                        </a:rPr>
                        <a:t>new</a:t>
                      </a:r>
                      <a:r>
                        <a:rPr sz="1050" b="0" i="0" spc="-200" dirty="0">
                          <a:latin typeface="Lucida Sans" panose="020B0602030504020204" pitchFamily="34" charset="77"/>
                          <a:cs typeface="Arial Black"/>
                        </a:rPr>
                        <a:t> </a:t>
                      </a:r>
                      <a:r>
                        <a:rPr sz="1050" b="0" i="0" spc="-114" dirty="0">
                          <a:latin typeface="Lucida Sans" panose="020B0602030504020204" pitchFamily="34" charset="77"/>
                          <a:cs typeface="Arial Black"/>
                        </a:rPr>
                        <a:t>fields,</a:t>
                      </a:r>
                      <a:r>
                        <a:rPr sz="1050" b="0" i="0" spc="-45" dirty="0">
                          <a:latin typeface="Lucida Sans" panose="020B0602030504020204" pitchFamily="34" charset="77"/>
                          <a:cs typeface="Arial Black"/>
                        </a:rPr>
                        <a:t> </a:t>
                      </a:r>
                      <a:r>
                        <a:rPr sz="1050" b="0" i="0" spc="-90" dirty="0">
                          <a:latin typeface="Lucida Sans" panose="020B0602030504020204" pitchFamily="34" charset="77"/>
                          <a:cs typeface="Arial Black"/>
                        </a:rPr>
                        <a:t>add</a:t>
                      </a:r>
                      <a:r>
                        <a:rPr sz="1050" b="0" i="0" spc="-180" dirty="0">
                          <a:latin typeface="Lucida Sans" panose="020B0602030504020204" pitchFamily="34" charset="77"/>
                          <a:cs typeface="Arial Black"/>
                        </a:rPr>
                        <a:t> </a:t>
                      </a:r>
                      <a:r>
                        <a:rPr sz="1050" b="0" i="0" spc="-105" dirty="0">
                          <a:latin typeface="Lucida Sans" panose="020B0602030504020204" pitchFamily="34" charset="77"/>
                          <a:cs typeface="Arial Black"/>
                        </a:rPr>
                        <a:t>field</a:t>
                      </a:r>
                      <a:r>
                        <a:rPr sz="1050" b="0" i="0" spc="-30" dirty="0">
                          <a:latin typeface="Lucida Sans" panose="020B0602030504020204" pitchFamily="34" charset="77"/>
                          <a:cs typeface="Arial Black"/>
                        </a:rPr>
                        <a:t> </a:t>
                      </a:r>
                      <a:r>
                        <a:rPr sz="1050" b="0" i="0" spc="-114" dirty="0">
                          <a:latin typeface="Lucida Sans" panose="020B0602030504020204" pitchFamily="34" charset="77"/>
                          <a:cs typeface="Arial Black"/>
                        </a:rPr>
                        <a:t>dependencies,</a:t>
                      </a:r>
                      <a:r>
                        <a:rPr sz="1050" b="0" i="0" spc="-200" dirty="0">
                          <a:latin typeface="Lucida Sans" panose="020B0602030504020204" pitchFamily="34" charset="77"/>
                          <a:cs typeface="Arial Black"/>
                        </a:rPr>
                        <a:t> </a:t>
                      </a:r>
                      <a:r>
                        <a:rPr sz="1050" b="0" i="0" spc="-135" dirty="0">
                          <a:latin typeface="Lucida Sans" panose="020B0602030504020204" pitchFamily="34" charset="77"/>
                          <a:cs typeface="Arial Black"/>
                        </a:rPr>
                        <a:t>set</a:t>
                      </a:r>
                      <a:r>
                        <a:rPr sz="1050" b="0" i="0" spc="-160" dirty="0">
                          <a:latin typeface="Lucida Sans" panose="020B0602030504020204" pitchFamily="34" charset="77"/>
                          <a:cs typeface="Arial Black"/>
                        </a:rPr>
                        <a:t> </a:t>
                      </a:r>
                      <a:r>
                        <a:rPr sz="1050" b="0" i="0" spc="-95" dirty="0">
                          <a:latin typeface="Lucida Sans" panose="020B0602030504020204" pitchFamily="34" charset="77"/>
                          <a:cs typeface="Arial Black"/>
                        </a:rPr>
                        <a:t>history</a:t>
                      </a:r>
                      <a:r>
                        <a:rPr sz="1050" b="0" i="0" spc="-155" dirty="0">
                          <a:latin typeface="Lucida Sans" panose="020B0602030504020204" pitchFamily="34" charset="77"/>
                          <a:cs typeface="Arial Black"/>
                        </a:rPr>
                        <a:t> </a:t>
                      </a:r>
                      <a:r>
                        <a:rPr sz="1050" b="0" i="0" spc="-120" dirty="0">
                          <a:latin typeface="Lucida Sans" panose="020B0602030504020204" pitchFamily="34" charset="77"/>
                          <a:cs typeface="Arial Black"/>
                        </a:rPr>
                        <a:t>tracking,</a:t>
                      </a:r>
                      <a:r>
                        <a:rPr sz="1050" b="0" i="0" spc="-200" dirty="0">
                          <a:latin typeface="Lucida Sans" panose="020B0602030504020204" pitchFamily="34" charset="77"/>
                          <a:cs typeface="Arial Black"/>
                        </a:rPr>
                        <a:t> </a:t>
                      </a:r>
                      <a:r>
                        <a:rPr sz="1050" b="0" i="0" spc="-165" dirty="0">
                          <a:latin typeface="Lucida Sans" panose="020B0602030504020204" pitchFamily="34" charset="77"/>
                          <a:cs typeface="Arial Black"/>
                        </a:rPr>
                        <a:t>click</a:t>
                      </a:r>
                      <a:r>
                        <a:rPr sz="1050" b="0" i="0" spc="-175" dirty="0">
                          <a:latin typeface="Lucida Sans" panose="020B0602030504020204" pitchFamily="34" charset="77"/>
                          <a:cs typeface="Arial Black"/>
                        </a:rPr>
                        <a:t> </a:t>
                      </a:r>
                      <a:r>
                        <a:rPr sz="1050" b="0" i="0" spc="-65" dirty="0">
                          <a:latin typeface="Lucida Sans" panose="020B0602030504020204" pitchFamily="34" charset="77"/>
                          <a:cs typeface="Arial Black"/>
                        </a:rPr>
                        <a:t>on</a:t>
                      </a:r>
                      <a:r>
                        <a:rPr sz="1050" b="0" i="0" spc="-110" dirty="0">
                          <a:latin typeface="Lucida Sans" panose="020B0602030504020204" pitchFamily="34" charset="77"/>
                          <a:cs typeface="Arial Black"/>
                        </a:rPr>
                        <a:t> </a:t>
                      </a:r>
                      <a:r>
                        <a:rPr sz="1050" b="0" i="0" spc="-125" dirty="0">
                          <a:latin typeface="Lucida Sans" panose="020B0602030504020204" pitchFamily="34" charset="77"/>
                          <a:cs typeface="Arial Black"/>
                        </a:rPr>
                        <a:t>a</a:t>
                      </a:r>
                      <a:endParaRPr sz="1050" b="0" i="0">
                        <a:latin typeface="Lucida Sans" panose="020B0602030504020204" pitchFamily="34" charset="77"/>
                        <a:cs typeface="Arial Black"/>
                      </a:endParaRPr>
                    </a:p>
                    <a:p>
                      <a:pPr marL="95250">
                        <a:lnSpc>
                          <a:spcPts val="1230"/>
                        </a:lnSpc>
                      </a:pPr>
                      <a:r>
                        <a:rPr sz="1050" b="0" i="0" spc="-105" dirty="0">
                          <a:latin typeface="Lucida Sans" panose="020B0602030504020204" pitchFamily="34" charset="77"/>
                          <a:cs typeface="Arial Black"/>
                        </a:rPr>
                        <a:t>particular field </a:t>
                      </a:r>
                      <a:r>
                        <a:rPr sz="1050" b="0" i="0" spc="-70" dirty="0">
                          <a:latin typeface="Lucida Sans" panose="020B0602030504020204" pitchFamily="34" charset="77"/>
                          <a:cs typeface="Arial Black"/>
                        </a:rPr>
                        <a:t>to</a:t>
                      </a:r>
                      <a:r>
                        <a:rPr sz="1050" b="0" i="0" spc="-280" dirty="0">
                          <a:latin typeface="Lucida Sans" panose="020B0602030504020204" pitchFamily="34" charset="77"/>
                          <a:cs typeface="Arial Black"/>
                        </a:rPr>
                        <a:t> </a:t>
                      </a:r>
                      <a:r>
                        <a:rPr sz="1050" b="0" i="0" spc="-140" dirty="0">
                          <a:latin typeface="Lucida Sans" panose="020B0602030504020204" pitchFamily="34" charset="77"/>
                          <a:cs typeface="Arial Black"/>
                        </a:rPr>
                        <a:t>set </a:t>
                      </a:r>
                      <a:r>
                        <a:rPr sz="1050" b="0" i="0" spc="-105" dirty="0">
                          <a:latin typeface="Lucida Sans" panose="020B0602030504020204" pitchFamily="34" charset="77"/>
                          <a:cs typeface="Arial Black"/>
                        </a:rPr>
                        <a:t>field-level </a:t>
                      </a:r>
                      <a:r>
                        <a:rPr sz="1050" b="0" i="0" spc="-120" dirty="0">
                          <a:latin typeface="Lucida Sans" panose="020B0602030504020204" pitchFamily="34" charset="77"/>
                          <a:cs typeface="Arial Black"/>
                        </a:rPr>
                        <a:t>security</a:t>
                      </a:r>
                      <a:endParaRPr sz="1050" b="0" i="0">
                        <a:latin typeface="Lucida Sans" panose="020B0602030504020204" pitchFamily="34" charset="77"/>
                        <a:cs typeface="Arial Black"/>
                      </a:endParaRPr>
                    </a:p>
                  </a:txBody>
                  <a:tcPr marL="0" marR="0" marT="64769"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1"/>
                  </a:ext>
                </a:extLst>
              </a:tr>
              <a:tr h="449961">
                <a:tc>
                  <a:txBody>
                    <a:bodyPr/>
                    <a:lstStyle/>
                    <a:p>
                      <a:pPr marL="771525">
                        <a:lnSpc>
                          <a:spcPct val="100000"/>
                        </a:lnSpc>
                        <a:spcBef>
                          <a:spcPts val="1085"/>
                        </a:spcBef>
                      </a:pPr>
                      <a:r>
                        <a:rPr sz="1050" b="1" spc="-30" dirty="0">
                          <a:latin typeface="Lucida Sans"/>
                          <a:cs typeface="Lucida Sans"/>
                        </a:rPr>
                        <a:t>Page</a:t>
                      </a:r>
                      <a:r>
                        <a:rPr sz="1050" b="1" dirty="0">
                          <a:latin typeface="Lucida Sans"/>
                          <a:cs typeface="Lucida Sans"/>
                        </a:rPr>
                        <a:t> </a:t>
                      </a:r>
                      <a:r>
                        <a:rPr sz="1050" b="1" spc="-20" dirty="0">
                          <a:latin typeface="Lucida Sans"/>
                          <a:cs typeface="Lucida Sans"/>
                        </a:rPr>
                        <a:t>Layouts</a:t>
                      </a:r>
                      <a:endParaRPr sz="1050">
                        <a:latin typeface="Lucida Sans"/>
                        <a:cs typeface="Lucida Sans"/>
                      </a:endParaRPr>
                    </a:p>
                  </a:txBody>
                  <a:tcPr marL="0" marR="0" marT="137795" marB="0">
                    <a:lnT w="12700">
                      <a:solidFill>
                        <a:srgbClr val="BCBCBC"/>
                      </a:solidFill>
                      <a:prstDash val="solid"/>
                    </a:lnT>
                    <a:lnB w="12700">
                      <a:solidFill>
                        <a:srgbClr val="BCBCBC"/>
                      </a:solidFill>
                      <a:prstDash val="solid"/>
                    </a:lnB>
                  </a:tcPr>
                </a:tc>
                <a:tc>
                  <a:txBody>
                    <a:bodyPr/>
                    <a:lstStyle/>
                    <a:p>
                      <a:pPr marL="95250">
                        <a:lnSpc>
                          <a:spcPts val="1230"/>
                        </a:lnSpc>
                        <a:spcBef>
                          <a:spcPts val="515"/>
                        </a:spcBef>
                      </a:pPr>
                      <a:r>
                        <a:rPr sz="1050" b="0" i="0" spc="-120" dirty="0">
                          <a:latin typeface="Lucida Sans" panose="020B0602030504020204" pitchFamily="34" charset="77"/>
                          <a:cs typeface="Arial Black"/>
                        </a:rPr>
                        <a:t>Create</a:t>
                      </a:r>
                      <a:r>
                        <a:rPr sz="1050" b="0" i="0" spc="-140" dirty="0">
                          <a:latin typeface="Lucida Sans" panose="020B0602030504020204" pitchFamily="34" charset="77"/>
                          <a:cs typeface="Arial Black"/>
                        </a:rPr>
                        <a:t> </a:t>
                      </a:r>
                      <a:r>
                        <a:rPr sz="1050" b="0" i="0" spc="-130" dirty="0">
                          <a:latin typeface="Lucida Sans" panose="020B0602030504020204" pitchFamily="34" charset="77"/>
                          <a:cs typeface="Arial Black"/>
                        </a:rPr>
                        <a:t>new</a:t>
                      </a:r>
                      <a:r>
                        <a:rPr sz="1050" b="0" i="0" spc="-200" dirty="0">
                          <a:latin typeface="Lucida Sans" panose="020B0602030504020204" pitchFamily="34" charset="77"/>
                          <a:cs typeface="Arial Black"/>
                        </a:rPr>
                        <a:t> </a:t>
                      </a:r>
                      <a:r>
                        <a:rPr sz="1050" b="0" i="0" spc="-120" dirty="0">
                          <a:latin typeface="Lucida Sans" panose="020B0602030504020204" pitchFamily="34" charset="77"/>
                          <a:cs typeface="Arial Black"/>
                        </a:rPr>
                        <a:t>page</a:t>
                      </a:r>
                      <a:r>
                        <a:rPr sz="1050" b="0" i="0" spc="-135" dirty="0">
                          <a:latin typeface="Lucida Sans" panose="020B0602030504020204" pitchFamily="34" charset="77"/>
                          <a:cs typeface="Arial Black"/>
                        </a:rPr>
                        <a:t> </a:t>
                      </a:r>
                      <a:r>
                        <a:rPr sz="1050" b="0" i="0" spc="-100" dirty="0">
                          <a:latin typeface="Lucida Sans" panose="020B0602030504020204" pitchFamily="34" charset="77"/>
                          <a:cs typeface="Arial Black"/>
                        </a:rPr>
                        <a:t>layouts,</a:t>
                      </a:r>
                      <a:r>
                        <a:rPr sz="1050" b="0" i="0" spc="-210" dirty="0">
                          <a:latin typeface="Lucida Sans" panose="020B0602030504020204" pitchFamily="34" charset="77"/>
                          <a:cs typeface="Arial Black"/>
                        </a:rPr>
                        <a:t> </a:t>
                      </a:r>
                      <a:r>
                        <a:rPr sz="1050" b="0" i="0" spc="-110" dirty="0">
                          <a:latin typeface="Lucida Sans" panose="020B0602030504020204" pitchFamily="34" charset="77"/>
                          <a:cs typeface="Arial Black"/>
                        </a:rPr>
                        <a:t>rearrange</a:t>
                      </a:r>
                      <a:r>
                        <a:rPr sz="1050" b="0" i="0" spc="-215" dirty="0">
                          <a:latin typeface="Lucida Sans" panose="020B0602030504020204" pitchFamily="34" charset="77"/>
                          <a:cs typeface="Arial Black"/>
                        </a:rPr>
                        <a:t> </a:t>
                      </a:r>
                      <a:r>
                        <a:rPr sz="1050" b="0" i="0" spc="-114" dirty="0">
                          <a:latin typeface="Lucida Sans" panose="020B0602030504020204" pitchFamily="34" charset="77"/>
                          <a:cs typeface="Arial Black"/>
                        </a:rPr>
                        <a:t>fields</a:t>
                      </a:r>
                      <a:r>
                        <a:rPr sz="1050" b="0" i="0" spc="-45" dirty="0">
                          <a:latin typeface="Lucida Sans" panose="020B0602030504020204" pitchFamily="34" charset="77"/>
                          <a:cs typeface="Arial Black"/>
                        </a:rPr>
                        <a:t> </a:t>
                      </a:r>
                      <a:r>
                        <a:rPr sz="1050" b="0" i="0" spc="-65" dirty="0">
                          <a:latin typeface="Lucida Sans" panose="020B0602030504020204" pitchFamily="34" charset="77"/>
                          <a:cs typeface="Arial Black"/>
                        </a:rPr>
                        <a:t>on</a:t>
                      </a:r>
                      <a:r>
                        <a:rPr sz="1050" b="0" i="0" spc="-195" dirty="0">
                          <a:latin typeface="Lucida Sans" panose="020B0602030504020204" pitchFamily="34" charset="77"/>
                          <a:cs typeface="Arial Black"/>
                        </a:rPr>
                        <a:t> </a:t>
                      </a:r>
                      <a:r>
                        <a:rPr sz="1050" b="0" i="0" spc="-90" dirty="0">
                          <a:latin typeface="Lucida Sans" panose="020B0602030504020204" pitchFamily="34" charset="77"/>
                          <a:cs typeface="Arial Black"/>
                        </a:rPr>
                        <a:t>layout,</a:t>
                      </a:r>
                      <a:r>
                        <a:rPr sz="1050" b="0" i="0" spc="-204" dirty="0">
                          <a:latin typeface="Lucida Sans" panose="020B0602030504020204" pitchFamily="34" charset="77"/>
                          <a:cs typeface="Arial Black"/>
                        </a:rPr>
                        <a:t> </a:t>
                      </a:r>
                      <a:r>
                        <a:rPr sz="1050" b="0" i="0" spc="-90" dirty="0">
                          <a:latin typeface="Lucida Sans" panose="020B0602030504020204" pitchFamily="34" charset="77"/>
                          <a:cs typeface="Arial Black"/>
                        </a:rPr>
                        <a:t>add</a:t>
                      </a:r>
                      <a:r>
                        <a:rPr sz="1050" b="0" i="0" spc="-190" dirty="0">
                          <a:latin typeface="Lucida Sans" panose="020B0602030504020204" pitchFamily="34" charset="77"/>
                          <a:cs typeface="Arial Black"/>
                        </a:rPr>
                        <a:t> </a:t>
                      </a:r>
                      <a:r>
                        <a:rPr sz="1050" b="0" i="0" spc="-114" dirty="0">
                          <a:latin typeface="Lucida Sans" panose="020B0602030504020204" pitchFamily="34" charset="77"/>
                          <a:cs typeface="Arial Black"/>
                        </a:rPr>
                        <a:t>fields,</a:t>
                      </a:r>
                      <a:r>
                        <a:rPr sz="1050" b="0" i="0" spc="-125" dirty="0">
                          <a:latin typeface="Lucida Sans" panose="020B0602030504020204" pitchFamily="34" charset="77"/>
                          <a:cs typeface="Arial Black"/>
                        </a:rPr>
                        <a:t> </a:t>
                      </a:r>
                      <a:r>
                        <a:rPr sz="1050" b="0" i="0" spc="-85" dirty="0">
                          <a:latin typeface="Lucida Sans" panose="020B0602030504020204" pitchFamily="34" charset="77"/>
                          <a:cs typeface="Arial Black"/>
                        </a:rPr>
                        <a:t>buttons,</a:t>
                      </a:r>
                      <a:endParaRPr sz="1050" b="0" i="0">
                        <a:latin typeface="Lucida Sans" panose="020B0602030504020204" pitchFamily="34" charset="77"/>
                        <a:cs typeface="Arial Black"/>
                      </a:endParaRPr>
                    </a:p>
                    <a:p>
                      <a:pPr marL="95250">
                        <a:lnSpc>
                          <a:spcPts val="1230"/>
                        </a:lnSpc>
                      </a:pPr>
                      <a:r>
                        <a:rPr sz="1050" b="0" i="0" spc="-120" dirty="0">
                          <a:latin typeface="Lucida Sans" panose="020B0602030504020204" pitchFamily="34" charset="77"/>
                          <a:cs typeface="Arial Black"/>
                        </a:rPr>
                        <a:t>actions</a:t>
                      </a:r>
                      <a:r>
                        <a:rPr sz="1050" b="0" i="0" spc="-204" dirty="0">
                          <a:latin typeface="Lucida Sans" panose="020B0602030504020204" pitchFamily="34" charset="77"/>
                          <a:cs typeface="Arial Black"/>
                        </a:rPr>
                        <a:t> </a:t>
                      </a:r>
                      <a:r>
                        <a:rPr sz="1050" b="0" i="0" spc="-90" dirty="0">
                          <a:latin typeface="Lucida Sans" panose="020B0602030504020204" pitchFamily="34" charset="77"/>
                          <a:cs typeface="Arial Black"/>
                        </a:rPr>
                        <a:t>and</a:t>
                      </a:r>
                      <a:r>
                        <a:rPr sz="1050" b="0" i="0" spc="-190" dirty="0">
                          <a:latin typeface="Lucida Sans" panose="020B0602030504020204" pitchFamily="34" charset="77"/>
                          <a:cs typeface="Arial Black"/>
                        </a:rPr>
                        <a:t> </a:t>
                      </a:r>
                      <a:r>
                        <a:rPr sz="1050" b="0" i="0" spc="-110" dirty="0">
                          <a:latin typeface="Lucida Sans" panose="020B0602030504020204" pitchFamily="34" charset="77"/>
                          <a:cs typeface="Arial Black"/>
                        </a:rPr>
                        <a:t>related </a:t>
                      </a:r>
                      <a:r>
                        <a:rPr sz="1050" b="0" i="0" spc="-120" dirty="0">
                          <a:latin typeface="Lucida Sans" panose="020B0602030504020204" pitchFamily="34" charset="77"/>
                          <a:cs typeface="Arial Black"/>
                        </a:rPr>
                        <a:t>lists,</a:t>
                      </a:r>
                      <a:r>
                        <a:rPr sz="1050" b="0" i="0" spc="-125" dirty="0">
                          <a:latin typeface="Lucida Sans" panose="020B0602030504020204" pitchFamily="34" charset="77"/>
                          <a:cs typeface="Arial Black"/>
                        </a:rPr>
                        <a:t> </a:t>
                      </a:r>
                      <a:r>
                        <a:rPr sz="1050" b="0" i="0" spc="-140" dirty="0">
                          <a:latin typeface="Lucida Sans" panose="020B0602030504020204" pitchFamily="34" charset="77"/>
                          <a:cs typeface="Arial Black"/>
                        </a:rPr>
                        <a:t>set</a:t>
                      </a:r>
                      <a:r>
                        <a:rPr sz="1050" b="0" i="0" spc="-160" dirty="0">
                          <a:latin typeface="Lucida Sans" panose="020B0602030504020204" pitchFamily="34" charset="77"/>
                          <a:cs typeface="Arial Black"/>
                        </a:rPr>
                        <a:t> </a:t>
                      </a:r>
                      <a:r>
                        <a:rPr sz="1050" b="0" i="0" spc="-120" dirty="0">
                          <a:latin typeface="Lucida Sans" panose="020B0602030504020204" pitchFamily="34" charset="77"/>
                          <a:cs typeface="Arial Black"/>
                        </a:rPr>
                        <a:t>page</a:t>
                      </a:r>
                      <a:r>
                        <a:rPr sz="1050" b="0" i="0" spc="-135" dirty="0">
                          <a:latin typeface="Lucida Sans" panose="020B0602030504020204" pitchFamily="34" charset="77"/>
                          <a:cs typeface="Arial Black"/>
                        </a:rPr>
                        <a:t> </a:t>
                      </a:r>
                      <a:r>
                        <a:rPr sz="1050" b="0" i="0" spc="-95" dirty="0">
                          <a:latin typeface="Lucida Sans" panose="020B0602030504020204" pitchFamily="34" charset="77"/>
                          <a:cs typeface="Arial Black"/>
                        </a:rPr>
                        <a:t>layout</a:t>
                      </a:r>
                      <a:r>
                        <a:rPr sz="1050" b="0" i="0" spc="-160" dirty="0">
                          <a:latin typeface="Lucida Sans" panose="020B0602030504020204" pitchFamily="34" charset="77"/>
                          <a:cs typeface="Arial Black"/>
                        </a:rPr>
                        <a:t> </a:t>
                      </a:r>
                      <a:r>
                        <a:rPr sz="1050" b="0" i="0" spc="-120" dirty="0">
                          <a:latin typeface="Lucida Sans" panose="020B0602030504020204" pitchFamily="34" charset="77"/>
                          <a:cs typeface="Arial Black"/>
                        </a:rPr>
                        <a:t>assignments</a:t>
                      </a:r>
                      <a:endParaRPr sz="1050" b="0" i="0">
                        <a:latin typeface="Lucida Sans" panose="020B0602030504020204" pitchFamily="34" charset="77"/>
                        <a:cs typeface="Arial Black"/>
                      </a:endParaRPr>
                    </a:p>
                  </a:txBody>
                  <a:tcPr marL="0" marR="0" marT="65405"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2"/>
                  </a:ext>
                </a:extLst>
              </a:tr>
              <a:tr h="450087">
                <a:tc>
                  <a:txBody>
                    <a:bodyPr/>
                    <a:lstStyle/>
                    <a:p>
                      <a:pPr marL="771525">
                        <a:lnSpc>
                          <a:spcPct val="100000"/>
                        </a:lnSpc>
                        <a:spcBef>
                          <a:spcPts val="1095"/>
                        </a:spcBef>
                      </a:pPr>
                      <a:r>
                        <a:rPr sz="1050" b="1" spc="30" dirty="0">
                          <a:latin typeface="Lucida Sans"/>
                          <a:cs typeface="Lucida Sans"/>
                        </a:rPr>
                        <a:t>Button,</a:t>
                      </a:r>
                      <a:r>
                        <a:rPr sz="1050" b="1" spc="-225" dirty="0">
                          <a:latin typeface="Lucida Sans"/>
                          <a:cs typeface="Lucida Sans"/>
                        </a:rPr>
                        <a:t> </a:t>
                      </a:r>
                      <a:r>
                        <a:rPr sz="1050" b="1" spc="-30" dirty="0">
                          <a:latin typeface="Lucida Sans"/>
                          <a:cs typeface="Lucida Sans"/>
                        </a:rPr>
                        <a:t>Links, </a:t>
                      </a:r>
                      <a:r>
                        <a:rPr sz="1050" b="1" spc="-20" dirty="0">
                          <a:latin typeface="Lucida Sans"/>
                          <a:cs typeface="Lucida Sans"/>
                        </a:rPr>
                        <a:t>Actions</a:t>
                      </a:r>
                      <a:endParaRPr sz="1050">
                        <a:latin typeface="Lucida Sans"/>
                        <a:cs typeface="Lucida Sans"/>
                      </a:endParaRPr>
                    </a:p>
                  </a:txBody>
                  <a:tcPr marL="0" marR="0" marT="139065" marB="0">
                    <a:lnT w="12700">
                      <a:solidFill>
                        <a:srgbClr val="BCBCBC"/>
                      </a:solidFill>
                      <a:prstDash val="solid"/>
                    </a:lnT>
                    <a:lnB w="12700">
                      <a:solidFill>
                        <a:srgbClr val="BCBCBC"/>
                      </a:solidFill>
                      <a:prstDash val="solid"/>
                    </a:lnB>
                  </a:tcPr>
                </a:tc>
                <a:tc>
                  <a:txBody>
                    <a:bodyPr/>
                    <a:lstStyle/>
                    <a:p>
                      <a:pPr marL="95250">
                        <a:lnSpc>
                          <a:spcPct val="100000"/>
                        </a:lnSpc>
                        <a:spcBef>
                          <a:spcPts val="1120"/>
                        </a:spcBef>
                      </a:pPr>
                      <a:r>
                        <a:rPr sz="1050" b="0" i="0" spc="-120" dirty="0">
                          <a:latin typeface="Lucida Sans" panose="020B0602030504020204" pitchFamily="34" charset="77"/>
                          <a:cs typeface="Arial Black"/>
                        </a:rPr>
                        <a:t>Create</a:t>
                      </a:r>
                      <a:r>
                        <a:rPr sz="1050" b="0" i="0" spc="-140" dirty="0">
                          <a:latin typeface="Lucida Sans" panose="020B0602030504020204" pitchFamily="34" charset="77"/>
                          <a:cs typeface="Arial Black"/>
                        </a:rPr>
                        <a:t> </a:t>
                      </a:r>
                      <a:r>
                        <a:rPr sz="1050" b="0" i="0" spc="-130" dirty="0">
                          <a:latin typeface="Lucida Sans" panose="020B0602030504020204" pitchFamily="34" charset="77"/>
                          <a:cs typeface="Arial Black"/>
                        </a:rPr>
                        <a:t>new</a:t>
                      </a:r>
                      <a:r>
                        <a:rPr sz="1050" b="0" i="0" spc="-200" dirty="0">
                          <a:latin typeface="Lucida Sans" panose="020B0602030504020204" pitchFamily="34" charset="77"/>
                          <a:cs typeface="Arial Black"/>
                        </a:rPr>
                        <a:t> </a:t>
                      </a:r>
                      <a:r>
                        <a:rPr sz="1050" b="0" i="0" spc="-80" dirty="0">
                          <a:latin typeface="Lucida Sans" panose="020B0602030504020204" pitchFamily="34" charset="77"/>
                          <a:cs typeface="Arial Black"/>
                        </a:rPr>
                        <a:t>buttons,</a:t>
                      </a:r>
                      <a:r>
                        <a:rPr sz="1050" b="0" i="0" spc="-204" dirty="0">
                          <a:latin typeface="Lucida Sans" panose="020B0602030504020204" pitchFamily="34" charset="77"/>
                          <a:cs typeface="Arial Black"/>
                        </a:rPr>
                        <a:t> </a:t>
                      </a:r>
                      <a:r>
                        <a:rPr sz="1050" b="0" i="0" spc="-114" dirty="0">
                          <a:latin typeface="Lucida Sans" panose="020B0602030504020204" pitchFamily="34" charset="77"/>
                          <a:cs typeface="Arial Black"/>
                        </a:rPr>
                        <a:t>links</a:t>
                      </a:r>
                      <a:r>
                        <a:rPr sz="1050" b="0" i="0" spc="-210" dirty="0">
                          <a:latin typeface="Lucida Sans" panose="020B0602030504020204" pitchFamily="34" charset="77"/>
                          <a:cs typeface="Arial Black"/>
                        </a:rPr>
                        <a:t> </a:t>
                      </a:r>
                      <a:r>
                        <a:rPr sz="1050" b="0" i="0" spc="-55" dirty="0">
                          <a:latin typeface="Lucida Sans" panose="020B0602030504020204" pitchFamily="34" charset="77"/>
                          <a:cs typeface="Arial Black"/>
                        </a:rPr>
                        <a:t>or</a:t>
                      </a:r>
                      <a:r>
                        <a:rPr sz="1050" b="0" i="0" spc="-215" dirty="0">
                          <a:latin typeface="Lucida Sans" panose="020B0602030504020204" pitchFamily="34" charset="77"/>
                          <a:cs typeface="Arial Black"/>
                        </a:rPr>
                        <a:t> </a:t>
                      </a:r>
                      <a:r>
                        <a:rPr sz="1050" b="0" i="0" spc="-120" dirty="0">
                          <a:latin typeface="Lucida Sans" panose="020B0602030504020204" pitchFamily="34" charset="77"/>
                          <a:cs typeface="Arial Black"/>
                        </a:rPr>
                        <a:t>actions,</a:t>
                      </a:r>
                      <a:r>
                        <a:rPr sz="1050" b="0" i="0" spc="-204" dirty="0">
                          <a:latin typeface="Lucida Sans" panose="020B0602030504020204" pitchFamily="34" charset="77"/>
                          <a:cs typeface="Arial Black"/>
                        </a:rPr>
                        <a:t> </a:t>
                      </a:r>
                      <a:r>
                        <a:rPr sz="1050" b="0" i="0" spc="-105" dirty="0">
                          <a:latin typeface="Lucida Sans" panose="020B0602030504020204" pitchFamily="34" charset="77"/>
                          <a:cs typeface="Arial Black"/>
                        </a:rPr>
                        <a:t>edit</a:t>
                      </a:r>
                      <a:r>
                        <a:rPr sz="1050" b="0" i="0" spc="-80" dirty="0">
                          <a:latin typeface="Lucida Sans" panose="020B0602030504020204" pitchFamily="34" charset="77"/>
                          <a:cs typeface="Arial Black"/>
                        </a:rPr>
                        <a:t> </a:t>
                      </a:r>
                      <a:r>
                        <a:rPr sz="1050" b="0" i="0" spc="-120" dirty="0">
                          <a:latin typeface="Lucida Sans" panose="020B0602030504020204" pitchFamily="34" charset="77"/>
                          <a:cs typeface="Arial Black"/>
                        </a:rPr>
                        <a:t>existing</a:t>
                      </a:r>
                      <a:r>
                        <a:rPr sz="1050" b="0" i="0" spc="-200" dirty="0">
                          <a:latin typeface="Lucida Sans" panose="020B0602030504020204" pitchFamily="34" charset="77"/>
                          <a:cs typeface="Arial Black"/>
                        </a:rPr>
                        <a:t> </a:t>
                      </a:r>
                      <a:r>
                        <a:rPr sz="1050" b="0" i="0" spc="-105" dirty="0">
                          <a:latin typeface="Lucida Sans" panose="020B0602030504020204" pitchFamily="34" charset="77"/>
                          <a:cs typeface="Arial Black"/>
                        </a:rPr>
                        <a:t>ones</a:t>
                      </a:r>
                      <a:endParaRPr sz="1050" b="0" i="0">
                        <a:latin typeface="Lucida Sans" panose="020B0602030504020204" pitchFamily="34" charset="77"/>
                        <a:cs typeface="Arial Black"/>
                      </a:endParaRPr>
                    </a:p>
                  </a:txBody>
                  <a:tcPr marL="0" marR="0" marT="142240"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3"/>
                  </a:ext>
                </a:extLst>
              </a:tr>
              <a:tr h="449961">
                <a:tc>
                  <a:txBody>
                    <a:bodyPr/>
                    <a:lstStyle/>
                    <a:p>
                      <a:pPr marL="771525">
                        <a:lnSpc>
                          <a:spcPct val="100000"/>
                        </a:lnSpc>
                        <a:spcBef>
                          <a:spcPts val="1095"/>
                        </a:spcBef>
                      </a:pPr>
                      <a:r>
                        <a:rPr sz="1050" b="1" spc="-20" dirty="0">
                          <a:latin typeface="Lucida Sans"/>
                          <a:cs typeface="Lucida Sans"/>
                        </a:rPr>
                        <a:t>Compact</a:t>
                      </a:r>
                      <a:r>
                        <a:rPr sz="1050" b="1" spc="-80" dirty="0">
                          <a:latin typeface="Lucida Sans"/>
                          <a:cs typeface="Lucida Sans"/>
                        </a:rPr>
                        <a:t> </a:t>
                      </a:r>
                      <a:r>
                        <a:rPr sz="1050" b="1" spc="-20" dirty="0">
                          <a:latin typeface="Lucida Sans"/>
                          <a:cs typeface="Lucida Sans"/>
                        </a:rPr>
                        <a:t>Layouts</a:t>
                      </a:r>
                      <a:endParaRPr sz="1050">
                        <a:latin typeface="Lucida Sans"/>
                        <a:cs typeface="Lucida Sans"/>
                      </a:endParaRPr>
                    </a:p>
                  </a:txBody>
                  <a:tcPr marL="0" marR="0" marT="139065" marB="0">
                    <a:lnT w="12700">
                      <a:solidFill>
                        <a:srgbClr val="BCBCBC"/>
                      </a:solidFill>
                      <a:prstDash val="solid"/>
                    </a:lnT>
                    <a:lnB w="12700">
                      <a:solidFill>
                        <a:srgbClr val="BCBCBC"/>
                      </a:solidFill>
                      <a:prstDash val="solid"/>
                    </a:lnB>
                  </a:tcPr>
                </a:tc>
                <a:tc>
                  <a:txBody>
                    <a:bodyPr/>
                    <a:lstStyle/>
                    <a:p>
                      <a:pPr marL="95250">
                        <a:lnSpc>
                          <a:spcPct val="100000"/>
                        </a:lnSpc>
                        <a:spcBef>
                          <a:spcPts val="1125"/>
                        </a:spcBef>
                      </a:pPr>
                      <a:r>
                        <a:rPr sz="1050" b="0" i="0" spc="-120" dirty="0">
                          <a:latin typeface="Lucida Sans" panose="020B0602030504020204" pitchFamily="34" charset="77"/>
                          <a:cs typeface="Arial Black"/>
                        </a:rPr>
                        <a:t>Create</a:t>
                      </a:r>
                      <a:r>
                        <a:rPr sz="1050" b="0" i="0" spc="-135" dirty="0">
                          <a:latin typeface="Lucida Sans" panose="020B0602030504020204" pitchFamily="34" charset="77"/>
                          <a:cs typeface="Arial Black"/>
                        </a:rPr>
                        <a:t> </a:t>
                      </a:r>
                      <a:r>
                        <a:rPr sz="1050" b="0" i="0" spc="-130" dirty="0">
                          <a:latin typeface="Lucida Sans" panose="020B0602030504020204" pitchFamily="34" charset="77"/>
                          <a:cs typeface="Arial Black"/>
                        </a:rPr>
                        <a:t>new</a:t>
                      </a:r>
                      <a:r>
                        <a:rPr sz="1050" b="0" i="0" spc="-204" dirty="0">
                          <a:latin typeface="Lucida Sans" panose="020B0602030504020204" pitchFamily="34" charset="77"/>
                          <a:cs typeface="Arial Black"/>
                        </a:rPr>
                        <a:t> </a:t>
                      </a:r>
                      <a:r>
                        <a:rPr sz="1050" b="0" i="0" spc="-130" dirty="0">
                          <a:latin typeface="Lucida Sans" panose="020B0602030504020204" pitchFamily="34" charset="77"/>
                          <a:cs typeface="Arial Black"/>
                        </a:rPr>
                        <a:t>compact</a:t>
                      </a:r>
                      <a:r>
                        <a:rPr sz="1050" b="0" i="0" spc="-160" dirty="0">
                          <a:latin typeface="Lucida Sans" panose="020B0602030504020204" pitchFamily="34" charset="77"/>
                          <a:cs typeface="Arial Black"/>
                        </a:rPr>
                        <a:t> </a:t>
                      </a:r>
                      <a:r>
                        <a:rPr sz="1050" b="0" i="0" spc="-100" dirty="0">
                          <a:latin typeface="Lucida Sans" panose="020B0602030504020204" pitchFamily="34" charset="77"/>
                          <a:cs typeface="Arial Black"/>
                        </a:rPr>
                        <a:t>layouts,</a:t>
                      </a:r>
                      <a:r>
                        <a:rPr sz="1050" b="0" i="0" spc="-204" dirty="0">
                          <a:latin typeface="Lucida Sans" panose="020B0602030504020204" pitchFamily="34" charset="77"/>
                          <a:cs typeface="Arial Black"/>
                        </a:rPr>
                        <a:t> </a:t>
                      </a:r>
                      <a:r>
                        <a:rPr sz="1050" b="0" i="0" spc="-150" dirty="0">
                          <a:latin typeface="Lucida Sans" panose="020B0602030504020204" pitchFamily="34" charset="77"/>
                          <a:cs typeface="Arial Black"/>
                        </a:rPr>
                        <a:t>select</a:t>
                      </a:r>
                      <a:r>
                        <a:rPr sz="1050" b="0" i="0" spc="-160" dirty="0">
                          <a:latin typeface="Lucida Sans" panose="020B0602030504020204" pitchFamily="34" charset="77"/>
                          <a:cs typeface="Arial Black"/>
                        </a:rPr>
                        <a:t> </a:t>
                      </a:r>
                      <a:r>
                        <a:rPr sz="1050" b="0" i="0" spc="-114" dirty="0">
                          <a:latin typeface="Lucida Sans" panose="020B0602030504020204" pitchFamily="34" charset="77"/>
                          <a:cs typeface="Arial Black"/>
                        </a:rPr>
                        <a:t>fields</a:t>
                      </a:r>
                      <a:r>
                        <a:rPr sz="1050" b="0" i="0" spc="-130" dirty="0">
                          <a:latin typeface="Lucida Sans" panose="020B0602030504020204" pitchFamily="34" charset="77"/>
                          <a:cs typeface="Arial Black"/>
                        </a:rPr>
                        <a:t> </a:t>
                      </a:r>
                      <a:r>
                        <a:rPr sz="1050" b="0" i="0" spc="-70" dirty="0">
                          <a:latin typeface="Lucida Sans" panose="020B0602030504020204" pitchFamily="34" charset="77"/>
                          <a:cs typeface="Arial Black"/>
                        </a:rPr>
                        <a:t>to</a:t>
                      </a:r>
                      <a:r>
                        <a:rPr sz="1050" b="0" i="0" spc="-185" dirty="0">
                          <a:latin typeface="Lucida Sans" panose="020B0602030504020204" pitchFamily="34" charset="77"/>
                          <a:cs typeface="Arial Black"/>
                        </a:rPr>
                        <a:t> </a:t>
                      </a:r>
                      <a:r>
                        <a:rPr sz="1050" b="0" i="0" spc="-105" dirty="0">
                          <a:latin typeface="Lucida Sans" panose="020B0602030504020204" pitchFamily="34" charset="77"/>
                          <a:cs typeface="Arial Black"/>
                        </a:rPr>
                        <a:t>display,</a:t>
                      </a:r>
                      <a:r>
                        <a:rPr sz="1050" b="0" i="0" spc="-204" dirty="0">
                          <a:latin typeface="Lucida Sans" panose="020B0602030504020204" pitchFamily="34" charset="77"/>
                          <a:cs typeface="Arial Black"/>
                        </a:rPr>
                        <a:t> </a:t>
                      </a:r>
                      <a:r>
                        <a:rPr sz="1050" b="0" i="0" spc="-140" dirty="0">
                          <a:latin typeface="Lucida Sans" panose="020B0602030504020204" pitchFamily="34" charset="77"/>
                          <a:cs typeface="Arial Black"/>
                        </a:rPr>
                        <a:t>set</a:t>
                      </a:r>
                      <a:r>
                        <a:rPr sz="1050" b="0" i="0" spc="-160" dirty="0">
                          <a:latin typeface="Lucida Sans" panose="020B0602030504020204" pitchFamily="34" charset="77"/>
                          <a:cs typeface="Arial Black"/>
                        </a:rPr>
                        <a:t> </a:t>
                      </a:r>
                      <a:r>
                        <a:rPr sz="1050" b="0" i="0" spc="-95" dirty="0">
                          <a:latin typeface="Lucida Sans" panose="020B0602030504020204" pitchFamily="34" charset="77"/>
                          <a:cs typeface="Arial Black"/>
                        </a:rPr>
                        <a:t>layout</a:t>
                      </a:r>
                      <a:r>
                        <a:rPr sz="1050" b="0" i="0" spc="-160" dirty="0">
                          <a:latin typeface="Lucida Sans" panose="020B0602030504020204" pitchFamily="34" charset="77"/>
                          <a:cs typeface="Arial Black"/>
                        </a:rPr>
                        <a:t> </a:t>
                      </a:r>
                      <a:r>
                        <a:rPr sz="1050" b="0" i="0" spc="-120" dirty="0">
                          <a:latin typeface="Lucida Sans" panose="020B0602030504020204" pitchFamily="34" charset="77"/>
                          <a:cs typeface="Arial Black"/>
                        </a:rPr>
                        <a:t>assignments</a:t>
                      </a:r>
                      <a:endParaRPr sz="1050" b="0" i="0">
                        <a:latin typeface="Lucida Sans" panose="020B0602030504020204" pitchFamily="34" charset="77"/>
                        <a:cs typeface="Arial Black"/>
                      </a:endParaRPr>
                    </a:p>
                  </a:txBody>
                  <a:tcPr marL="0" marR="0" marT="142875"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4"/>
                  </a:ext>
                </a:extLst>
              </a:tr>
              <a:tr h="449961">
                <a:tc>
                  <a:txBody>
                    <a:bodyPr/>
                    <a:lstStyle/>
                    <a:p>
                      <a:pPr marL="771525">
                        <a:lnSpc>
                          <a:spcPct val="100000"/>
                        </a:lnSpc>
                        <a:spcBef>
                          <a:spcPts val="1105"/>
                        </a:spcBef>
                      </a:pPr>
                      <a:r>
                        <a:rPr sz="1050" b="1" spc="-15" dirty="0">
                          <a:latin typeface="Lucida Sans"/>
                          <a:cs typeface="Lucida Sans"/>
                        </a:rPr>
                        <a:t>Record</a:t>
                      </a:r>
                      <a:r>
                        <a:rPr sz="1050" b="1" spc="-114" dirty="0">
                          <a:latin typeface="Lucida Sans"/>
                          <a:cs typeface="Lucida Sans"/>
                        </a:rPr>
                        <a:t> </a:t>
                      </a:r>
                      <a:r>
                        <a:rPr sz="1050" b="1" spc="-55" dirty="0">
                          <a:latin typeface="Lucida Sans"/>
                          <a:cs typeface="Lucida Sans"/>
                        </a:rPr>
                        <a:t>Types</a:t>
                      </a:r>
                      <a:endParaRPr sz="1050">
                        <a:latin typeface="Lucida Sans"/>
                        <a:cs typeface="Lucida Sans"/>
                      </a:endParaRPr>
                    </a:p>
                  </a:txBody>
                  <a:tcPr marL="0" marR="0" marT="140335" marB="0">
                    <a:lnT w="12700">
                      <a:solidFill>
                        <a:srgbClr val="BCBCBC"/>
                      </a:solidFill>
                      <a:prstDash val="solid"/>
                    </a:lnT>
                    <a:lnB w="12700">
                      <a:solidFill>
                        <a:srgbClr val="BCBCBC"/>
                      </a:solidFill>
                      <a:prstDash val="solid"/>
                    </a:lnB>
                  </a:tcPr>
                </a:tc>
                <a:tc>
                  <a:txBody>
                    <a:bodyPr/>
                    <a:lstStyle/>
                    <a:p>
                      <a:pPr marL="95250">
                        <a:lnSpc>
                          <a:spcPts val="1230"/>
                        </a:lnSpc>
                        <a:spcBef>
                          <a:spcPts val="530"/>
                        </a:spcBef>
                      </a:pPr>
                      <a:r>
                        <a:rPr sz="1050" b="0" i="0" spc="-120" dirty="0">
                          <a:latin typeface="Lucida Sans" panose="020B0602030504020204" pitchFamily="34" charset="77"/>
                          <a:cs typeface="Arial Black"/>
                        </a:rPr>
                        <a:t>Create</a:t>
                      </a:r>
                      <a:r>
                        <a:rPr sz="1050" b="0" i="0" spc="-135" dirty="0">
                          <a:latin typeface="Lucida Sans" panose="020B0602030504020204" pitchFamily="34" charset="77"/>
                          <a:cs typeface="Arial Black"/>
                        </a:rPr>
                        <a:t> </a:t>
                      </a:r>
                      <a:r>
                        <a:rPr sz="1050" b="0" i="0" spc="-130" dirty="0">
                          <a:latin typeface="Lucida Sans" panose="020B0602030504020204" pitchFamily="34" charset="77"/>
                          <a:cs typeface="Arial Black"/>
                        </a:rPr>
                        <a:t>new</a:t>
                      </a:r>
                      <a:r>
                        <a:rPr sz="1050" b="0" i="0" spc="-200" dirty="0">
                          <a:latin typeface="Lucida Sans" panose="020B0602030504020204" pitchFamily="34" charset="77"/>
                          <a:cs typeface="Arial Black"/>
                        </a:rPr>
                        <a:t> </a:t>
                      </a:r>
                      <a:r>
                        <a:rPr sz="1050" b="0" i="0" spc="-110" dirty="0">
                          <a:latin typeface="Lucida Sans" panose="020B0602030504020204" pitchFamily="34" charset="77"/>
                          <a:cs typeface="Arial Black"/>
                        </a:rPr>
                        <a:t>record </a:t>
                      </a:r>
                      <a:r>
                        <a:rPr sz="1050" b="0" i="0" spc="-105" dirty="0">
                          <a:latin typeface="Lucida Sans" panose="020B0602030504020204" pitchFamily="34" charset="77"/>
                          <a:cs typeface="Arial Black"/>
                        </a:rPr>
                        <a:t>types,</a:t>
                      </a:r>
                      <a:r>
                        <a:rPr sz="1050" b="0" i="0" spc="-204" dirty="0">
                          <a:latin typeface="Lucida Sans" panose="020B0602030504020204" pitchFamily="34" charset="77"/>
                          <a:cs typeface="Arial Black"/>
                        </a:rPr>
                        <a:t> </a:t>
                      </a:r>
                      <a:r>
                        <a:rPr sz="1050" b="0" i="0" spc="-110" dirty="0">
                          <a:latin typeface="Lucida Sans" panose="020B0602030504020204" pitchFamily="34" charset="77"/>
                          <a:cs typeface="Arial Black"/>
                        </a:rPr>
                        <a:t>enable</a:t>
                      </a:r>
                      <a:r>
                        <a:rPr sz="1050" b="0" i="0" spc="-220" dirty="0">
                          <a:latin typeface="Lucida Sans" panose="020B0602030504020204" pitchFamily="34" charset="77"/>
                          <a:cs typeface="Arial Black"/>
                        </a:rPr>
                        <a:t> </a:t>
                      </a:r>
                      <a:r>
                        <a:rPr sz="1050" b="0" i="0" spc="-70" dirty="0">
                          <a:latin typeface="Lucida Sans" panose="020B0602030504020204" pitchFamily="34" charset="77"/>
                          <a:cs typeface="Arial Black"/>
                        </a:rPr>
                        <a:t>for</a:t>
                      </a:r>
                      <a:r>
                        <a:rPr sz="1050" b="0" i="0" spc="-135" dirty="0">
                          <a:latin typeface="Lucida Sans" panose="020B0602030504020204" pitchFamily="34" charset="77"/>
                          <a:cs typeface="Arial Black"/>
                        </a:rPr>
                        <a:t> </a:t>
                      </a:r>
                      <a:r>
                        <a:rPr sz="1050" b="0" i="0" spc="-100" dirty="0">
                          <a:latin typeface="Lucida Sans" panose="020B0602030504020204" pitchFamily="34" charset="77"/>
                          <a:cs typeface="Arial Black"/>
                        </a:rPr>
                        <a:t>profiles</a:t>
                      </a:r>
                      <a:r>
                        <a:rPr sz="1050" b="0" i="0" spc="-130" dirty="0">
                          <a:latin typeface="Lucida Sans" panose="020B0602030504020204" pitchFamily="34" charset="77"/>
                          <a:cs typeface="Arial Black"/>
                        </a:rPr>
                        <a:t> </a:t>
                      </a:r>
                      <a:r>
                        <a:rPr sz="1050" b="0" i="0" spc="-90" dirty="0">
                          <a:latin typeface="Lucida Sans" panose="020B0602030504020204" pitchFamily="34" charset="77"/>
                          <a:cs typeface="Arial Black"/>
                        </a:rPr>
                        <a:t>and</a:t>
                      </a:r>
                      <a:r>
                        <a:rPr sz="1050" b="0" i="0" spc="-105" dirty="0">
                          <a:latin typeface="Lucida Sans" panose="020B0602030504020204" pitchFamily="34" charset="77"/>
                          <a:cs typeface="Arial Black"/>
                        </a:rPr>
                        <a:t> </a:t>
                      </a:r>
                      <a:r>
                        <a:rPr sz="1050" b="0" i="0" spc="-125" dirty="0">
                          <a:latin typeface="Lucida Sans" panose="020B0602030504020204" pitchFamily="34" charset="77"/>
                          <a:cs typeface="Arial Black"/>
                        </a:rPr>
                        <a:t>make</a:t>
                      </a:r>
                      <a:r>
                        <a:rPr sz="1050" b="0" i="0" spc="-215" dirty="0">
                          <a:latin typeface="Lucida Sans" panose="020B0602030504020204" pitchFamily="34" charset="77"/>
                          <a:cs typeface="Arial Black"/>
                        </a:rPr>
                        <a:t> </a:t>
                      </a:r>
                      <a:r>
                        <a:rPr sz="1050" b="0" i="0" spc="-105" dirty="0">
                          <a:latin typeface="Lucida Sans" panose="020B0602030504020204" pitchFamily="34" charset="77"/>
                          <a:cs typeface="Arial Black"/>
                        </a:rPr>
                        <a:t>default</a:t>
                      </a:r>
                      <a:r>
                        <a:rPr sz="1050" b="0" i="0" spc="-160" dirty="0">
                          <a:latin typeface="Lucida Sans" panose="020B0602030504020204" pitchFamily="34" charset="77"/>
                          <a:cs typeface="Arial Black"/>
                        </a:rPr>
                        <a:t> </a:t>
                      </a:r>
                      <a:r>
                        <a:rPr sz="1050" b="0" i="0" spc="-85" dirty="0">
                          <a:latin typeface="Lucida Sans" panose="020B0602030504020204" pitchFamily="34" charset="77"/>
                          <a:cs typeface="Arial Black"/>
                        </a:rPr>
                        <a:t>if</a:t>
                      </a:r>
                      <a:r>
                        <a:rPr sz="1050" b="0" i="0" spc="-60" dirty="0">
                          <a:latin typeface="Lucida Sans" panose="020B0602030504020204" pitchFamily="34" charset="77"/>
                          <a:cs typeface="Arial Black"/>
                        </a:rPr>
                        <a:t> </a:t>
                      </a:r>
                      <a:r>
                        <a:rPr sz="1050" b="0" i="0" spc="-130" dirty="0">
                          <a:latin typeface="Lucida Sans" panose="020B0602030504020204" pitchFamily="34" charset="77"/>
                          <a:cs typeface="Arial Black"/>
                        </a:rPr>
                        <a:t>necessary,</a:t>
                      </a:r>
                      <a:endParaRPr sz="1050" b="0" i="0">
                        <a:latin typeface="Lucida Sans" panose="020B0602030504020204" pitchFamily="34" charset="77"/>
                        <a:cs typeface="Arial Black"/>
                      </a:endParaRPr>
                    </a:p>
                    <a:p>
                      <a:pPr marL="95250">
                        <a:lnSpc>
                          <a:spcPts val="1230"/>
                        </a:lnSpc>
                      </a:pPr>
                      <a:r>
                        <a:rPr sz="1050" b="0" i="0" spc="-135" dirty="0">
                          <a:latin typeface="Lucida Sans" panose="020B0602030504020204" pitchFamily="34" charset="77"/>
                          <a:cs typeface="Arial Black"/>
                        </a:rPr>
                        <a:t>assign</a:t>
                      </a:r>
                      <a:r>
                        <a:rPr sz="1050" b="0" i="0" spc="-114" dirty="0">
                          <a:latin typeface="Lucida Sans" panose="020B0602030504020204" pitchFamily="34" charset="77"/>
                          <a:cs typeface="Arial Black"/>
                        </a:rPr>
                        <a:t> </a:t>
                      </a:r>
                      <a:r>
                        <a:rPr sz="1050" b="0" i="0" spc="-120" dirty="0">
                          <a:latin typeface="Lucida Sans" panose="020B0602030504020204" pitchFamily="34" charset="77"/>
                          <a:cs typeface="Arial Black"/>
                        </a:rPr>
                        <a:t>page</a:t>
                      </a:r>
                      <a:r>
                        <a:rPr sz="1050" b="0" i="0" spc="-215" dirty="0">
                          <a:latin typeface="Lucida Sans" panose="020B0602030504020204" pitchFamily="34" charset="77"/>
                          <a:cs typeface="Arial Black"/>
                        </a:rPr>
                        <a:t> </a:t>
                      </a:r>
                      <a:r>
                        <a:rPr sz="1050" b="0" i="0" spc="-100" dirty="0">
                          <a:latin typeface="Lucida Sans" panose="020B0602030504020204" pitchFamily="34" charset="77"/>
                          <a:cs typeface="Arial Black"/>
                        </a:rPr>
                        <a:t>layouts</a:t>
                      </a:r>
                      <a:r>
                        <a:rPr sz="1050" b="0" i="0" spc="-210" dirty="0">
                          <a:latin typeface="Lucida Sans" panose="020B0602030504020204" pitchFamily="34" charset="77"/>
                          <a:cs typeface="Arial Black"/>
                        </a:rPr>
                        <a:t> </a:t>
                      </a:r>
                      <a:r>
                        <a:rPr sz="1050" b="0" i="0" spc="-65" dirty="0">
                          <a:latin typeface="Lucida Sans" panose="020B0602030504020204" pitchFamily="34" charset="77"/>
                          <a:cs typeface="Arial Black"/>
                        </a:rPr>
                        <a:t>for</a:t>
                      </a:r>
                      <a:r>
                        <a:rPr sz="1050" b="0" i="0" spc="-135" dirty="0">
                          <a:latin typeface="Lucida Sans" panose="020B0602030504020204" pitchFamily="34" charset="77"/>
                          <a:cs typeface="Arial Black"/>
                        </a:rPr>
                        <a:t> </a:t>
                      </a:r>
                      <a:r>
                        <a:rPr sz="1050" b="0" i="0" spc="-105" dirty="0">
                          <a:latin typeface="Lucida Sans" panose="020B0602030504020204" pitchFamily="34" charset="77"/>
                          <a:cs typeface="Arial Black"/>
                        </a:rPr>
                        <a:t>record</a:t>
                      </a:r>
                      <a:r>
                        <a:rPr sz="1050" b="0" i="0" spc="-190" dirty="0">
                          <a:latin typeface="Lucida Sans" panose="020B0602030504020204" pitchFamily="34" charset="77"/>
                          <a:cs typeface="Arial Black"/>
                        </a:rPr>
                        <a:t> </a:t>
                      </a:r>
                      <a:r>
                        <a:rPr sz="1050" b="0" i="0" spc="-105" dirty="0">
                          <a:latin typeface="Lucida Sans" panose="020B0602030504020204" pitchFamily="34" charset="77"/>
                          <a:cs typeface="Arial Black"/>
                        </a:rPr>
                        <a:t>types</a:t>
                      </a:r>
                      <a:endParaRPr sz="1050" b="0" i="0">
                        <a:latin typeface="Lucida Sans" panose="020B0602030504020204" pitchFamily="34" charset="77"/>
                        <a:cs typeface="Arial Black"/>
                      </a:endParaRPr>
                    </a:p>
                  </a:txBody>
                  <a:tcPr marL="0" marR="0" marT="67310"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5"/>
                  </a:ext>
                </a:extLst>
              </a:tr>
              <a:tr h="449960">
                <a:tc>
                  <a:txBody>
                    <a:bodyPr/>
                    <a:lstStyle/>
                    <a:p>
                      <a:pPr marL="771525">
                        <a:lnSpc>
                          <a:spcPct val="100000"/>
                        </a:lnSpc>
                        <a:spcBef>
                          <a:spcPts val="1110"/>
                        </a:spcBef>
                      </a:pPr>
                      <a:r>
                        <a:rPr sz="1050" b="1" spc="-5" dirty="0">
                          <a:latin typeface="Lucida Sans"/>
                          <a:cs typeface="Lucida Sans"/>
                        </a:rPr>
                        <a:t>Search</a:t>
                      </a:r>
                      <a:r>
                        <a:rPr sz="1050" b="1" spc="-65" dirty="0">
                          <a:latin typeface="Lucida Sans"/>
                          <a:cs typeface="Lucida Sans"/>
                        </a:rPr>
                        <a:t> </a:t>
                      </a:r>
                      <a:r>
                        <a:rPr sz="1050" b="1" spc="-20" dirty="0">
                          <a:latin typeface="Lucida Sans"/>
                          <a:cs typeface="Lucida Sans"/>
                        </a:rPr>
                        <a:t>Layouts</a:t>
                      </a:r>
                      <a:endParaRPr sz="1050">
                        <a:latin typeface="Lucida Sans"/>
                        <a:cs typeface="Lucida Sans"/>
                      </a:endParaRPr>
                    </a:p>
                  </a:txBody>
                  <a:tcPr marL="0" marR="0" marT="140970" marB="0">
                    <a:lnT w="12700">
                      <a:solidFill>
                        <a:srgbClr val="BCBCBC"/>
                      </a:solidFill>
                      <a:prstDash val="solid"/>
                    </a:lnT>
                    <a:lnB w="12700">
                      <a:solidFill>
                        <a:srgbClr val="BCBCBC"/>
                      </a:solidFill>
                      <a:prstDash val="solid"/>
                    </a:lnB>
                  </a:tcPr>
                </a:tc>
                <a:tc>
                  <a:txBody>
                    <a:bodyPr/>
                    <a:lstStyle/>
                    <a:p>
                      <a:pPr marL="95250">
                        <a:lnSpc>
                          <a:spcPct val="100000"/>
                        </a:lnSpc>
                        <a:spcBef>
                          <a:spcPts val="1140"/>
                        </a:spcBef>
                      </a:pPr>
                      <a:r>
                        <a:rPr sz="1050" b="0" i="0" spc="-150" dirty="0">
                          <a:latin typeface="Lucida Sans" panose="020B0602030504020204" pitchFamily="34" charset="77"/>
                          <a:cs typeface="Arial Black"/>
                        </a:rPr>
                        <a:t>Set</a:t>
                      </a:r>
                      <a:r>
                        <a:rPr sz="1050" b="0" i="0" spc="-80" dirty="0">
                          <a:latin typeface="Lucida Sans" panose="020B0602030504020204" pitchFamily="34" charset="77"/>
                          <a:cs typeface="Arial Black"/>
                        </a:rPr>
                        <a:t> </a:t>
                      </a:r>
                      <a:r>
                        <a:rPr sz="1050" b="0" i="0" spc="-100" dirty="0">
                          <a:latin typeface="Lucida Sans" panose="020B0602030504020204" pitchFamily="34" charset="77"/>
                          <a:cs typeface="Arial Black"/>
                        </a:rPr>
                        <a:t>layouts</a:t>
                      </a:r>
                      <a:r>
                        <a:rPr sz="1050" b="0" i="0" spc="-210" dirty="0">
                          <a:latin typeface="Lucida Sans" panose="020B0602030504020204" pitchFamily="34" charset="77"/>
                          <a:cs typeface="Arial Black"/>
                        </a:rPr>
                        <a:t> </a:t>
                      </a:r>
                      <a:r>
                        <a:rPr sz="1050" b="0" i="0" spc="-70" dirty="0">
                          <a:latin typeface="Lucida Sans" panose="020B0602030504020204" pitchFamily="34" charset="77"/>
                          <a:cs typeface="Arial Black"/>
                        </a:rPr>
                        <a:t>for</a:t>
                      </a:r>
                      <a:r>
                        <a:rPr sz="1050" b="0" i="0" spc="-220" dirty="0">
                          <a:latin typeface="Lucida Sans" panose="020B0602030504020204" pitchFamily="34" charset="77"/>
                          <a:cs typeface="Arial Black"/>
                        </a:rPr>
                        <a:t> </a:t>
                      </a:r>
                      <a:r>
                        <a:rPr sz="1050" b="0" i="0" spc="-140" dirty="0">
                          <a:latin typeface="Lucida Sans" panose="020B0602030504020204" pitchFamily="34" charset="77"/>
                          <a:cs typeface="Arial Black"/>
                        </a:rPr>
                        <a:t>searches</a:t>
                      </a:r>
                      <a:r>
                        <a:rPr sz="1050" b="0" i="0" spc="-130" dirty="0">
                          <a:latin typeface="Lucida Sans" panose="020B0602030504020204" pitchFamily="34" charset="77"/>
                          <a:cs typeface="Arial Black"/>
                        </a:rPr>
                        <a:t> </a:t>
                      </a:r>
                      <a:r>
                        <a:rPr sz="1050" b="0" i="0" spc="-90" dirty="0">
                          <a:latin typeface="Lucida Sans" panose="020B0602030504020204" pitchFamily="34" charset="77"/>
                          <a:cs typeface="Arial Black"/>
                        </a:rPr>
                        <a:t>and</a:t>
                      </a:r>
                      <a:r>
                        <a:rPr sz="1050" b="0" i="0" spc="-175" dirty="0">
                          <a:latin typeface="Lucida Sans" panose="020B0602030504020204" pitchFamily="34" charset="77"/>
                          <a:cs typeface="Arial Black"/>
                        </a:rPr>
                        <a:t> </a:t>
                      </a:r>
                      <a:r>
                        <a:rPr sz="1050" b="0" i="0" spc="-120" dirty="0">
                          <a:latin typeface="Lucida Sans" panose="020B0602030504020204" pitchFamily="34" charset="77"/>
                          <a:cs typeface="Arial Black"/>
                        </a:rPr>
                        <a:t>recently</a:t>
                      </a:r>
                      <a:r>
                        <a:rPr sz="1050" b="0" i="0" spc="-155" dirty="0">
                          <a:latin typeface="Lucida Sans" panose="020B0602030504020204" pitchFamily="34" charset="77"/>
                          <a:cs typeface="Arial Black"/>
                        </a:rPr>
                        <a:t> </a:t>
                      </a:r>
                      <a:r>
                        <a:rPr sz="1050" b="0" i="0" spc="-114" dirty="0">
                          <a:latin typeface="Lucida Sans" panose="020B0602030504020204" pitchFamily="34" charset="77"/>
                          <a:cs typeface="Arial Black"/>
                        </a:rPr>
                        <a:t>viewed-list</a:t>
                      </a:r>
                      <a:r>
                        <a:rPr sz="1050" b="0" i="0" spc="-160" dirty="0">
                          <a:latin typeface="Lucida Sans" panose="020B0602030504020204" pitchFamily="34" charset="77"/>
                          <a:cs typeface="Arial Black"/>
                        </a:rPr>
                        <a:t> </a:t>
                      </a:r>
                      <a:r>
                        <a:rPr sz="1050" b="0" i="0" spc="-140" dirty="0">
                          <a:latin typeface="Lucida Sans" panose="020B0602030504020204" pitchFamily="34" charset="77"/>
                          <a:cs typeface="Arial Black"/>
                        </a:rPr>
                        <a:t>views</a:t>
                      </a:r>
                      <a:endParaRPr sz="1050" b="0" i="0">
                        <a:latin typeface="Lucida Sans" panose="020B0602030504020204" pitchFamily="34" charset="77"/>
                        <a:cs typeface="Arial Black"/>
                      </a:endParaRPr>
                    </a:p>
                  </a:txBody>
                  <a:tcPr marL="0" marR="0" marT="144780"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6"/>
                  </a:ext>
                </a:extLst>
              </a:tr>
              <a:tr h="450049">
                <a:tc>
                  <a:txBody>
                    <a:bodyPr/>
                    <a:lstStyle/>
                    <a:p>
                      <a:pPr marL="771525">
                        <a:lnSpc>
                          <a:spcPct val="100000"/>
                        </a:lnSpc>
                        <a:spcBef>
                          <a:spcPts val="1110"/>
                        </a:spcBef>
                      </a:pPr>
                      <a:r>
                        <a:rPr sz="1050" b="1" spc="-20" dirty="0">
                          <a:latin typeface="Lucida Sans"/>
                          <a:cs typeface="Lucida Sans"/>
                        </a:rPr>
                        <a:t>Validation</a:t>
                      </a:r>
                      <a:r>
                        <a:rPr sz="1050" b="1" spc="5" dirty="0">
                          <a:latin typeface="Lucida Sans"/>
                          <a:cs typeface="Lucida Sans"/>
                        </a:rPr>
                        <a:t> </a:t>
                      </a:r>
                      <a:r>
                        <a:rPr sz="1050" b="1" spc="-15" dirty="0">
                          <a:latin typeface="Lucida Sans"/>
                          <a:cs typeface="Lucida Sans"/>
                        </a:rPr>
                        <a:t>Rules</a:t>
                      </a:r>
                      <a:endParaRPr sz="1050">
                        <a:latin typeface="Lucida Sans"/>
                        <a:cs typeface="Lucida Sans"/>
                      </a:endParaRPr>
                    </a:p>
                  </a:txBody>
                  <a:tcPr marL="0" marR="0" marT="140970" marB="0">
                    <a:lnT w="12700">
                      <a:solidFill>
                        <a:srgbClr val="BCBCBC"/>
                      </a:solidFill>
                      <a:prstDash val="solid"/>
                    </a:lnT>
                    <a:lnB w="12700">
                      <a:solidFill>
                        <a:srgbClr val="BCBCBC"/>
                      </a:solidFill>
                      <a:prstDash val="solid"/>
                    </a:lnB>
                  </a:tcPr>
                </a:tc>
                <a:tc>
                  <a:txBody>
                    <a:bodyPr/>
                    <a:lstStyle/>
                    <a:p>
                      <a:pPr marL="95250">
                        <a:lnSpc>
                          <a:spcPct val="100000"/>
                        </a:lnSpc>
                        <a:spcBef>
                          <a:spcPts val="1140"/>
                        </a:spcBef>
                      </a:pPr>
                      <a:r>
                        <a:rPr sz="1050" b="0" i="0" spc="-120" dirty="0">
                          <a:latin typeface="Lucida Sans" panose="020B0602030504020204" pitchFamily="34" charset="77"/>
                          <a:cs typeface="Arial Black"/>
                        </a:rPr>
                        <a:t>Create</a:t>
                      </a:r>
                      <a:r>
                        <a:rPr sz="1050" b="0" i="0" spc="-135" dirty="0">
                          <a:latin typeface="Lucida Sans" panose="020B0602030504020204" pitchFamily="34" charset="77"/>
                          <a:cs typeface="Arial Black"/>
                        </a:rPr>
                        <a:t> </a:t>
                      </a:r>
                      <a:r>
                        <a:rPr sz="1050" b="0" i="0" spc="-130" dirty="0">
                          <a:latin typeface="Lucida Sans" panose="020B0602030504020204" pitchFamily="34" charset="77"/>
                          <a:cs typeface="Arial Black"/>
                        </a:rPr>
                        <a:t>new</a:t>
                      </a:r>
                      <a:r>
                        <a:rPr sz="1050" b="0" i="0" spc="-204" dirty="0">
                          <a:latin typeface="Lucida Sans" panose="020B0602030504020204" pitchFamily="34" charset="77"/>
                          <a:cs typeface="Arial Black"/>
                        </a:rPr>
                        <a:t> </a:t>
                      </a:r>
                      <a:r>
                        <a:rPr sz="1050" b="0" i="0" spc="-100" dirty="0">
                          <a:latin typeface="Lucida Sans" panose="020B0602030504020204" pitchFamily="34" charset="77"/>
                          <a:cs typeface="Arial Black"/>
                        </a:rPr>
                        <a:t>validation</a:t>
                      </a:r>
                      <a:r>
                        <a:rPr sz="1050" b="0" i="0" spc="-195" dirty="0">
                          <a:latin typeface="Lucida Sans" panose="020B0602030504020204" pitchFamily="34" charset="77"/>
                          <a:cs typeface="Arial Black"/>
                        </a:rPr>
                        <a:t> </a:t>
                      </a:r>
                      <a:r>
                        <a:rPr sz="1050" b="0" i="0" spc="-110" dirty="0">
                          <a:latin typeface="Lucida Sans" panose="020B0602030504020204" pitchFamily="34" charset="77"/>
                          <a:cs typeface="Arial Black"/>
                        </a:rPr>
                        <a:t>rules,</a:t>
                      </a:r>
                      <a:r>
                        <a:rPr sz="1050" b="0" i="0" spc="-210" dirty="0">
                          <a:latin typeface="Lucida Sans" panose="020B0602030504020204" pitchFamily="34" charset="77"/>
                          <a:cs typeface="Arial Black"/>
                        </a:rPr>
                        <a:t> </a:t>
                      </a:r>
                      <a:r>
                        <a:rPr sz="1050" b="0" i="0" spc="-175" dirty="0">
                          <a:latin typeface="Lucida Sans" panose="020B0602030504020204" pitchFamily="34" charset="77"/>
                          <a:cs typeface="Arial Black"/>
                        </a:rPr>
                        <a:t>access</a:t>
                      </a:r>
                      <a:r>
                        <a:rPr sz="1050" b="0" i="0" spc="-130" dirty="0">
                          <a:latin typeface="Lucida Sans" panose="020B0602030504020204" pitchFamily="34" charset="77"/>
                          <a:cs typeface="Arial Black"/>
                        </a:rPr>
                        <a:t> </a:t>
                      </a:r>
                      <a:r>
                        <a:rPr sz="1050" b="0" i="0" spc="-90" dirty="0">
                          <a:latin typeface="Lucida Sans" panose="020B0602030504020204" pitchFamily="34" charset="77"/>
                          <a:cs typeface="Arial Black"/>
                        </a:rPr>
                        <a:t>and</a:t>
                      </a:r>
                      <a:r>
                        <a:rPr sz="1050" b="0" i="0" spc="-110" dirty="0">
                          <a:latin typeface="Lucida Sans" panose="020B0602030504020204" pitchFamily="34" charset="77"/>
                          <a:cs typeface="Arial Black"/>
                        </a:rPr>
                        <a:t> </a:t>
                      </a:r>
                      <a:r>
                        <a:rPr sz="1050" b="0" i="0" spc="-105" dirty="0">
                          <a:latin typeface="Lucida Sans" panose="020B0602030504020204" pitchFamily="34" charset="77"/>
                          <a:cs typeface="Arial Black"/>
                        </a:rPr>
                        <a:t>edit</a:t>
                      </a:r>
                      <a:r>
                        <a:rPr sz="1050" b="0" i="0" spc="-160" dirty="0">
                          <a:latin typeface="Lucida Sans" panose="020B0602030504020204" pitchFamily="34" charset="77"/>
                          <a:cs typeface="Arial Black"/>
                        </a:rPr>
                        <a:t> </a:t>
                      </a:r>
                      <a:r>
                        <a:rPr sz="1050" b="0" i="0" spc="-120" dirty="0">
                          <a:latin typeface="Lucida Sans" panose="020B0602030504020204" pitchFamily="34" charset="77"/>
                          <a:cs typeface="Arial Black"/>
                        </a:rPr>
                        <a:t>existing</a:t>
                      </a:r>
                      <a:r>
                        <a:rPr sz="1050" b="0" i="0" spc="-204" dirty="0">
                          <a:latin typeface="Lucida Sans" panose="020B0602030504020204" pitchFamily="34" charset="77"/>
                          <a:cs typeface="Arial Black"/>
                        </a:rPr>
                        <a:t> </a:t>
                      </a:r>
                      <a:r>
                        <a:rPr sz="1050" b="0" i="0" spc="-105" dirty="0">
                          <a:latin typeface="Lucida Sans" panose="020B0602030504020204" pitchFamily="34" charset="77"/>
                          <a:cs typeface="Arial Black"/>
                        </a:rPr>
                        <a:t>ones</a:t>
                      </a:r>
                      <a:endParaRPr sz="1050" b="0" i="0">
                        <a:latin typeface="Lucida Sans" panose="020B0602030504020204" pitchFamily="34" charset="77"/>
                        <a:cs typeface="Arial Black"/>
                      </a:endParaRPr>
                    </a:p>
                  </a:txBody>
                  <a:tcPr marL="0" marR="0" marT="144780"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7"/>
                  </a:ext>
                </a:extLst>
              </a:tr>
            </a:tbl>
          </a:graphicData>
        </a:graphic>
      </p:graphicFrame>
      <p:sp>
        <p:nvSpPr>
          <p:cNvPr id="9" name="object 9"/>
          <p:cNvSpPr/>
          <p:nvPr/>
        </p:nvSpPr>
        <p:spPr>
          <a:xfrm>
            <a:off x="809459" y="2197671"/>
            <a:ext cx="3277844" cy="3277869"/>
          </a:xfrm>
          <a:prstGeom prst="rect">
            <a:avLst/>
          </a:prstGeom>
          <a:blipFill>
            <a:blip r:embed="rId5" cstate="print"/>
            <a:stretch>
              <a:fillRect/>
            </a:stretch>
          </a:blipFill>
        </p:spPr>
        <p:txBody>
          <a:bodyPr wrap="square" lIns="0" tIns="0" rIns="0" bIns="0" rtlCol="0"/>
          <a:lstStyle/>
          <a:p>
            <a:endParaRPr/>
          </a:p>
        </p:txBody>
      </p:sp>
      <p:grpSp>
        <p:nvGrpSpPr>
          <p:cNvPr id="10" name="object 10"/>
          <p:cNvGrpSpPr/>
          <p:nvPr/>
        </p:nvGrpSpPr>
        <p:grpSpPr>
          <a:xfrm>
            <a:off x="4785359" y="2032000"/>
            <a:ext cx="355600" cy="355600"/>
            <a:chOff x="4785359" y="2032000"/>
            <a:chExt cx="355600" cy="355600"/>
          </a:xfrm>
        </p:grpSpPr>
        <p:sp>
          <p:nvSpPr>
            <p:cNvPr id="11" name="object 11"/>
            <p:cNvSpPr/>
            <p:nvPr/>
          </p:nvSpPr>
          <p:spPr>
            <a:xfrm>
              <a:off x="4785359" y="2032000"/>
              <a:ext cx="355600" cy="355600"/>
            </a:xfrm>
            <a:custGeom>
              <a:avLst/>
              <a:gdLst/>
              <a:ahLst/>
              <a:cxnLst/>
              <a:rect l="l" t="t" r="r" b="b"/>
              <a:pathLst>
                <a:path w="355600" h="355600">
                  <a:moveTo>
                    <a:pt x="186689" y="0"/>
                  </a:moveTo>
                  <a:lnTo>
                    <a:pt x="168910" y="0"/>
                  </a:lnTo>
                  <a:lnTo>
                    <a:pt x="159638" y="1015"/>
                  </a:lnTo>
                  <a:lnTo>
                    <a:pt x="108203" y="13970"/>
                  </a:lnTo>
                  <a:lnTo>
                    <a:pt x="64388" y="41021"/>
                  </a:lnTo>
                  <a:lnTo>
                    <a:pt x="30352" y="78232"/>
                  </a:lnTo>
                  <a:lnTo>
                    <a:pt x="8127" y="124587"/>
                  </a:lnTo>
                  <a:lnTo>
                    <a:pt x="4825" y="133858"/>
                  </a:lnTo>
                  <a:lnTo>
                    <a:pt x="3810" y="141350"/>
                  </a:lnTo>
                  <a:lnTo>
                    <a:pt x="2159" y="151129"/>
                  </a:lnTo>
                  <a:lnTo>
                    <a:pt x="507" y="159765"/>
                  </a:lnTo>
                  <a:lnTo>
                    <a:pt x="0" y="168401"/>
                  </a:lnTo>
                  <a:lnTo>
                    <a:pt x="0" y="186689"/>
                  </a:lnTo>
                  <a:lnTo>
                    <a:pt x="507" y="195834"/>
                  </a:lnTo>
                  <a:lnTo>
                    <a:pt x="3810" y="213105"/>
                  </a:lnTo>
                  <a:lnTo>
                    <a:pt x="4825" y="221741"/>
                  </a:lnTo>
                  <a:lnTo>
                    <a:pt x="8127" y="229870"/>
                  </a:lnTo>
                  <a:lnTo>
                    <a:pt x="13588" y="246634"/>
                  </a:lnTo>
                  <a:lnTo>
                    <a:pt x="21081" y="261747"/>
                  </a:lnTo>
                  <a:lnTo>
                    <a:pt x="52450" y="303275"/>
                  </a:lnTo>
                  <a:lnTo>
                    <a:pt x="93090" y="333501"/>
                  </a:lnTo>
                  <a:lnTo>
                    <a:pt x="133095" y="349630"/>
                  </a:lnTo>
                  <a:lnTo>
                    <a:pt x="159638" y="353949"/>
                  </a:lnTo>
                  <a:lnTo>
                    <a:pt x="168910" y="354584"/>
                  </a:lnTo>
                  <a:lnTo>
                    <a:pt x="178053" y="355600"/>
                  </a:lnTo>
                  <a:lnTo>
                    <a:pt x="186689" y="354584"/>
                  </a:lnTo>
                  <a:lnTo>
                    <a:pt x="205104" y="353440"/>
                  </a:lnTo>
                  <a:lnTo>
                    <a:pt x="247395" y="340995"/>
                  </a:lnTo>
                  <a:lnTo>
                    <a:pt x="259179" y="335152"/>
                  </a:lnTo>
                  <a:lnTo>
                    <a:pt x="178053" y="335152"/>
                  </a:lnTo>
                  <a:lnTo>
                    <a:pt x="161289" y="333501"/>
                  </a:lnTo>
                  <a:lnTo>
                    <a:pt x="116331" y="322199"/>
                  </a:lnTo>
                  <a:lnTo>
                    <a:pt x="77977" y="298958"/>
                  </a:lnTo>
                  <a:lnTo>
                    <a:pt x="47116" y="265429"/>
                  </a:lnTo>
                  <a:lnTo>
                    <a:pt x="27559" y="223900"/>
                  </a:lnTo>
                  <a:lnTo>
                    <a:pt x="20574" y="178053"/>
                  </a:lnTo>
                  <a:lnTo>
                    <a:pt x="21081" y="161925"/>
                  </a:lnTo>
                  <a:lnTo>
                    <a:pt x="32512" y="116077"/>
                  </a:lnTo>
                  <a:lnTo>
                    <a:pt x="55752" y="77724"/>
                  </a:lnTo>
                  <a:lnTo>
                    <a:pt x="89280" y="47498"/>
                  </a:lnTo>
                  <a:lnTo>
                    <a:pt x="130937" y="27559"/>
                  </a:lnTo>
                  <a:lnTo>
                    <a:pt x="178053" y="20447"/>
                  </a:lnTo>
                  <a:lnTo>
                    <a:pt x="259439" y="20447"/>
                  </a:lnTo>
                  <a:lnTo>
                    <a:pt x="247395" y="13970"/>
                  </a:lnTo>
                  <a:lnTo>
                    <a:pt x="205104" y="2159"/>
                  </a:lnTo>
                  <a:lnTo>
                    <a:pt x="196468" y="1015"/>
                  </a:lnTo>
                  <a:lnTo>
                    <a:pt x="186689" y="0"/>
                  </a:lnTo>
                  <a:close/>
                </a:path>
                <a:path w="355600" h="355600">
                  <a:moveTo>
                    <a:pt x="259439" y="20447"/>
                  </a:moveTo>
                  <a:lnTo>
                    <a:pt x="178053" y="20447"/>
                  </a:lnTo>
                  <a:lnTo>
                    <a:pt x="194310" y="21082"/>
                  </a:lnTo>
                  <a:lnTo>
                    <a:pt x="209423" y="23240"/>
                  </a:lnTo>
                  <a:lnTo>
                    <a:pt x="252729" y="39370"/>
                  </a:lnTo>
                  <a:lnTo>
                    <a:pt x="289560" y="66928"/>
                  </a:lnTo>
                  <a:lnTo>
                    <a:pt x="316102" y="103124"/>
                  </a:lnTo>
                  <a:lnTo>
                    <a:pt x="332359" y="145669"/>
                  </a:lnTo>
                  <a:lnTo>
                    <a:pt x="335025" y="178053"/>
                  </a:lnTo>
                  <a:lnTo>
                    <a:pt x="334517" y="193675"/>
                  </a:lnTo>
                  <a:lnTo>
                    <a:pt x="322579" y="238505"/>
                  </a:lnTo>
                  <a:lnTo>
                    <a:pt x="299338" y="277875"/>
                  </a:lnTo>
                  <a:lnTo>
                    <a:pt x="266318" y="307594"/>
                  </a:lnTo>
                  <a:lnTo>
                    <a:pt x="224662" y="328040"/>
                  </a:lnTo>
                  <a:lnTo>
                    <a:pt x="178053" y="335152"/>
                  </a:lnTo>
                  <a:lnTo>
                    <a:pt x="259179" y="335152"/>
                  </a:lnTo>
                  <a:lnTo>
                    <a:pt x="303656" y="303275"/>
                  </a:lnTo>
                  <a:lnTo>
                    <a:pt x="334517" y="261747"/>
                  </a:lnTo>
                  <a:lnTo>
                    <a:pt x="350138" y="221741"/>
                  </a:lnTo>
                  <a:lnTo>
                    <a:pt x="354456" y="195834"/>
                  </a:lnTo>
                  <a:lnTo>
                    <a:pt x="355600" y="186689"/>
                  </a:lnTo>
                  <a:lnTo>
                    <a:pt x="355600" y="168401"/>
                  </a:lnTo>
                  <a:lnTo>
                    <a:pt x="354456" y="159765"/>
                  </a:lnTo>
                  <a:lnTo>
                    <a:pt x="353440" y="151129"/>
                  </a:lnTo>
                  <a:lnTo>
                    <a:pt x="341502" y="108965"/>
                  </a:lnTo>
                  <a:lnTo>
                    <a:pt x="314960" y="64770"/>
                  </a:lnTo>
                  <a:lnTo>
                    <a:pt x="277113" y="30734"/>
                  </a:lnTo>
                  <a:lnTo>
                    <a:pt x="262509" y="22098"/>
                  </a:lnTo>
                  <a:lnTo>
                    <a:pt x="259439" y="20447"/>
                  </a:lnTo>
                  <a:close/>
                </a:path>
              </a:pathLst>
            </a:custGeom>
            <a:solidFill>
              <a:srgbClr val="000000"/>
            </a:solidFill>
          </p:spPr>
          <p:txBody>
            <a:bodyPr wrap="square" lIns="0" tIns="0" rIns="0" bIns="0" rtlCol="0"/>
            <a:lstStyle/>
            <a:p>
              <a:endParaRPr/>
            </a:p>
          </p:txBody>
        </p:sp>
        <p:sp>
          <p:nvSpPr>
            <p:cNvPr id="12" name="object 12"/>
            <p:cNvSpPr/>
            <p:nvPr/>
          </p:nvSpPr>
          <p:spPr>
            <a:xfrm>
              <a:off x="4927599" y="2123439"/>
              <a:ext cx="81279" cy="162560"/>
            </a:xfrm>
            <a:prstGeom prst="rect">
              <a:avLst/>
            </a:prstGeom>
            <a:blipFill>
              <a:blip r:embed="rId6" cstate="print"/>
              <a:stretch>
                <a:fillRect/>
              </a:stretch>
            </a:blipFill>
          </p:spPr>
          <p:txBody>
            <a:bodyPr wrap="square" lIns="0" tIns="0" rIns="0" bIns="0" rtlCol="0"/>
            <a:lstStyle/>
            <a:p>
              <a:endParaRPr/>
            </a:p>
          </p:txBody>
        </p:sp>
      </p:grpSp>
      <p:grpSp>
        <p:nvGrpSpPr>
          <p:cNvPr id="13" name="object 13"/>
          <p:cNvGrpSpPr/>
          <p:nvPr/>
        </p:nvGrpSpPr>
        <p:grpSpPr>
          <a:xfrm>
            <a:off x="4785359" y="5171440"/>
            <a:ext cx="355600" cy="365760"/>
            <a:chOff x="4785359" y="5171440"/>
            <a:chExt cx="355600" cy="365760"/>
          </a:xfrm>
        </p:grpSpPr>
        <p:sp>
          <p:nvSpPr>
            <p:cNvPr id="14" name="object 14"/>
            <p:cNvSpPr/>
            <p:nvPr/>
          </p:nvSpPr>
          <p:spPr>
            <a:xfrm>
              <a:off x="4785359" y="5171440"/>
              <a:ext cx="355600" cy="365760"/>
            </a:xfrm>
            <a:custGeom>
              <a:avLst/>
              <a:gdLst/>
              <a:ahLst/>
              <a:cxnLst/>
              <a:rect l="l" t="t" r="r" b="b"/>
              <a:pathLst>
                <a:path w="355600" h="365760">
                  <a:moveTo>
                    <a:pt x="186943" y="0"/>
                  </a:moveTo>
                  <a:lnTo>
                    <a:pt x="168020" y="0"/>
                  </a:lnTo>
                  <a:lnTo>
                    <a:pt x="159385" y="1143"/>
                  </a:lnTo>
                  <a:lnTo>
                    <a:pt x="150749" y="2159"/>
                  </a:lnTo>
                  <a:lnTo>
                    <a:pt x="108585" y="14478"/>
                  </a:lnTo>
                  <a:lnTo>
                    <a:pt x="64262" y="42164"/>
                  </a:lnTo>
                  <a:lnTo>
                    <a:pt x="30225" y="80518"/>
                  </a:lnTo>
                  <a:lnTo>
                    <a:pt x="8127" y="128270"/>
                  </a:lnTo>
                  <a:lnTo>
                    <a:pt x="507" y="173228"/>
                  </a:lnTo>
                  <a:lnTo>
                    <a:pt x="0" y="183134"/>
                  </a:lnTo>
                  <a:lnTo>
                    <a:pt x="507" y="192024"/>
                  </a:lnTo>
                  <a:lnTo>
                    <a:pt x="8127" y="236474"/>
                  </a:lnTo>
                  <a:lnTo>
                    <a:pt x="13462" y="253619"/>
                  </a:lnTo>
                  <a:lnTo>
                    <a:pt x="40512" y="298577"/>
                  </a:lnTo>
                  <a:lnTo>
                    <a:pt x="78359" y="334137"/>
                  </a:lnTo>
                  <a:lnTo>
                    <a:pt x="124840" y="357378"/>
                  </a:lnTo>
                  <a:lnTo>
                    <a:pt x="168020" y="364617"/>
                  </a:lnTo>
                  <a:lnTo>
                    <a:pt x="177800" y="365760"/>
                  </a:lnTo>
                  <a:lnTo>
                    <a:pt x="186943" y="364617"/>
                  </a:lnTo>
                  <a:lnTo>
                    <a:pt x="204850" y="363601"/>
                  </a:lnTo>
                  <a:lnTo>
                    <a:pt x="213487" y="361823"/>
                  </a:lnTo>
                  <a:lnTo>
                    <a:pt x="222123" y="359664"/>
                  </a:lnTo>
                  <a:lnTo>
                    <a:pt x="230759" y="357378"/>
                  </a:lnTo>
                  <a:lnTo>
                    <a:pt x="246379" y="350774"/>
                  </a:lnTo>
                  <a:lnTo>
                    <a:pt x="259171" y="344678"/>
                  </a:lnTo>
                  <a:lnTo>
                    <a:pt x="177800" y="344678"/>
                  </a:lnTo>
                  <a:lnTo>
                    <a:pt x="161543" y="343027"/>
                  </a:lnTo>
                  <a:lnTo>
                    <a:pt x="116712" y="331343"/>
                  </a:lnTo>
                  <a:lnTo>
                    <a:pt x="77342" y="307467"/>
                  </a:lnTo>
                  <a:lnTo>
                    <a:pt x="46989" y="273050"/>
                  </a:lnTo>
                  <a:lnTo>
                    <a:pt x="27559" y="230378"/>
                  </a:lnTo>
                  <a:lnTo>
                    <a:pt x="19938" y="183134"/>
                  </a:lnTo>
                  <a:lnTo>
                    <a:pt x="21081" y="166497"/>
                  </a:lnTo>
                  <a:lnTo>
                    <a:pt x="32385" y="119380"/>
                  </a:lnTo>
                  <a:lnTo>
                    <a:pt x="56768" y="79883"/>
                  </a:lnTo>
                  <a:lnTo>
                    <a:pt x="89662" y="48895"/>
                  </a:lnTo>
                  <a:lnTo>
                    <a:pt x="131317" y="28321"/>
                  </a:lnTo>
                  <a:lnTo>
                    <a:pt x="177800" y="21082"/>
                  </a:lnTo>
                  <a:lnTo>
                    <a:pt x="259384" y="21082"/>
                  </a:lnTo>
                  <a:lnTo>
                    <a:pt x="246379" y="14478"/>
                  </a:lnTo>
                  <a:lnTo>
                    <a:pt x="204850" y="2159"/>
                  </a:lnTo>
                  <a:lnTo>
                    <a:pt x="195579" y="1143"/>
                  </a:lnTo>
                  <a:lnTo>
                    <a:pt x="186943" y="0"/>
                  </a:lnTo>
                  <a:close/>
                </a:path>
                <a:path w="355600" h="365760">
                  <a:moveTo>
                    <a:pt x="259384" y="21082"/>
                  </a:moveTo>
                  <a:lnTo>
                    <a:pt x="177800" y="21082"/>
                  </a:lnTo>
                  <a:lnTo>
                    <a:pt x="193420" y="21590"/>
                  </a:lnTo>
                  <a:lnTo>
                    <a:pt x="209676" y="23876"/>
                  </a:lnTo>
                  <a:lnTo>
                    <a:pt x="252349" y="40512"/>
                  </a:lnTo>
                  <a:lnTo>
                    <a:pt x="288543" y="68834"/>
                  </a:lnTo>
                  <a:lnTo>
                    <a:pt x="316102" y="106045"/>
                  </a:lnTo>
                  <a:lnTo>
                    <a:pt x="331850" y="149860"/>
                  </a:lnTo>
                  <a:lnTo>
                    <a:pt x="335025" y="183134"/>
                  </a:lnTo>
                  <a:lnTo>
                    <a:pt x="334517" y="199263"/>
                  </a:lnTo>
                  <a:lnTo>
                    <a:pt x="323214" y="245364"/>
                  </a:lnTo>
                  <a:lnTo>
                    <a:pt x="298830" y="285877"/>
                  </a:lnTo>
                  <a:lnTo>
                    <a:pt x="265302" y="316357"/>
                  </a:lnTo>
                  <a:lnTo>
                    <a:pt x="224281" y="337439"/>
                  </a:lnTo>
                  <a:lnTo>
                    <a:pt x="177800" y="344678"/>
                  </a:lnTo>
                  <a:lnTo>
                    <a:pt x="259171" y="344678"/>
                  </a:lnTo>
                  <a:lnTo>
                    <a:pt x="303149" y="311912"/>
                  </a:lnTo>
                  <a:lnTo>
                    <a:pt x="334010" y="269240"/>
                  </a:lnTo>
                  <a:lnTo>
                    <a:pt x="349630" y="228092"/>
                  </a:lnTo>
                  <a:lnTo>
                    <a:pt x="353949" y="201422"/>
                  </a:lnTo>
                  <a:lnTo>
                    <a:pt x="355091" y="192024"/>
                  </a:lnTo>
                  <a:lnTo>
                    <a:pt x="355600" y="183134"/>
                  </a:lnTo>
                  <a:lnTo>
                    <a:pt x="355091" y="173228"/>
                  </a:lnTo>
                  <a:lnTo>
                    <a:pt x="353949" y="164338"/>
                  </a:lnTo>
                  <a:lnTo>
                    <a:pt x="353440" y="155448"/>
                  </a:lnTo>
                  <a:lnTo>
                    <a:pt x="351789" y="145415"/>
                  </a:lnTo>
                  <a:lnTo>
                    <a:pt x="349630" y="137668"/>
                  </a:lnTo>
                  <a:lnTo>
                    <a:pt x="347472" y="128270"/>
                  </a:lnTo>
                  <a:lnTo>
                    <a:pt x="325374" y="80518"/>
                  </a:lnTo>
                  <a:lnTo>
                    <a:pt x="290702" y="42164"/>
                  </a:lnTo>
                  <a:lnTo>
                    <a:pt x="262636" y="22733"/>
                  </a:lnTo>
                  <a:lnTo>
                    <a:pt x="259384" y="21082"/>
                  </a:lnTo>
                  <a:close/>
                </a:path>
              </a:pathLst>
            </a:custGeom>
            <a:solidFill>
              <a:srgbClr val="000000"/>
            </a:solidFill>
          </p:spPr>
          <p:txBody>
            <a:bodyPr wrap="square" lIns="0" tIns="0" rIns="0" bIns="0" rtlCol="0"/>
            <a:lstStyle/>
            <a:p>
              <a:endParaRPr/>
            </a:p>
          </p:txBody>
        </p:sp>
        <p:sp>
          <p:nvSpPr>
            <p:cNvPr id="15" name="object 15"/>
            <p:cNvSpPr/>
            <p:nvPr/>
          </p:nvSpPr>
          <p:spPr>
            <a:xfrm>
              <a:off x="4876799" y="5262880"/>
              <a:ext cx="182879" cy="182879"/>
            </a:xfrm>
            <a:prstGeom prst="rect">
              <a:avLst/>
            </a:prstGeom>
            <a:blipFill>
              <a:blip r:embed="rId7" cstate="print"/>
              <a:stretch>
                <a:fillRect/>
              </a:stretch>
            </a:blipFill>
          </p:spPr>
          <p:txBody>
            <a:bodyPr wrap="square" lIns="0" tIns="0" rIns="0" bIns="0" rtlCol="0"/>
            <a:lstStyle/>
            <a:p>
              <a:endParaRPr/>
            </a:p>
          </p:txBody>
        </p:sp>
      </p:grpSp>
      <p:grpSp>
        <p:nvGrpSpPr>
          <p:cNvPr id="16" name="object 16"/>
          <p:cNvGrpSpPr/>
          <p:nvPr/>
        </p:nvGrpSpPr>
        <p:grpSpPr>
          <a:xfrm>
            <a:off x="4785359" y="4724400"/>
            <a:ext cx="355600" cy="365760"/>
            <a:chOff x="4785359" y="4724400"/>
            <a:chExt cx="355600" cy="365760"/>
          </a:xfrm>
        </p:grpSpPr>
        <p:sp>
          <p:nvSpPr>
            <p:cNvPr id="17" name="object 17"/>
            <p:cNvSpPr/>
            <p:nvPr/>
          </p:nvSpPr>
          <p:spPr>
            <a:xfrm>
              <a:off x="4785359" y="4724400"/>
              <a:ext cx="355600" cy="365760"/>
            </a:xfrm>
            <a:custGeom>
              <a:avLst/>
              <a:gdLst/>
              <a:ahLst/>
              <a:cxnLst/>
              <a:rect l="l" t="t" r="r" b="b"/>
              <a:pathLst>
                <a:path w="355600" h="365760">
                  <a:moveTo>
                    <a:pt x="186689" y="0"/>
                  </a:moveTo>
                  <a:lnTo>
                    <a:pt x="168401" y="0"/>
                  </a:lnTo>
                  <a:lnTo>
                    <a:pt x="159765" y="507"/>
                  </a:lnTo>
                  <a:lnTo>
                    <a:pt x="151129" y="2286"/>
                  </a:lnTo>
                  <a:lnTo>
                    <a:pt x="141859" y="3301"/>
                  </a:lnTo>
                  <a:lnTo>
                    <a:pt x="133857" y="5587"/>
                  </a:lnTo>
                  <a:lnTo>
                    <a:pt x="125222" y="7747"/>
                  </a:lnTo>
                  <a:lnTo>
                    <a:pt x="108965" y="13843"/>
                  </a:lnTo>
                  <a:lnTo>
                    <a:pt x="64769" y="41656"/>
                  </a:lnTo>
                  <a:lnTo>
                    <a:pt x="30734" y="80644"/>
                  </a:lnTo>
                  <a:lnTo>
                    <a:pt x="8127" y="128397"/>
                  </a:lnTo>
                  <a:lnTo>
                    <a:pt x="0" y="172847"/>
                  </a:lnTo>
                  <a:lnTo>
                    <a:pt x="0" y="192277"/>
                  </a:lnTo>
                  <a:lnTo>
                    <a:pt x="8127" y="237362"/>
                  </a:lnTo>
                  <a:lnTo>
                    <a:pt x="30734" y="285114"/>
                  </a:lnTo>
                  <a:lnTo>
                    <a:pt x="64769" y="324104"/>
                  </a:lnTo>
                  <a:lnTo>
                    <a:pt x="108965" y="350774"/>
                  </a:lnTo>
                  <a:lnTo>
                    <a:pt x="151129" y="363474"/>
                  </a:lnTo>
                  <a:lnTo>
                    <a:pt x="159765" y="364108"/>
                  </a:lnTo>
                  <a:lnTo>
                    <a:pt x="168401" y="365251"/>
                  </a:lnTo>
                  <a:lnTo>
                    <a:pt x="178053" y="365760"/>
                  </a:lnTo>
                  <a:lnTo>
                    <a:pt x="186689" y="365251"/>
                  </a:lnTo>
                  <a:lnTo>
                    <a:pt x="195834" y="364108"/>
                  </a:lnTo>
                  <a:lnTo>
                    <a:pt x="204469" y="363474"/>
                  </a:lnTo>
                  <a:lnTo>
                    <a:pt x="246634" y="350774"/>
                  </a:lnTo>
                  <a:lnTo>
                    <a:pt x="259788" y="344677"/>
                  </a:lnTo>
                  <a:lnTo>
                    <a:pt x="178053" y="344677"/>
                  </a:lnTo>
                  <a:lnTo>
                    <a:pt x="161925" y="344043"/>
                  </a:lnTo>
                  <a:lnTo>
                    <a:pt x="116077" y="332358"/>
                  </a:lnTo>
                  <a:lnTo>
                    <a:pt x="77724" y="307339"/>
                  </a:lnTo>
                  <a:lnTo>
                    <a:pt x="47498" y="272923"/>
                  </a:lnTo>
                  <a:lnTo>
                    <a:pt x="28066" y="230631"/>
                  </a:lnTo>
                  <a:lnTo>
                    <a:pt x="23240" y="215645"/>
                  </a:lnTo>
                  <a:lnTo>
                    <a:pt x="21081" y="199008"/>
                  </a:lnTo>
                  <a:lnTo>
                    <a:pt x="20447" y="182880"/>
                  </a:lnTo>
                  <a:lnTo>
                    <a:pt x="21081" y="166243"/>
                  </a:lnTo>
                  <a:lnTo>
                    <a:pt x="23240" y="150113"/>
                  </a:lnTo>
                  <a:lnTo>
                    <a:pt x="28066" y="135127"/>
                  </a:lnTo>
                  <a:lnTo>
                    <a:pt x="32892" y="120014"/>
                  </a:lnTo>
                  <a:lnTo>
                    <a:pt x="56641" y="79501"/>
                  </a:lnTo>
                  <a:lnTo>
                    <a:pt x="90169" y="48387"/>
                  </a:lnTo>
                  <a:lnTo>
                    <a:pt x="130555" y="28320"/>
                  </a:lnTo>
                  <a:lnTo>
                    <a:pt x="178053" y="20574"/>
                  </a:lnTo>
                  <a:lnTo>
                    <a:pt x="259178" y="20574"/>
                  </a:lnTo>
                  <a:lnTo>
                    <a:pt x="246634" y="13843"/>
                  </a:lnTo>
                  <a:lnTo>
                    <a:pt x="229869" y="7747"/>
                  </a:lnTo>
                  <a:lnTo>
                    <a:pt x="222376" y="5587"/>
                  </a:lnTo>
                  <a:lnTo>
                    <a:pt x="213740" y="3301"/>
                  </a:lnTo>
                  <a:lnTo>
                    <a:pt x="204469" y="2286"/>
                  </a:lnTo>
                  <a:lnTo>
                    <a:pt x="195834" y="507"/>
                  </a:lnTo>
                  <a:lnTo>
                    <a:pt x="186689" y="0"/>
                  </a:lnTo>
                  <a:close/>
                </a:path>
                <a:path w="355600" h="365760">
                  <a:moveTo>
                    <a:pt x="259178" y="20574"/>
                  </a:moveTo>
                  <a:lnTo>
                    <a:pt x="178053" y="20574"/>
                  </a:lnTo>
                  <a:lnTo>
                    <a:pt x="193675" y="21081"/>
                  </a:lnTo>
                  <a:lnTo>
                    <a:pt x="209423" y="24511"/>
                  </a:lnTo>
                  <a:lnTo>
                    <a:pt x="252475" y="40005"/>
                  </a:lnTo>
                  <a:lnTo>
                    <a:pt x="288670" y="68325"/>
                  </a:lnTo>
                  <a:lnTo>
                    <a:pt x="315722" y="105663"/>
                  </a:lnTo>
                  <a:lnTo>
                    <a:pt x="331850" y="150113"/>
                  </a:lnTo>
                  <a:lnTo>
                    <a:pt x="335152" y="182880"/>
                  </a:lnTo>
                  <a:lnTo>
                    <a:pt x="334010" y="199008"/>
                  </a:lnTo>
                  <a:lnTo>
                    <a:pt x="322199" y="245744"/>
                  </a:lnTo>
                  <a:lnTo>
                    <a:pt x="298957" y="285750"/>
                  </a:lnTo>
                  <a:lnTo>
                    <a:pt x="265429" y="317373"/>
                  </a:lnTo>
                  <a:lnTo>
                    <a:pt x="224536" y="337438"/>
                  </a:lnTo>
                  <a:lnTo>
                    <a:pt x="178053" y="344677"/>
                  </a:lnTo>
                  <a:lnTo>
                    <a:pt x="259788" y="344677"/>
                  </a:lnTo>
                  <a:lnTo>
                    <a:pt x="303275" y="311785"/>
                  </a:lnTo>
                  <a:lnTo>
                    <a:pt x="334010" y="270129"/>
                  </a:lnTo>
                  <a:lnTo>
                    <a:pt x="351789" y="219582"/>
                  </a:lnTo>
                  <a:lnTo>
                    <a:pt x="353949" y="201168"/>
                  </a:lnTo>
                  <a:lnTo>
                    <a:pt x="355091" y="192277"/>
                  </a:lnTo>
                  <a:lnTo>
                    <a:pt x="355600" y="182880"/>
                  </a:lnTo>
                  <a:lnTo>
                    <a:pt x="355091" y="172847"/>
                  </a:lnTo>
                  <a:lnTo>
                    <a:pt x="353949" y="163956"/>
                  </a:lnTo>
                  <a:lnTo>
                    <a:pt x="353440" y="155067"/>
                  </a:lnTo>
                  <a:lnTo>
                    <a:pt x="340994" y="111760"/>
                  </a:lnTo>
                  <a:lnTo>
                    <a:pt x="315087" y="66167"/>
                  </a:lnTo>
                  <a:lnTo>
                    <a:pt x="277367" y="31114"/>
                  </a:lnTo>
                  <a:lnTo>
                    <a:pt x="262254" y="22225"/>
                  </a:lnTo>
                  <a:lnTo>
                    <a:pt x="259178" y="20574"/>
                  </a:lnTo>
                  <a:close/>
                </a:path>
              </a:pathLst>
            </a:custGeom>
            <a:solidFill>
              <a:srgbClr val="000000"/>
            </a:solidFill>
          </p:spPr>
          <p:txBody>
            <a:bodyPr wrap="square" lIns="0" tIns="0" rIns="0" bIns="0" rtlCol="0"/>
            <a:lstStyle/>
            <a:p>
              <a:endParaRPr/>
            </a:p>
          </p:txBody>
        </p:sp>
        <p:sp>
          <p:nvSpPr>
            <p:cNvPr id="18" name="object 18"/>
            <p:cNvSpPr/>
            <p:nvPr/>
          </p:nvSpPr>
          <p:spPr>
            <a:xfrm>
              <a:off x="4856479" y="4805680"/>
              <a:ext cx="203200" cy="203200"/>
            </a:xfrm>
            <a:prstGeom prst="rect">
              <a:avLst/>
            </a:prstGeom>
            <a:blipFill>
              <a:blip r:embed="rId8" cstate="print"/>
              <a:stretch>
                <a:fillRect/>
              </a:stretch>
            </a:blipFill>
          </p:spPr>
          <p:txBody>
            <a:bodyPr wrap="square" lIns="0" tIns="0" rIns="0" bIns="0" rtlCol="0"/>
            <a:lstStyle/>
            <a:p>
              <a:endParaRPr/>
            </a:p>
          </p:txBody>
        </p:sp>
      </p:grpSp>
      <p:grpSp>
        <p:nvGrpSpPr>
          <p:cNvPr id="19" name="object 19"/>
          <p:cNvGrpSpPr/>
          <p:nvPr/>
        </p:nvGrpSpPr>
        <p:grpSpPr>
          <a:xfrm>
            <a:off x="4785359" y="3383279"/>
            <a:ext cx="355600" cy="355600"/>
            <a:chOff x="4785359" y="3383279"/>
            <a:chExt cx="355600" cy="355600"/>
          </a:xfrm>
        </p:grpSpPr>
        <p:sp>
          <p:nvSpPr>
            <p:cNvPr id="20" name="object 20"/>
            <p:cNvSpPr/>
            <p:nvPr/>
          </p:nvSpPr>
          <p:spPr>
            <a:xfrm>
              <a:off x="4785359" y="3383279"/>
              <a:ext cx="355600" cy="355600"/>
            </a:xfrm>
            <a:custGeom>
              <a:avLst/>
              <a:gdLst/>
              <a:ahLst/>
              <a:cxnLst/>
              <a:rect l="l" t="t" r="r" b="b"/>
              <a:pathLst>
                <a:path w="355600" h="355600">
                  <a:moveTo>
                    <a:pt x="186943" y="0"/>
                  </a:moveTo>
                  <a:lnTo>
                    <a:pt x="169163" y="0"/>
                  </a:lnTo>
                  <a:lnTo>
                    <a:pt x="159385" y="1016"/>
                  </a:lnTo>
                  <a:lnTo>
                    <a:pt x="108585" y="13970"/>
                  </a:lnTo>
                  <a:lnTo>
                    <a:pt x="65404" y="41021"/>
                  </a:lnTo>
                  <a:lnTo>
                    <a:pt x="30225" y="78232"/>
                  </a:lnTo>
                  <a:lnTo>
                    <a:pt x="7619" y="124587"/>
                  </a:lnTo>
                  <a:lnTo>
                    <a:pt x="5461" y="133858"/>
                  </a:lnTo>
                  <a:lnTo>
                    <a:pt x="3301" y="142494"/>
                  </a:lnTo>
                  <a:lnTo>
                    <a:pt x="2159" y="151130"/>
                  </a:lnTo>
                  <a:lnTo>
                    <a:pt x="1142" y="159766"/>
                  </a:lnTo>
                  <a:lnTo>
                    <a:pt x="507" y="168402"/>
                  </a:lnTo>
                  <a:lnTo>
                    <a:pt x="0" y="178054"/>
                  </a:lnTo>
                  <a:lnTo>
                    <a:pt x="507" y="186690"/>
                  </a:lnTo>
                  <a:lnTo>
                    <a:pt x="7619" y="231013"/>
                  </a:lnTo>
                  <a:lnTo>
                    <a:pt x="30225" y="277368"/>
                  </a:lnTo>
                  <a:lnTo>
                    <a:pt x="65404" y="315087"/>
                  </a:lnTo>
                  <a:lnTo>
                    <a:pt x="108585" y="340995"/>
                  </a:lnTo>
                  <a:lnTo>
                    <a:pt x="150749" y="353441"/>
                  </a:lnTo>
                  <a:lnTo>
                    <a:pt x="169163" y="354457"/>
                  </a:lnTo>
                  <a:lnTo>
                    <a:pt x="177800" y="355600"/>
                  </a:lnTo>
                  <a:lnTo>
                    <a:pt x="186943" y="354457"/>
                  </a:lnTo>
                  <a:lnTo>
                    <a:pt x="204850" y="353441"/>
                  </a:lnTo>
                  <a:lnTo>
                    <a:pt x="213487" y="351790"/>
                  </a:lnTo>
                  <a:lnTo>
                    <a:pt x="230759" y="347472"/>
                  </a:lnTo>
                  <a:lnTo>
                    <a:pt x="247014" y="340995"/>
                  </a:lnTo>
                  <a:lnTo>
                    <a:pt x="260079" y="335153"/>
                  </a:lnTo>
                  <a:lnTo>
                    <a:pt x="177800" y="335153"/>
                  </a:lnTo>
                  <a:lnTo>
                    <a:pt x="161543" y="334518"/>
                  </a:lnTo>
                  <a:lnTo>
                    <a:pt x="116712" y="322707"/>
                  </a:lnTo>
                  <a:lnTo>
                    <a:pt x="77342" y="298958"/>
                  </a:lnTo>
                  <a:lnTo>
                    <a:pt x="47498" y="265430"/>
                  </a:lnTo>
                  <a:lnTo>
                    <a:pt x="27559" y="224536"/>
                  </a:lnTo>
                  <a:lnTo>
                    <a:pt x="19938" y="178054"/>
                  </a:lnTo>
                  <a:lnTo>
                    <a:pt x="21589" y="161925"/>
                  </a:lnTo>
                  <a:lnTo>
                    <a:pt x="33019" y="117094"/>
                  </a:lnTo>
                  <a:lnTo>
                    <a:pt x="56261" y="77724"/>
                  </a:lnTo>
                  <a:lnTo>
                    <a:pt x="89662" y="47498"/>
                  </a:lnTo>
                  <a:lnTo>
                    <a:pt x="131317" y="27559"/>
                  </a:lnTo>
                  <a:lnTo>
                    <a:pt x="177800" y="20447"/>
                  </a:lnTo>
                  <a:lnTo>
                    <a:pt x="259462" y="20447"/>
                  </a:lnTo>
                  <a:lnTo>
                    <a:pt x="247014" y="13970"/>
                  </a:lnTo>
                  <a:lnTo>
                    <a:pt x="230759" y="8128"/>
                  </a:lnTo>
                  <a:lnTo>
                    <a:pt x="213487" y="3810"/>
                  </a:lnTo>
                  <a:lnTo>
                    <a:pt x="204850" y="2159"/>
                  </a:lnTo>
                  <a:lnTo>
                    <a:pt x="186943" y="0"/>
                  </a:lnTo>
                  <a:close/>
                </a:path>
                <a:path w="355600" h="355600">
                  <a:moveTo>
                    <a:pt x="259462" y="20447"/>
                  </a:moveTo>
                  <a:lnTo>
                    <a:pt x="177800" y="20447"/>
                  </a:lnTo>
                  <a:lnTo>
                    <a:pt x="193420" y="21082"/>
                  </a:lnTo>
                  <a:lnTo>
                    <a:pt x="209676" y="24257"/>
                  </a:lnTo>
                  <a:lnTo>
                    <a:pt x="252349" y="39370"/>
                  </a:lnTo>
                  <a:lnTo>
                    <a:pt x="288543" y="66929"/>
                  </a:lnTo>
                  <a:lnTo>
                    <a:pt x="316738" y="103124"/>
                  </a:lnTo>
                  <a:lnTo>
                    <a:pt x="332359" y="145669"/>
                  </a:lnTo>
                  <a:lnTo>
                    <a:pt x="335025" y="178054"/>
                  </a:lnTo>
                  <a:lnTo>
                    <a:pt x="334517" y="193675"/>
                  </a:lnTo>
                  <a:lnTo>
                    <a:pt x="323214" y="238506"/>
                  </a:lnTo>
                  <a:lnTo>
                    <a:pt x="298830" y="277876"/>
                  </a:lnTo>
                  <a:lnTo>
                    <a:pt x="265302" y="308102"/>
                  </a:lnTo>
                  <a:lnTo>
                    <a:pt x="224789" y="328041"/>
                  </a:lnTo>
                  <a:lnTo>
                    <a:pt x="177800" y="335153"/>
                  </a:lnTo>
                  <a:lnTo>
                    <a:pt x="260079" y="335153"/>
                  </a:lnTo>
                  <a:lnTo>
                    <a:pt x="303149" y="303276"/>
                  </a:lnTo>
                  <a:lnTo>
                    <a:pt x="334010" y="261747"/>
                  </a:lnTo>
                  <a:lnTo>
                    <a:pt x="349630" y="222377"/>
                  </a:lnTo>
                  <a:lnTo>
                    <a:pt x="355600" y="186690"/>
                  </a:lnTo>
                  <a:lnTo>
                    <a:pt x="355600" y="168402"/>
                  </a:lnTo>
                  <a:lnTo>
                    <a:pt x="355091" y="159766"/>
                  </a:lnTo>
                  <a:lnTo>
                    <a:pt x="351789" y="142494"/>
                  </a:lnTo>
                  <a:lnTo>
                    <a:pt x="349630" y="133858"/>
                  </a:lnTo>
                  <a:lnTo>
                    <a:pt x="347472" y="124587"/>
                  </a:lnTo>
                  <a:lnTo>
                    <a:pt x="325374" y="78232"/>
                  </a:lnTo>
                  <a:lnTo>
                    <a:pt x="291338" y="41021"/>
                  </a:lnTo>
                  <a:lnTo>
                    <a:pt x="262636" y="22098"/>
                  </a:lnTo>
                  <a:lnTo>
                    <a:pt x="259462" y="20447"/>
                  </a:lnTo>
                  <a:close/>
                </a:path>
              </a:pathLst>
            </a:custGeom>
            <a:solidFill>
              <a:srgbClr val="000000"/>
            </a:solidFill>
          </p:spPr>
          <p:txBody>
            <a:bodyPr wrap="square" lIns="0" tIns="0" rIns="0" bIns="0" rtlCol="0"/>
            <a:lstStyle/>
            <a:p>
              <a:endParaRPr/>
            </a:p>
          </p:txBody>
        </p:sp>
        <p:sp>
          <p:nvSpPr>
            <p:cNvPr id="21" name="object 21"/>
            <p:cNvSpPr/>
            <p:nvPr/>
          </p:nvSpPr>
          <p:spPr>
            <a:xfrm>
              <a:off x="4876799" y="3464559"/>
              <a:ext cx="182879" cy="182879"/>
            </a:xfrm>
            <a:prstGeom prst="rect">
              <a:avLst/>
            </a:prstGeom>
            <a:blipFill>
              <a:blip r:embed="rId9" cstate="print"/>
              <a:stretch>
                <a:fillRect/>
              </a:stretch>
            </a:blipFill>
          </p:spPr>
          <p:txBody>
            <a:bodyPr wrap="square" lIns="0" tIns="0" rIns="0" bIns="0" rtlCol="0"/>
            <a:lstStyle/>
            <a:p>
              <a:endParaRPr/>
            </a:p>
          </p:txBody>
        </p:sp>
      </p:grpSp>
      <p:grpSp>
        <p:nvGrpSpPr>
          <p:cNvPr id="22" name="object 22"/>
          <p:cNvGrpSpPr/>
          <p:nvPr/>
        </p:nvGrpSpPr>
        <p:grpSpPr>
          <a:xfrm>
            <a:off x="4785359" y="4287520"/>
            <a:ext cx="355600" cy="355600"/>
            <a:chOff x="4785359" y="4287520"/>
            <a:chExt cx="355600" cy="355600"/>
          </a:xfrm>
        </p:grpSpPr>
        <p:sp>
          <p:nvSpPr>
            <p:cNvPr id="23" name="object 23"/>
            <p:cNvSpPr/>
            <p:nvPr/>
          </p:nvSpPr>
          <p:spPr>
            <a:xfrm>
              <a:off x="4785359" y="4287520"/>
              <a:ext cx="355600" cy="355600"/>
            </a:xfrm>
            <a:custGeom>
              <a:avLst/>
              <a:gdLst/>
              <a:ahLst/>
              <a:cxnLst/>
              <a:rect l="l" t="t" r="r" b="b"/>
              <a:pathLst>
                <a:path w="355600" h="355600">
                  <a:moveTo>
                    <a:pt x="178053" y="0"/>
                  </a:moveTo>
                  <a:lnTo>
                    <a:pt x="133857" y="5460"/>
                  </a:lnTo>
                  <a:lnTo>
                    <a:pt x="92837" y="21589"/>
                  </a:lnTo>
                  <a:lnTo>
                    <a:pt x="52324" y="51942"/>
                  </a:lnTo>
                  <a:lnTo>
                    <a:pt x="22098" y="93471"/>
                  </a:lnTo>
                  <a:lnTo>
                    <a:pt x="5968" y="133476"/>
                  </a:lnTo>
                  <a:lnTo>
                    <a:pt x="0" y="169163"/>
                  </a:lnTo>
                  <a:lnTo>
                    <a:pt x="0" y="186943"/>
                  </a:lnTo>
                  <a:lnTo>
                    <a:pt x="1015" y="196214"/>
                  </a:lnTo>
                  <a:lnTo>
                    <a:pt x="2159" y="204850"/>
                  </a:lnTo>
                  <a:lnTo>
                    <a:pt x="3810" y="213994"/>
                  </a:lnTo>
                  <a:lnTo>
                    <a:pt x="5968" y="222122"/>
                  </a:lnTo>
                  <a:lnTo>
                    <a:pt x="8127" y="230758"/>
                  </a:lnTo>
                  <a:lnTo>
                    <a:pt x="30734" y="277240"/>
                  </a:lnTo>
                  <a:lnTo>
                    <a:pt x="64769" y="315086"/>
                  </a:lnTo>
                  <a:lnTo>
                    <a:pt x="108965" y="342137"/>
                  </a:lnTo>
                  <a:lnTo>
                    <a:pt x="133857" y="350138"/>
                  </a:lnTo>
                  <a:lnTo>
                    <a:pt x="141350" y="352297"/>
                  </a:lnTo>
                  <a:lnTo>
                    <a:pt x="151129" y="353440"/>
                  </a:lnTo>
                  <a:lnTo>
                    <a:pt x="159765" y="355091"/>
                  </a:lnTo>
                  <a:lnTo>
                    <a:pt x="168401" y="355599"/>
                  </a:lnTo>
                  <a:lnTo>
                    <a:pt x="186689" y="355599"/>
                  </a:lnTo>
                  <a:lnTo>
                    <a:pt x="195834" y="355091"/>
                  </a:lnTo>
                  <a:lnTo>
                    <a:pt x="204469" y="353440"/>
                  </a:lnTo>
                  <a:lnTo>
                    <a:pt x="213105" y="352297"/>
                  </a:lnTo>
                  <a:lnTo>
                    <a:pt x="222376" y="350138"/>
                  </a:lnTo>
                  <a:lnTo>
                    <a:pt x="229869" y="347979"/>
                  </a:lnTo>
                  <a:lnTo>
                    <a:pt x="246634" y="342137"/>
                  </a:lnTo>
                  <a:lnTo>
                    <a:pt x="258677" y="335660"/>
                  </a:lnTo>
                  <a:lnTo>
                    <a:pt x="178053" y="335660"/>
                  </a:lnTo>
                  <a:lnTo>
                    <a:pt x="161925" y="334517"/>
                  </a:lnTo>
                  <a:lnTo>
                    <a:pt x="116077" y="323214"/>
                  </a:lnTo>
                  <a:lnTo>
                    <a:pt x="77724" y="298830"/>
                  </a:lnTo>
                  <a:lnTo>
                    <a:pt x="47498" y="265937"/>
                  </a:lnTo>
                  <a:lnTo>
                    <a:pt x="27559" y="224789"/>
                  </a:lnTo>
                  <a:lnTo>
                    <a:pt x="20447" y="177799"/>
                  </a:lnTo>
                  <a:lnTo>
                    <a:pt x="21081" y="161543"/>
                  </a:lnTo>
                  <a:lnTo>
                    <a:pt x="32892" y="116712"/>
                  </a:lnTo>
                  <a:lnTo>
                    <a:pt x="56641" y="77850"/>
                  </a:lnTo>
                  <a:lnTo>
                    <a:pt x="90169" y="47497"/>
                  </a:lnTo>
                  <a:lnTo>
                    <a:pt x="130555" y="27558"/>
                  </a:lnTo>
                  <a:lnTo>
                    <a:pt x="178053" y="19938"/>
                  </a:lnTo>
                  <a:lnTo>
                    <a:pt x="258174" y="19938"/>
                  </a:lnTo>
                  <a:lnTo>
                    <a:pt x="246634" y="14604"/>
                  </a:lnTo>
                  <a:lnTo>
                    <a:pt x="229869" y="8635"/>
                  </a:lnTo>
                  <a:lnTo>
                    <a:pt x="222376" y="5460"/>
                  </a:lnTo>
                  <a:lnTo>
                    <a:pt x="213105" y="3301"/>
                  </a:lnTo>
                  <a:lnTo>
                    <a:pt x="204469" y="2158"/>
                  </a:lnTo>
                  <a:lnTo>
                    <a:pt x="195834" y="1142"/>
                  </a:lnTo>
                  <a:lnTo>
                    <a:pt x="186689" y="507"/>
                  </a:lnTo>
                  <a:lnTo>
                    <a:pt x="178053" y="0"/>
                  </a:lnTo>
                  <a:close/>
                </a:path>
                <a:path w="355600" h="355600">
                  <a:moveTo>
                    <a:pt x="258174" y="19938"/>
                  </a:moveTo>
                  <a:lnTo>
                    <a:pt x="178053" y="19938"/>
                  </a:lnTo>
                  <a:lnTo>
                    <a:pt x="193675" y="21589"/>
                  </a:lnTo>
                  <a:lnTo>
                    <a:pt x="208787" y="23748"/>
                  </a:lnTo>
                  <a:lnTo>
                    <a:pt x="252475" y="40004"/>
                  </a:lnTo>
                  <a:lnTo>
                    <a:pt x="288670" y="66420"/>
                  </a:lnTo>
                  <a:lnTo>
                    <a:pt x="315722" y="103250"/>
                  </a:lnTo>
                  <a:lnTo>
                    <a:pt x="331342" y="146430"/>
                  </a:lnTo>
                  <a:lnTo>
                    <a:pt x="335152" y="177799"/>
                  </a:lnTo>
                  <a:lnTo>
                    <a:pt x="334010" y="194055"/>
                  </a:lnTo>
                  <a:lnTo>
                    <a:pt x="322199" y="239394"/>
                  </a:lnTo>
                  <a:lnTo>
                    <a:pt x="298957" y="277748"/>
                  </a:lnTo>
                  <a:lnTo>
                    <a:pt x="265429" y="308609"/>
                  </a:lnTo>
                  <a:lnTo>
                    <a:pt x="224536" y="328040"/>
                  </a:lnTo>
                  <a:lnTo>
                    <a:pt x="178053" y="335660"/>
                  </a:lnTo>
                  <a:lnTo>
                    <a:pt x="258677" y="335660"/>
                  </a:lnTo>
                  <a:lnTo>
                    <a:pt x="303275" y="303656"/>
                  </a:lnTo>
                  <a:lnTo>
                    <a:pt x="334010" y="262635"/>
                  </a:lnTo>
                  <a:lnTo>
                    <a:pt x="349630" y="222122"/>
                  </a:lnTo>
                  <a:lnTo>
                    <a:pt x="351789" y="213994"/>
                  </a:lnTo>
                  <a:lnTo>
                    <a:pt x="353440" y="204850"/>
                  </a:lnTo>
                  <a:lnTo>
                    <a:pt x="353949" y="196214"/>
                  </a:lnTo>
                  <a:lnTo>
                    <a:pt x="355091" y="186943"/>
                  </a:lnTo>
                  <a:lnTo>
                    <a:pt x="355600" y="177799"/>
                  </a:lnTo>
                  <a:lnTo>
                    <a:pt x="355091" y="169163"/>
                  </a:lnTo>
                  <a:lnTo>
                    <a:pt x="353949" y="159384"/>
                  </a:lnTo>
                  <a:lnTo>
                    <a:pt x="353440" y="150748"/>
                  </a:lnTo>
                  <a:lnTo>
                    <a:pt x="340994" y="108584"/>
                  </a:lnTo>
                  <a:lnTo>
                    <a:pt x="315087" y="65404"/>
                  </a:lnTo>
                  <a:lnTo>
                    <a:pt x="277367" y="30225"/>
                  </a:lnTo>
                  <a:lnTo>
                    <a:pt x="261747" y="21589"/>
                  </a:lnTo>
                  <a:lnTo>
                    <a:pt x="258174" y="19938"/>
                  </a:lnTo>
                  <a:close/>
                </a:path>
              </a:pathLst>
            </a:custGeom>
            <a:solidFill>
              <a:srgbClr val="000000"/>
            </a:solidFill>
          </p:spPr>
          <p:txBody>
            <a:bodyPr wrap="square" lIns="0" tIns="0" rIns="0" bIns="0" rtlCol="0"/>
            <a:lstStyle/>
            <a:p>
              <a:endParaRPr/>
            </a:p>
          </p:txBody>
        </p:sp>
        <p:sp>
          <p:nvSpPr>
            <p:cNvPr id="24" name="object 24"/>
            <p:cNvSpPr/>
            <p:nvPr/>
          </p:nvSpPr>
          <p:spPr>
            <a:xfrm>
              <a:off x="4846319" y="4378960"/>
              <a:ext cx="203200" cy="172719"/>
            </a:xfrm>
            <a:prstGeom prst="rect">
              <a:avLst/>
            </a:prstGeom>
            <a:blipFill>
              <a:blip r:embed="rId10" cstate="print"/>
              <a:stretch>
                <a:fillRect/>
              </a:stretch>
            </a:blipFill>
          </p:spPr>
          <p:txBody>
            <a:bodyPr wrap="square" lIns="0" tIns="0" rIns="0" bIns="0" rtlCol="0"/>
            <a:lstStyle/>
            <a:p>
              <a:endParaRPr/>
            </a:p>
          </p:txBody>
        </p:sp>
      </p:grpSp>
      <p:grpSp>
        <p:nvGrpSpPr>
          <p:cNvPr id="25" name="object 25"/>
          <p:cNvGrpSpPr/>
          <p:nvPr/>
        </p:nvGrpSpPr>
        <p:grpSpPr>
          <a:xfrm>
            <a:off x="4785359" y="3830320"/>
            <a:ext cx="355600" cy="365760"/>
            <a:chOff x="4785359" y="3830320"/>
            <a:chExt cx="355600" cy="365760"/>
          </a:xfrm>
        </p:grpSpPr>
        <p:sp>
          <p:nvSpPr>
            <p:cNvPr id="26" name="object 26"/>
            <p:cNvSpPr/>
            <p:nvPr/>
          </p:nvSpPr>
          <p:spPr>
            <a:xfrm>
              <a:off x="4785359" y="3830320"/>
              <a:ext cx="355600" cy="365760"/>
            </a:xfrm>
            <a:custGeom>
              <a:avLst/>
              <a:gdLst/>
              <a:ahLst/>
              <a:cxnLst/>
              <a:rect l="l" t="t" r="r" b="b"/>
              <a:pathLst>
                <a:path w="355600" h="365760">
                  <a:moveTo>
                    <a:pt x="177800" y="0"/>
                  </a:moveTo>
                  <a:lnTo>
                    <a:pt x="169163" y="1142"/>
                  </a:lnTo>
                  <a:lnTo>
                    <a:pt x="150749" y="2158"/>
                  </a:lnTo>
                  <a:lnTo>
                    <a:pt x="142112" y="3936"/>
                  </a:lnTo>
                  <a:lnTo>
                    <a:pt x="93472" y="22732"/>
                  </a:lnTo>
                  <a:lnTo>
                    <a:pt x="51942" y="53847"/>
                  </a:lnTo>
                  <a:lnTo>
                    <a:pt x="21589" y="95503"/>
                  </a:lnTo>
                  <a:lnTo>
                    <a:pt x="3301" y="146557"/>
                  </a:lnTo>
                  <a:lnTo>
                    <a:pt x="0" y="183133"/>
                  </a:lnTo>
                  <a:lnTo>
                    <a:pt x="507" y="192531"/>
                  </a:lnTo>
                  <a:lnTo>
                    <a:pt x="7619" y="237489"/>
                  </a:lnTo>
                  <a:lnTo>
                    <a:pt x="30225" y="285241"/>
                  </a:lnTo>
                  <a:lnTo>
                    <a:pt x="65404" y="324103"/>
                  </a:lnTo>
                  <a:lnTo>
                    <a:pt x="108585" y="351281"/>
                  </a:lnTo>
                  <a:lnTo>
                    <a:pt x="150749" y="363600"/>
                  </a:lnTo>
                  <a:lnTo>
                    <a:pt x="169163" y="365759"/>
                  </a:lnTo>
                  <a:lnTo>
                    <a:pt x="186943" y="365759"/>
                  </a:lnTo>
                  <a:lnTo>
                    <a:pt x="195579" y="364616"/>
                  </a:lnTo>
                  <a:lnTo>
                    <a:pt x="204342" y="363600"/>
                  </a:lnTo>
                  <a:lnTo>
                    <a:pt x="246379" y="351281"/>
                  </a:lnTo>
                  <a:lnTo>
                    <a:pt x="259384" y="344677"/>
                  </a:lnTo>
                  <a:lnTo>
                    <a:pt x="177800" y="344677"/>
                  </a:lnTo>
                  <a:lnTo>
                    <a:pt x="161543" y="344169"/>
                  </a:lnTo>
                  <a:lnTo>
                    <a:pt x="116712" y="331850"/>
                  </a:lnTo>
                  <a:lnTo>
                    <a:pt x="77342" y="307466"/>
                  </a:lnTo>
                  <a:lnTo>
                    <a:pt x="46989" y="273049"/>
                  </a:lnTo>
                  <a:lnTo>
                    <a:pt x="27559" y="230885"/>
                  </a:lnTo>
                  <a:lnTo>
                    <a:pt x="19938" y="183133"/>
                  </a:lnTo>
                  <a:lnTo>
                    <a:pt x="21589" y="166496"/>
                  </a:lnTo>
                  <a:lnTo>
                    <a:pt x="32385" y="120395"/>
                  </a:lnTo>
                  <a:lnTo>
                    <a:pt x="56261" y="79882"/>
                  </a:lnTo>
                  <a:lnTo>
                    <a:pt x="89662" y="48894"/>
                  </a:lnTo>
                  <a:lnTo>
                    <a:pt x="131317" y="28828"/>
                  </a:lnTo>
                  <a:lnTo>
                    <a:pt x="177800" y="21081"/>
                  </a:lnTo>
                  <a:lnTo>
                    <a:pt x="259171" y="21081"/>
                  </a:lnTo>
                  <a:lnTo>
                    <a:pt x="246379" y="14985"/>
                  </a:lnTo>
                  <a:lnTo>
                    <a:pt x="204342" y="2158"/>
                  </a:lnTo>
                  <a:lnTo>
                    <a:pt x="186943" y="1142"/>
                  </a:lnTo>
                  <a:lnTo>
                    <a:pt x="177800" y="0"/>
                  </a:lnTo>
                  <a:close/>
                </a:path>
                <a:path w="355600" h="365760">
                  <a:moveTo>
                    <a:pt x="259171" y="21081"/>
                  </a:moveTo>
                  <a:lnTo>
                    <a:pt x="177800" y="21081"/>
                  </a:lnTo>
                  <a:lnTo>
                    <a:pt x="193420" y="21589"/>
                  </a:lnTo>
                  <a:lnTo>
                    <a:pt x="209676" y="25018"/>
                  </a:lnTo>
                  <a:lnTo>
                    <a:pt x="252349" y="41020"/>
                  </a:lnTo>
                  <a:lnTo>
                    <a:pt x="288543" y="68833"/>
                  </a:lnTo>
                  <a:lnTo>
                    <a:pt x="316102" y="106044"/>
                  </a:lnTo>
                  <a:lnTo>
                    <a:pt x="332359" y="149859"/>
                  </a:lnTo>
                  <a:lnTo>
                    <a:pt x="335025" y="183133"/>
                  </a:lnTo>
                  <a:lnTo>
                    <a:pt x="334517" y="199262"/>
                  </a:lnTo>
                  <a:lnTo>
                    <a:pt x="322579" y="245363"/>
                  </a:lnTo>
                  <a:lnTo>
                    <a:pt x="298830" y="285876"/>
                  </a:lnTo>
                  <a:lnTo>
                    <a:pt x="265302" y="316864"/>
                  </a:lnTo>
                  <a:lnTo>
                    <a:pt x="224789" y="337438"/>
                  </a:lnTo>
                  <a:lnTo>
                    <a:pt x="177800" y="344677"/>
                  </a:lnTo>
                  <a:lnTo>
                    <a:pt x="259384" y="344677"/>
                  </a:lnTo>
                  <a:lnTo>
                    <a:pt x="303149" y="311911"/>
                  </a:lnTo>
                  <a:lnTo>
                    <a:pt x="334010" y="270255"/>
                  </a:lnTo>
                  <a:lnTo>
                    <a:pt x="349630" y="228726"/>
                  </a:lnTo>
                  <a:lnTo>
                    <a:pt x="354456" y="201421"/>
                  </a:lnTo>
                  <a:lnTo>
                    <a:pt x="355600" y="192531"/>
                  </a:lnTo>
                  <a:lnTo>
                    <a:pt x="355600" y="173227"/>
                  </a:lnTo>
                  <a:lnTo>
                    <a:pt x="354456" y="164337"/>
                  </a:lnTo>
                  <a:lnTo>
                    <a:pt x="353440" y="155447"/>
                  </a:lnTo>
                  <a:lnTo>
                    <a:pt x="341502" y="112140"/>
                  </a:lnTo>
                  <a:lnTo>
                    <a:pt x="315087" y="66547"/>
                  </a:lnTo>
                  <a:lnTo>
                    <a:pt x="277240" y="31622"/>
                  </a:lnTo>
                  <a:lnTo>
                    <a:pt x="262636" y="22732"/>
                  </a:lnTo>
                  <a:lnTo>
                    <a:pt x="259171" y="21081"/>
                  </a:lnTo>
                  <a:close/>
                </a:path>
              </a:pathLst>
            </a:custGeom>
            <a:solidFill>
              <a:srgbClr val="000000"/>
            </a:solidFill>
          </p:spPr>
          <p:txBody>
            <a:bodyPr wrap="square" lIns="0" tIns="0" rIns="0" bIns="0" rtlCol="0"/>
            <a:lstStyle/>
            <a:p>
              <a:endParaRPr/>
            </a:p>
          </p:txBody>
        </p:sp>
        <p:sp>
          <p:nvSpPr>
            <p:cNvPr id="27" name="object 27"/>
            <p:cNvSpPr/>
            <p:nvPr/>
          </p:nvSpPr>
          <p:spPr>
            <a:xfrm>
              <a:off x="4886959" y="3942080"/>
              <a:ext cx="152400" cy="142239"/>
            </a:xfrm>
            <a:prstGeom prst="rect">
              <a:avLst/>
            </a:prstGeom>
            <a:blipFill>
              <a:blip r:embed="rId11" cstate="print"/>
              <a:stretch>
                <a:fillRect/>
              </a:stretch>
            </a:blipFill>
          </p:spPr>
          <p:txBody>
            <a:bodyPr wrap="square" lIns="0" tIns="0" rIns="0" bIns="0" rtlCol="0"/>
            <a:lstStyle/>
            <a:p>
              <a:endParaRPr/>
            </a:p>
          </p:txBody>
        </p:sp>
      </p:grpSp>
      <p:grpSp>
        <p:nvGrpSpPr>
          <p:cNvPr id="28" name="object 28"/>
          <p:cNvGrpSpPr/>
          <p:nvPr/>
        </p:nvGrpSpPr>
        <p:grpSpPr>
          <a:xfrm>
            <a:off x="4785359" y="2936239"/>
            <a:ext cx="355600" cy="355600"/>
            <a:chOff x="4785359" y="2936239"/>
            <a:chExt cx="355600" cy="355600"/>
          </a:xfrm>
        </p:grpSpPr>
        <p:sp>
          <p:nvSpPr>
            <p:cNvPr id="29" name="object 29"/>
            <p:cNvSpPr/>
            <p:nvPr/>
          </p:nvSpPr>
          <p:spPr>
            <a:xfrm>
              <a:off x="4785359" y="2936239"/>
              <a:ext cx="355600" cy="355600"/>
            </a:xfrm>
            <a:custGeom>
              <a:avLst/>
              <a:gdLst/>
              <a:ahLst/>
              <a:cxnLst/>
              <a:rect l="l" t="t" r="r" b="b"/>
              <a:pathLst>
                <a:path w="355600" h="355600">
                  <a:moveTo>
                    <a:pt x="186943" y="0"/>
                  </a:moveTo>
                  <a:lnTo>
                    <a:pt x="169163" y="0"/>
                  </a:lnTo>
                  <a:lnTo>
                    <a:pt x="159385" y="508"/>
                  </a:lnTo>
                  <a:lnTo>
                    <a:pt x="150749" y="1143"/>
                  </a:lnTo>
                  <a:lnTo>
                    <a:pt x="142112" y="3301"/>
                  </a:lnTo>
                  <a:lnTo>
                    <a:pt x="133476" y="4825"/>
                  </a:lnTo>
                  <a:lnTo>
                    <a:pt x="93472" y="20574"/>
                  </a:lnTo>
                  <a:lnTo>
                    <a:pt x="52450" y="51435"/>
                  </a:lnTo>
                  <a:lnTo>
                    <a:pt x="21589" y="92710"/>
                  </a:lnTo>
                  <a:lnTo>
                    <a:pt x="5968" y="132842"/>
                  </a:lnTo>
                  <a:lnTo>
                    <a:pt x="1650" y="159385"/>
                  </a:lnTo>
                  <a:lnTo>
                    <a:pt x="507" y="168529"/>
                  </a:lnTo>
                  <a:lnTo>
                    <a:pt x="0" y="177292"/>
                  </a:lnTo>
                  <a:lnTo>
                    <a:pt x="507" y="187071"/>
                  </a:lnTo>
                  <a:lnTo>
                    <a:pt x="1650" y="195707"/>
                  </a:lnTo>
                  <a:lnTo>
                    <a:pt x="2159" y="204850"/>
                  </a:lnTo>
                  <a:lnTo>
                    <a:pt x="3810" y="213613"/>
                  </a:lnTo>
                  <a:lnTo>
                    <a:pt x="5968" y="221742"/>
                  </a:lnTo>
                  <a:lnTo>
                    <a:pt x="8127" y="230377"/>
                  </a:lnTo>
                  <a:lnTo>
                    <a:pt x="30225" y="276987"/>
                  </a:lnTo>
                  <a:lnTo>
                    <a:pt x="65404" y="314960"/>
                  </a:lnTo>
                  <a:lnTo>
                    <a:pt x="108585" y="342011"/>
                  </a:lnTo>
                  <a:lnTo>
                    <a:pt x="150749" y="353440"/>
                  </a:lnTo>
                  <a:lnTo>
                    <a:pt x="159385" y="355092"/>
                  </a:lnTo>
                  <a:lnTo>
                    <a:pt x="169163" y="355600"/>
                  </a:lnTo>
                  <a:lnTo>
                    <a:pt x="186943" y="355600"/>
                  </a:lnTo>
                  <a:lnTo>
                    <a:pt x="195579" y="355092"/>
                  </a:lnTo>
                  <a:lnTo>
                    <a:pt x="204850" y="353440"/>
                  </a:lnTo>
                  <a:lnTo>
                    <a:pt x="213994" y="352298"/>
                  </a:lnTo>
                  <a:lnTo>
                    <a:pt x="222123" y="350138"/>
                  </a:lnTo>
                  <a:lnTo>
                    <a:pt x="230759" y="347472"/>
                  </a:lnTo>
                  <a:lnTo>
                    <a:pt x="246379" y="342011"/>
                  </a:lnTo>
                  <a:lnTo>
                    <a:pt x="260431" y="335534"/>
                  </a:lnTo>
                  <a:lnTo>
                    <a:pt x="177800" y="335534"/>
                  </a:lnTo>
                  <a:lnTo>
                    <a:pt x="161543" y="334518"/>
                  </a:lnTo>
                  <a:lnTo>
                    <a:pt x="116712" y="323088"/>
                  </a:lnTo>
                  <a:lnTo>
                    <a:pt x="77850" y="299720"/>
                  </a:lnTo>
                  <a:lnTo>
                    <a:pt x="48132" y="265557"/>
                  </a:lnTo>
                  <a:lnTo>
                    <a:pt x="27559" y="224917"/>
                  </a:lnTo>
                  <a:lnTo>
                    <a:pt x="20574" y="177292"/>
                  </a:lnTo>
                  <a:lnTo>
                    <a:pt x="21589" y="161544"/>
                  </a:lnTo>
                  <a:lnTo>
                    <a:pt x="33527" y="115950"/>
                  </a:lnTo>
                  <a:lnTo>
                    <a:pt x="56768" y="77470"/>
                  </a:lnTo>
                  <a:lnTo>
                    <a:pt x="89662" y="47117"/>
                  </a:lnTo>
                  <a:lnTo>
                    <a:pt x="131317" y="26543"/>
                  </a:lnTo>
                  <a:lnTo>
                    <a:pt x="177800" y="20065"/>
                  </a:lnTo>
                  <a:lnTo>
                    <a:pt x="261453" y="20065"/>
                  </a:lnTo>
                  <a:lnTo>
                    <a:pt x="246379" y="13588"/>
                  </a:lnTo>
                  <a:lnTo>
                    <a:pt x="230759" y="7620"/>
                  </a:lnTo>
                  <a:lnTo>
                    <a:pt x="222123" y="4825"/>
                  </a:lnTo>
                  <a:lnTo>
                    <a:pt x="213994" y="3301"/>
                  </a:lnTo>
                  <a:lnTo>
                    <a:pt x="204850" y="1143"/>
                  </a:lnTo>
                  <a:lnTo>
                    <a:pt x="186943" y="0"/>
                  </a:lnTo>
                  <a:close/>
                </a:path>
                <a:path w="355600" h="355600">
                  <a:moveTo>
                    <a:pt x="261453" y="20065"/>
                  </a:moveTo>
                  <a:lnTo>
                    <a:pt x="177800" y="20065"/>
                  </a:lnTo>
                  <a:lnTo>
                    <a:pt x="193420" y="20574"/>
                  </a:lnTo>
                  <a:lnTo>
                    <a:pt x="209676" y="23368"/>
                  </a:lnTo>
                  <a:lnTo>
                    <a:pt x="252349" y="38988"/>
                  </a:lnTo>
                  <a:lnTo>
                    <a:pt x="288543" y="66167"/>
                  </a:lnTo>
                  <a:lnTo>
                    <a:pt x="316102" y="102488"/>
                  </a:lnTo>
                  <a:lnTo>
                    <a:pt x="332359" y="145796"/>
                  </a:lnTo>
                  <a:lnTo>
                    <a:pt x="335025" y="177292"/>
                  </a:lnTo>
                  <a:lnTo>
                    <a:pt x="334517" y="193548"/>
                  </a:lnTo>
                  <a:lnTo>
                    <a:pt x="322579" y="239013"/>
                  </a:lnTo>
                  <a:lnTo>
                    <a:pt x="298830" y="278130"/>
                  </a:lnTo>
                  <a:lnTo>
                    <a:pt x="265302" y="308483"/>
                  </a:lnTo>
                  <a:lnTo>
                    <a:pt x="224789" y="327913"/>
                  </a:lnTo>
                  <a:lnTo>
                    <a:pt x="177800" y="335534"/>
                  </a:lnTo>
                  <a:lnTo>
                    <a:pt x="260431" y="335534"/>
                  </a:lnTo>
                  <a:lnTo>
                    <a:pt x="303149" y="303530"/>
                  </a:lnTo>
                  <a:lnTo>
                    <a:pt x="334010" y="262382"/>
                  </a:lnTo>
                  <a:lnTo>
                    <a:pt x="349630" y="221742"/>
                  </a:lnTo>
                  <a:lnTo>
                    <a:pt x="351789" y="213613"/>
                  </a:lnTo>
                  <a:lnTo>
                    <a:pt x="353440" y="204850"/>
                  </a:lnTo>
                  <a:lnTo>
                    <a:pt x="355091" y="195707"/>
                  </a:lnTo>
                  <a:lnTo>
                    <a:pt x="355600" y="187071"/>
                  </a:lnTo>
                  <a:lnTo>
                    <a:pt x="355600" y="168529"/>
                  </a:lnTo>
                  <a:lnTo>
                    <a:pt x="355091" y="159385"/>
                  </a:lnTo>
                  <a:lnTo>
                    <a:pt x="353440" y="150749"/>
                  </a:lnTo>
                  <a:lnTo>
                    <a:pt x="351789" y="141477"/>
                  </a:lnTo>
                  <a:lnTo>
                    <a:pt x="334010" y="92710"/>
                  </a:lnTo>
                  <a:lnTo>
                    <a:pt x="303149" y="51435"/>
                  </a:lnTo>
                  <a:lnTo>
                    <a:pt x="262636" y="20574"/>
                  </a:lnTo>
                  <a:lnTo>
                    <a:pt x="261453" y="20065"/>
                  </a:lnTo>
                  <a:close/>
                </a:path>
              </a:pathLst>
            </a:custGeom>
            <a:solidFill>
              <a:srgbClr val="000000"/>
            </a:solidFill>
          </p:spPr>
          <p:txBody>
            <a:bodyPr wrap="square" lIns="0" tIns="0" rIns="0" bIns="0" rtlCol="0"/>
            <a:lstStyle/>
            <a:p>
              <a:endParaRPr/>
            </a:p>
          </p:txBody>
        </p:sp>
        <p:sp>
          <p:nvSpPr>
            <p:cNvPr id="30" name="object 30"/>
            <p:cNvSpPr/>
            <p:nvPr/>
          </p:nvSpPr>
          <p:spPr>
            <a:xfrm>
              <a:off x="4886959" y="3007359"/>
              <a:ext cx="152400" cy="203200"/>
            </a:xfrm>
            <a:prstGeom prst="rect">
              <a:avLst/>
            </a:prstGeom>
            <a:blipFill>
              <a:blip r:embed="rId12" cstate="print"/>
              <a:stretch>
                <a:fillRect/>
              </a:stretch>
            </a:blipFill>
          </p:spPr>
          <p:txBody>
            <a:bodyPr wrap="square" lIns="0" tIns="0" rIns="0" bIns="0" rtlCol="0"/>
            <a:lstStyle/>
            <a:p>
              <a:endParaRPr/>
            </a:p>
          </p:txBody>
        </p:sp>
      </p:grpSp>
      <p:grpSp>
        <p:nvGrpSpPr>
          <p:cNvPr id="31" name="object 31"/>
          <p:cNvGrpSpPr/>
          <p:nvPr/>
        </p:nvGrpSpPr>
        <p:grpSpPr>
          <a:xfrm>
            <a:off x="4785359" y="2479039"/>
            <a:ext cx="355600" cy="365760"/>
            <a:chOff x="4785359" y="2479039"/>
            <a:chExt cx="355600" cy="365760"/>
          </a:xfrm>
        </p:grpSpPr>
        <p:sp>
          <p:nvSpPr>
            <p:cNvPr id="32" name="object 32"/>
            <p:cNvSpPr/>
            <p:nvPr/>
          </p:nvSpPr>
          <p:spPr>
            <a:xfrm>
              <a:off x="4785359" y="2479039"/>
              <a:ext cx="355600" cy="365760"/>
            </a:xfrm>
            <a:custGeom>
              <a:avLst/>
              <a:gdLst/>
              <a:ahLst/>
              <a:cxnLst/>
              <a:rect l="l" t="t" r="r" b="b"/>
              <a:pathLst>
                <a:path w="355600" h="365760">
                  <a:moveTo>
                    <a:pt x="186689" y="0"/>
                  </a:moveTo>
                  <a:lnTo>
                    <a:pt x="168275" y="0"/>
                  </a:lnTo>
                  <a:lnTo>
                    <a:pt x="159130" y="508"/>
                  </a:lnTo>
                  <a:lnTo>
                    <a:pt x="150494" y="2286"/>
                  </a:lnTo>
                  <a:lnTo>
                    <a:pt x="141859" y="3937"/>
                  </a:lnTo>
                  <a:lnTo>
                    <a:pt x="93090" y="21717"/>
                  </a:lnTo>
                  <a:lnTo>
                    <a:pt x="51435" y="53975"/>
                  </a:lnTo>
                  <a:lnTo>
                    <a:pt x="21081" y="95758"/>
                  </a:lnTo>
                  <a:lnTo>
                    <a:pt x="4825" y="136906"/>
                  </a:lnTo>
                  <a:lnTo>
                    <a:pt x="3301" y="145796"/>
                  </a:lnTo>
                  <a:lnTo>
                    <a:pt x="1142" y="154812"/>
                  </a:lnTo>
                  <a:lnTo>
                    <a:pt x="449" y="165862"/>
                  </a:lnTo>
                  <a:lnTo>
                    <a:pt x="0" y="173736"/>
                  </a:lnTo>
                  <a:lnTo>
                    <a:pt x="0" y="192024"/>
                  </a:lnTo>
                  <a:lnTo>
                    <a:pt x="507" y="202057"/>
                  </a:lnTo>
                  <a:lnTo>
                    <a:pt x="1142" y="210947"/>
                  </a:lnTo>
                  <a:lnTo>
                    <a:pt x="3301" y="219963"/>
                  </a:lnTo>
                  <a:lnTo>
                    <a:pt x="4825" y="228854"/>
                  </a:lnTo>
                  <a:lnTo>
                    <a:pt x="21081" y="270001"/>
                  </a:lnTo>
                  <a:lnTo>
                    <a:pt x="51435" y="312927"/>
                  </a:lnTo>
                  <a:lnTo>
                    <a:pt x="93090" y="344043"/>
                  </a:lnTo>
                  <a:lnTo>
                    <a:pt x="124967" y="357377"/>
                  </a:lnTo>
                  <a:lnTo>
                    <a:pt x="133095" y="360807"/>
                  </a:lnTo>
                  <a:lnTo>
                    <a:pt x="141859" y="362458"/>
                  </a:lnTo>
                  <a:lnTo>
                    <a:pt x="150494" y="364617"/>
                  </a:lnTo>
                  <a:lnTo>
                    <a:pt x="159130" y="365251"/>
                  </a:lnTo>
                  <a:lnTo>
                    <a:pt x="168275" y="365760"/>
                  </a:lnTo>
                  <a:lnTo>
                    <a:pt x="186689" y="365760"/>
                  </a:lnTo>
                  <a:lnTo>
                    <a:pt x="205104" y="364617"/>
                  </a:lnTo>
                  <a:lnTo>
                    <a:pt x="213740" y="362458"/>
                  </a:lnTo>
                  <a:lnTo>
                    <a:pt x="221361" y="360807"/>
                  </a:lnTo>
                  <a:lnTo>
                    <a:pt x="230631" y="357377"/>
                  </a:lnTo>
                  <a:lnTo>
                    <a:pt x="247395" y="351789"/>
                  </a:lnTo>
                  <a:lnTo>
                    <a:pt x="260279" y="345186"/>
                  </a:lnTo>
                  <a:lnTo>
                    <a:pt x="177037" y="345186"/>
                  </a:lnTo>
                  <a:lnTo>
                    <a:pt x="161289" y="344043"/>
                  </a:lnTo>
                  <a:lnTo>
                    <a:pt x="116331" y="332359"/>
                  </a:lnTo>
                  <a:lnTo>
                    <a:pt x="77342" y="308356"/>
                  </a:lnTo>
                  <a:lnTo>
                    <a:pt x="47116" y="273938"/>
                  </a:lnTo>
                  <a:lnTo>
                    <a:pt x="26542" y="231012"/>
                  </a:lnTo>
                  <a:lnTo>
                    <a:pt x="20065" y="183134"/>
                  </a:lnTo>
                  <a:lnTo>
                    <a:pt x="21081" y="165862"/>
                  </a:lnTo>
                  <a:lnTo>
                    <a:pt x="32512" y="119634"/>
                  </a:lnTo>
                  <a:lnTo>
                    <a:pt x="55752" y="80137"/>
                  </a:lnTo>
                  <a:lnTo>
                    <a:pt x="89280" y="48387"/>
                  </a:lnTo>
                  <a:lnTo>
                    <a:pt x="130428" y="28448"/>
                  </a:lnTo>
                  <a:lnTo>
                    <a:pt x="177037" y="21209"/>
                  </a:lnTo>
                  <a:lnTo>
                    <a:pt x="261448" y="21209"/>
                  </a:lnTo>
                  <a:lnTo>
                    <a:pt x="247395" y="14477"/>
                  </a:lnTo>
                  <a:lnTo>
                    <a:pt x="230631" y="8382"/>
                  </a:lnTo>
                  <a:lnTo>
                    <a:pt x="221361" y="6096"/>
                  </a:lnTo>
                  <a:lnTo>
                    <a:pt x="213740" y="3937"/>
                  </a:lnTo>
                  <a:lnTo>
                    <a:pt x="195452" y="508"/>
                  </a:lnTo>
                  <a:lnTo>
                    <a:pt x="186689" y="0"/>
                  </a:lnTo>
                  <a:close/>
                </a:path>
                <a:path w="355600" h="365760">
                  <a:moveTo>
                    <a:pt x="261448" y="21209"/>
                  </a:moveTo>
                  <a:lnTo>
                    <a:pt x="177037" y="21209"/>
                  </a:lnTo>
                  <a:lnTo>
                    <a:pt x="193166" y="21717"/>
                  </a:lnTo>
                  <a:lnTo>
                    <a:pt x="209423" y="23875"/>
                  </a:lnTo>
                  <a:lnTo>
                    <a:pt x="252729" y="40639"/>
                  </a:lnTo>
                  <a:lnTo>
                    <a:pt x="289051" y="67945"/>
                  </a:lnTo>
                  <a:lnTo>
                    <a:pt x="316102" y="105790"/>
                  </a:lnTo>
                  <a:lnTo>
                    <a:pt x="332359" y="150368"/>
                  </a:lnTo>
                  <a:lnTo>
                    <a:pt x="335025" y="183134"/>
                  </a:lnTo>
                  <a:lnTo>
                    <a:pt x="334517" y="199898"/>
                  </a:lnTo>
                  <a:lnTo>
                    <a:pt x="322579" y="246125"/>
                  </a:lnTo>
                  <a:lnTo>
                    <a:pt x="299338" y="285623"/>
                  </a:lnTo>
                  <a:lnTo>
                    <a:pt x="265175" y="317373"/>
                  </a:lnTo>
                  <a:lnTo>
                    <a:pt x="224662" y="338455"/>
                  </a:lnTo>
                  <a:lnTo>
                    <a:pt x="177037" y="345186"/>
                  </a:lnTo>
                  <a:lnTo>
                    <a:pt x="260279" y="345186"/>
                  </a:lnTo>
                  <a:lnTo>
                    <a:pt x="303149" y="312927"/>
                  </a:lnTo>
                  <a:lnTo>
                    <a:pt x="334517" y="270001"/>
                  </a:lnTo>
                  <a:lnTo>
                    <a:pt x="349630" y="228854"/>
                  </a:lnTo>
                  <a:lnTo>
                    <a:pt x="355600" y="192024"/>
                  </a:lnTo>
                  <a:lnTo>
                    <a:pt x="355600" y="173736"/>
                  </a:lnTo>
                  <a:lnTo>
                    <a:pt x="354456" y="164846"/>
                  </a:lnTo>
                  <a:lnTo>
                    <a:pt x="353440" y="154812"/>
                  </a:lnTo>
                  <a:lnTo>
                    <a:pt x="341502" y="111379"/>
                  </a:lnTo>
                  <a:lnTo>
                    <a:pt x="314960" y="66801"/>
                  </a:lnTo>
                  <a:lnTo>
                    <a:pt x="277113" y="31114"/>
                  </a:lnTo>
                  <a:lnTo>
                    <a:pt x="262509" y="21717"/>
                  </a:lnTo>
                  <a:lnTo>
                    <a:pt x="261448" y="21209"/>
                  </a:lnTo>
                  <a:close/>
                </a:path>
              </a:pathLst>
            </a:custGeom>
            <a:solidFill>
              <a:srgbClr val="000000"/>
            </a:solidFill>
          </p:spPr>
          <p:txBody>
            <a:bodyPr wrap="square" lIns="0" tIns="0" rIns="0" bIns="0" rtlCol="0"/>
            <a:lstStyle/>
            <a:p>
              <a:endParaRPr/>
            </a:p>
          </p:txBody>
        </p:sp>
        <p:sp>
          <p:nvSpPr>
            <p:cNvPr id="33" name="object 33"/>
            <p:cNvSpPr/>
            <p:nvPr/>
          </p:nvSpPr>
          <p:spPr>
            <a:xfrm>
              <a:off x="4866639" y="2570479"/>
              <a:ext cx="172720" cy="182880"/>
            </a:xfrm>
            <a:prstGeom prst="rect">
              <a:avLst/>
            </a:prstGeom>
            <a:blipFill>
              <a:blip r:embed="rId13"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42548275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502400" y="12699"/>
            <a:ext cx="5689600" cy="6845300"/>
            <a:chOff x="6502400" y="12699"/>
            <a:chExt cx="5689600" cy="6845300"/>
          </a:xfrm>
        </p:grpSpPr>
        <p:sp>
          <p:nvSpPr>
            <p:cNvPr id="4" name="object 4"/>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216640" y="6390640"/>
              <a:ext cx="121919" cy="121919"/>
            </a:xfrm>
            <a:prstGeom prst="rect">
              <a:avLst/>
            </a:prstGeom>
            <a:blipFill>
              <a:blip r:embed="rId3" cstate="print"/>
              <a:stretch>
                <a:fillRect/>
              </a:stretch>
            </a:blipFill>
          </p:spPr>
          <p:txBody>
            <a:bodyPr wrap="square" lIns="0" tIns="0" rIns="0" bIns="0" rtlCol="0"/>
            <a:lstStyle/>
            <a:p>
              <a:endParaRPr/>
            </a:p>
          </p:txBody>
        </p:sp>
      </p:grpSp>
      <p:sp>
        <p:nvSpPr>
          <p:cNvPr id="6" name="object 6"/>
          <p:cNvSpPr/>
          <p:nvPr/>
        </p:nvSpPr>
        <p:spPr>
          <a:xfrm>
            <a:off x="593407" y="526033"/>
            <a:ext cx="2989453" cy="549275"/>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80707" y="1054417"/>
            <a:ext cx="306641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0" dirty="0">
                <a:solidFill>
                  <a:srgbClr val="787878"/>
                </a:solidFill>
                <a:latin typeface="Lucida Sans" panose="020B0602030504020204" pitchFamily="34" charset="77"/>
                <a:cs typeface="Arial Black"/>
              </a:rPr>
              <a:t> </a:t>
            </a:r>
            <a:r>
              <a:rPr sz="1200" spc="-130" dirty="0">
                <a:solidFill>
                  <a:srgbClr val="787878"/>
                </a:solidFill>
                <a:latin typeface="Lucida Sans" panose="020B0602030504020204" pitchFamily="34" charset="77"/>
                <a:cs typeface="Arial Black"/>
              </a:rPr>
              <a:t>Objects</a:t>
            </a:r>
            <a:r>
              <a:rPr sz="1200" spc="-175" dirty="0">
                <a:solidFill>
                  <a:srgbClr val="787878"/>
                </a:solidFill>
                <a:latin typeface="Lucida Sans" panose="020B0602030504020204" pitchFamily="34" charset="77"/>
                <a:cs typeface="Arial Black"/>
              </a:rPr>
              <a:t> </a:t>
            </a:r>
            <a:r>
              <a:rPr sz="1200" spc="-105" dirty="0">
                <a:solidFill>
                  <a:srgbClr val="787878"/>
                </a:solidFill>
                <a:latin typeface="Lucida Sans" panose="020B0602030504020204" pitchFamily="34" charset="77"/>
                <a:cs typeface="Arial Black"/>
              </a:rPr>
              <a:t>and</a:t>
            </a:r>
            <a:r>
              <a:rPr sz="1200" spc="-185"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Fields</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70" dirty="0">
                <a:solidFill>
                  <a:srgbClr val="787878"/>
                </a:solidFill>
                <a:latin typeface="Lucida Sans" panose="020B0602030504020204" pitchFamily="34" charset="77"/>
                <a:cs typeface="Arial Black"/>
              </a:rPr>
              <a:t> </a:t>
            </a:r>
            <a:r>
              <a:rPr sz="1200" spc="-125" dirty="0">
                <a:latin typeface="Lucida Sans" panose="020B0602030504020204" pitchFamily="34" charset="77"/>
                <a:cs typeface="Arial Black"/>
              </a:rPr>
              <a:t>Object</a:t>
            </a:r>
            <a:r>
              <a:rPr sz="1200" spc="-190" dirty="0">
                <a:latin typeface="Lucida Sans" panose="020B0602030504020204" pitchFamily="34" charset="77"/>
                <a:cs typeface="Arial Black"/>
              </a:rPr>
              <a:t> </a:t>
            </a:r>
            <a:r>
              <a:rPr sz="1200" spc="-125" dirty="0">
                <a:latin typeface="Lucida Sans" panose="020B0602030504020204" pitchFamily="34" charset="77"/>
                <a:cs typeface="Arial Black"/>
              </a:rPr>
              <a:t>Manager</a:t>
            </a:r>
            <a:endParaRPr sz="1200">
              <a:latin typeface="Lucida Sans" panose="020B0602030504020204" pitchFamily="34" charset="77"/>
              <a:cs typeface="Arial Black"/>
            </a:endParaRPr>
          </a:p>
        </p:txBody>
      </p:sp>
      <p:sp>
        <p:nvSpPr>
          <p:cNvPr id="8" name="object 8"/>
          <p:cNvSpPr txBox="1">
            <a:spLocks noGrp="1"/>
          </p:cNvSpPr>
          <p:nvPr>
            <p:ph type="title"/>
          </p:nvPr>
        </p:nvSpPr>
        <p:spPr>
          <a:xfrm>
            <a:off x="682942" y="1409382"/>
            <a:ext cx="2585085" cy="306705"/>
          </a:xfrm>
          <a:prstGeom prst="rect">
            <a:avLst/>
          </a:prstGeom>
        </p:spPr>
        <p:txBody>
          <a:bodyPr vert="horz" wrap="square" lIns="0" tIns="11430" rIns="0" bIns="0" rtlCol="0">
            <a:spAutoFit/>
          </a:bodyPr>
          <a:lstStyle/>
          <a:p>
            <a:pPr marL="12700">
              <a:lnSpc>
                <a:spcPct val="100000"/>
              </a:lnSpc>
              <a:spcBef>
                <a:spcPts val="90"/>
              </a:spcBef>
            </a:pPr>
            <a:r>
              <a:rPr b="1" spc="-80" dirty="0">
                <a:latin typeface="Lucida Sans"/>
                <a:cs typeface="Lucida Sans"/>
              </a:rPr>
              <a:t>Types</a:t>
            </a:r>
            <a:r>
              <a:rPr b="1" spc="-325" dirty="0">
                <a:latin typeface="Lucida Sans"/>
                <a:cs typeface="Lucida Sans"/>
              </a:rPr>
              <a:t> </a:t>
            </a:r>
            <a:r>
              <a:rPr b="1" spc="-60" dirty="0">
                <a:latin typeface="Lucida Sans"/>
                <a:cs typeface="Lucida Sans"/>
              </a:rPr>
              <a:t>of</a:t>
            </a:r>
            <a:r>
              <a:rPr b="1" spc="-210" dirty="0">
                <a:latin typeface="Lucida Sans"/>
                <a:cs typeface="Lucida Sans"/>
              </a:rPr>
              <a:t> </a:t>
            </a:r>
            <a:r>
              <a:rPr b="1" spc="-35" dirty="0">
                <a:latin typeface="Lucida Sans"/>
                <a:cs typeface="Lucida Sans"/>
              </a:rPr>
              <a:t>custom</a:t>
            </a:r>
            <a:r>
              <a:rPr b="1" spc="-185" dirty="0">
                <a:latin typeface="Lucida Sans"/>
                <a:cs typeface="Lucida Sans"/>
              </a:rPr>
              <a:t> </a:t>
            </a:r>
            <a:r>
              <a:rPr b="1" spc="-45" dirty="0">
                <a:latin typeface="Lucida Sans"/>
                <a:cs typeface="Lucida Sans"/>
              </a:rPr>
              <a:t>fields</a:t>
            </a:r>
          </a:p>
        </p:txBody>
      </p:sp>
      <p:sp>
        <p:nvSpPr>
          <p:cNvPr id="9" name="object 9"/>
          <p:cNvSpPr txBox="1"/>
          <p:nvPr/>
        </p:nvSpPr>
        <p:spPr>
          <a:xfrm>
            <a:off x="672782" y="1826323"/>
            <a:ext cx="4352925" cy="3618298"/>
          </a:xfrm>
          <a:prstGeom prst="rect">
            <a:avLst/>
          </a:prstGeom>
        </p:spPr>
        <p:txBody>
          <a:bodyPr vert="horz" wrap="square" lIns="0" tIns="12700" rIns="0" bIns="0" rtlCol="0">
            <a:spAutoFit/>
          </a:bodyPr>
          <a:lstStyle/>
          <a:p>
            <a:pPr marL="246379" marR="713105" indent="-234315">
              <a:lnSpc>
                <a:spcPct val="100000"/>
              </a:lnSpc>
              <a:spcBef>
                <a:spcPts val="100"/>
              </a:spcBef>
              <a:buClr>
                <a:srgbClr val="787878"/>
              </a:buClr>
              <a:buSzPct val="70833"/>
              <a:buFont typeface="Arial"/>
              <a:buChar char="•"/>
              <a:tabLst>
                <a:tab pos="246379" algn="l"/>
                <a:tab pos="247015" algn="l"/>
              </a:tabLst>
            </a:pPr>
            <a:r>
              <a:rPr sz="1200" spc="-135" dirty="0">
                <a:latin typeface="Lucida Sans" panose="020B0602030504020204" pitchFamily="34" charset="77"/>
                <a:cs typeface="Arial Black"/>
              </a:rPr>
              <a:t>Represent </a:t>
            </a:r>
            <a:r>
              <a:rPr sz="1200" spc="-114" dirty="0">
                <a:latin typeface="Lucida Sans" panose="020B0602030504020204" pitchFamily="34" charset="77"/>
                <a:cs typeface="Arial Black"/>
              </a:rPr>
              <a:t>all </a:t>
            </a:r>
            <a:r>
              <a:rPr sz="1200" spc="-130" dirty="0">
                <a:latin typeface="Lucida Sans" panose="020B0602030504020204" pitchFamily="34" charset="77"/>
                <a:cs typeface="Arial Black"/>
              </a:rPr>
              <a:t>data </a:t>
            </a:r>
            <a:r>
              <a:rPr sz="1200" spc="-110" dirty="0">
                <a:latin typeface="Lucida Sans" panose="020B0602030504020204" pitchFamily="34" charset="77"/>
                <a:cs typeface="Arial Black"/>
              </a:rPr>
              <a:t>formats </a:t>
            </a:r>
            <a:r>
              <a:rPr sz="1200" spc="-125" dirty="0">
                <a:latin typeface="Lucida Sans" panose="020B0602030504020204" pitchFamily="34" charset="77"/>
                <a:cs typeface="Arial Black"/>
              </a:rPr>
              <a:t>that </a:t>
            </a:r>
            <a:r>
              <a:rPr sz="1200" spc="-160" dirty="0">
                <a:latin typeface="Lucida Sans" panose="020B0602030504020204" pitchFamily="34" charset="77"/>
                <a:cs typeface="Arial Black"/>
              </a:rPr>
              <a:t>can </a:t>
            </a:r>
            <a:r>
              <a:rPr sz="1200" spc="-105" dirty="0">
                <a:latin typeface="Lucida Sans" panose="020B0602030504020204" pitchFamily="34" charset="77"/>
                <a:cs typeface="Arial Black"/>
              </a:rPr>
              <a:t>be </a:t>
            </a:r>
            <a:r>
              <a:rPr sz="1200" spc="-114" dirty="0">
                <a:latin typeface="Lucida Sans" panose="020B0602030504020204" pitchFamily="34" charset="77"/>
                <a:cs typeface="Arial Black"/>
              </a:rPr>
              <a:t>stored </a:t>
            </a:r>
            <a:r>
              <a:rPr sz="1200" spc="-75" dirty="0">
                <a:latin typeface="Lucida Sans" panose="020B0602030504020204" pitchFamily="34" charset="77"/>
                <a:cs typeface="Arial Black"/>
              </a:rPr>
              <a:t>in  </a:t>
            </a:r>
            <a:r>
              <a:rPr sz="1200" spc="-140" dirty="0">
                <a:latin typeface="Lucida Sans" panose="020B0602030504020204" pitchFamily="34" charset="77"/>
                <a:cs typeface="Arial Black"/>
              </a:rPr>
              <a:t>Salesforce</a:t>
            </a:r>
            <a:endParaRPr sz="1200">
              <a:latin typeface="Lucida Sans" panose="020B0602030504020204" pitchFamily="34" charset="77"/>
              <a:cs typeface="Arial Black"/>
            </a:endParaRPr>
          </a:p>
          <a:p>
            <a:pPr marL="246379" marR="273685" indent="-234315">
              <a:lnSpc>
                <a:spcPct val="100000"/>
              </a:lnSpc>
              <a:spcBef>
                <a:spcPts val="970"/>
              </a:spcBef>
              <a:buClr>
                <a:srgbClr val="787878"/>
              </a:buClr>
              <a:buSzPct val="70833"/>
              <a:buFont typeface="Arial"/>
              <a:buChar char="•"/>
              <a:tabLst>
                <a:tab pos="246379" algn="l"/>
                <a:tab pos="247015" algn="l"/>
              </a:tabLst>
            </a:pPr>
            <a:r>
              <a:rPr sz="1200" spc="-114" dirty="0">
                <a:latin typeface="Lucida Sans" panose="020B0602030504020204" pitchFamily="34" charset="77"/>
                <a:cs typeface="Arial Black"/>
              </a:rPr>
              <a:t>Field </a:t>
            </a:r>
            <a:r>
              <a:rPr sz="1200" spc="-120" dirty="0">
                <a:latin typeface="Lucida Sans" panose="020B0602030504020204" pitchFamily="34" charset="77"/>
                <a:cs typeface="Arial Black"/>
              </a:rPr>
              <a:t>descriptions </a:t>
            </a:r>
            <a:r>
              <a:rPr sz="1200" spc="-160" dirty="0">
                <a:latin typeface="Lucida Sans" panose="020B0602030504020204" pitchFamily="34" charset="77"/>
                <a:cs typeface="Arial Black"/>
              </a:rPr>
              <a:t>can </a:t>
            </a:r>
            <a:r>
              <a:rPr sz="1200" spc="-110" dirty="0">
                <a:latin typeface="Lucida Sans" panose="020B0602030504020204" pitchFamily="34" charset="77"/>
                <a:cs typeface="Arial Black"/>
              </a:rPr>
              <a:t>be </a:t>
            </a:r>
            <a:r>
              <a:rPr sz="1200" spc="-80" dirty="0">
                <a:latin typeface="Lucida Sans" panose="020B0602030504020204" pitchFamily="34" charset="77"/>
                <a:cs typeface="Arial Black"/>
              </a:rPr>
              <a:t>found </a:t>
            </a:r>
            <a:r>
              <a:rPr sz="1200" spc="-75" dirty="0">
                <a:latin typeface="Lucida Sans" panose="020B0602030504020204" pitchFamily="34" charset="77"/>
                <a:cs typeface="Arial Black"/>
              </a:rPr>
              <a:t>on </a:t>
            </a:r>
            <a:r>
              <a:rPr sz="1200" spc="-95" dirty="0">
                <a:latin typeface="Lucida Sans" panose="020B0602030504020204" pitchFamily="34" charset="77"/>
                <a:cs typeface="Arial Black"/>
              </a:rPr>
              <a:t>field </a:t>
            </a:r>
            <a:r>
              <a:rPr sz="1200" spc="-125" dirty="0">
                <a:latin typeface="Lucida Sans" panose="020B0602030504020204" pitchFamily="34" charset="77"/>
                <a:cs typeface="Arial Black"/>
              </a:rPr>
              <a:t>creation </a:t>
            </a:r>
            <a:r>
              <a:rPr sz="1200" spc="-140" dirty="0">
                <a:latin typeface="Lucida Sans" panose="020B0602030504020204" pitchFamily="34" charset="77"/>
                <a:cs typeface="Arial Black"/>
              </a:rPr>
              <a:t>page,  </a:t>
            </a:r>
            <a:r>
              <a:rPr sz="1200" spc="-130" dirty="0">
                <a:latin typeface="Lucida Sans" panose="020B0602030504020204" pitchFamily="34" charset="77"/>
                <a:cs typeface="Arial Black"/>
              </a:rPr>
              <a:t>next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field </a:t>
            </a:r>
            <a:r>
              <a:rPr sz="1200" spc="-114" dirty="0">
                <a:latin typeface="Lucida Sans" panose="020B0602030504020204" pitchFamily="34" charset="77"/>
                <a:cs typeface="Arial Black"/>
              </a:rPr>
              <a:t>name. </a:t>
            </a:r>
            <a:r>
              <a:rPr sz="1200" spc="-175" dirty="0">
                <a:latin typeface="Lucida Sans" panose="020B0602030504020204" pitchFamily="34" charset="77"/>
                <a:cs typeface="Arial Black"/>
              </a:rPr>
              <a:t>A </a:t>
            </a:r>
            <a:r>
              <a:rPr sz="1200" spc="-120" dirty="0">
                <a:latin typeface="Lucida Sans" panose="020B0602030504020204" pitchFamily="34" charset="77"/>
                <a:cs typeface="Arial Black"/>
              </a:rPr>
              <a:t>couple </a:t>
            </a:r>
            <a:r>
              <a:rPr sz="1200" spc="-75" dirty="0">
                <a:latin typeface="Lucida Sans" panose="020B0602030504020204" pitchFamily="34" charset="77"/>
                <a:cs typeface="Arial Black"/>
              </a:rPr>
              <a:t>of </a:t>
            </a:r>
            <a:r>
              <a:rPr sz="1200" spc="-155" dirty="0">
                <a:latin typeface="Lucida Sans" panose="020B0602030504020204" pitchFamily="34" charset="77"/>
                <a:cs typeface="Arial Black"/>
              </a:rPr>
              <a:t>facts </a:t>
            </a:r>
            <a:r>
              <a:rPr sz="1200" spc="-125" dirty="0">
                <a:latin typeface="Lucida Sans" panose="020B0602030504020204" pitchFamily="34" charset="77"/>
                <a:cs typeface="Arial Black"/>
              </a:rPr>
              <a:t>that </a:t>
            </a:r>
            <a:r>
              <a:rPr sz="1200" spc="-114" dirty="0">
                <a:latin typeface="Lucida Sans" panose="020B0602030504020204" pitchFamily="34" charset="77"/>
                <a:cs typeface="Arial Black"/>
              </a:rPr>
              <a:t>are </a:t>
            </a:r>
            <a:r>
              <a:rPr sz="1200" spc="-95" dirty="0">
                <a:latin typeface="Lucida Sans" panose="020B0602030504020204" pitchFamily="34" charset="77"/>
                <a:cs typeface="Arial Black"/>
              </a:rPr>
              <a:t>not  </a:t>
            </a:r>
            <a:r>
              <a:rPr sz="1200" spc="-105" dirty="0">
                <a:latin typeface="Lucida Sans" panose="020B0602030504020204" pitchFamily="34" charset="77"/>
                <a:cs typeface="Arial Black"/>
              </a:rPr>
              <a:t>mentioned</a:t>
            </a:r>
            <a:r>
              <a:rPr sz="1200" spc="-25" dirty="0">
                <a:latin typeface="Lucida Sans" panose="020B0602030504020204" pitchFamily="34" charset="77"/>
                <a:cs typeface="Arial Black"/>
              </a:rPr>
              <a:t> </a:t>
            </a:r>
            <a:r>
              <a:rPr sz="1200" spc="-114" dirty="0">
                <a:latin typeface="Lucida Sans" panose="020B0602030504020204" pitchFamily="34" charset="77"/>
                <a:cs typeface="Arial Black"/>
              </a:rPr>
              <a:t>there:</a:t>
            </a:r>
            <a:endParaRPr sz="1200">
              <a:latin typeface="Lucida Sans" panose="020B0602030504020204" pitchFamily="34" charset="77"/>
              <a:cs typeface="Arial Black"/>
            </a:endParaRPr>
          </a:p>
          <a:p>
            <a:pPr marL="652780" marR="20320" lvl="1" indent="-172720">
              <a:lnSpc>
                <a:spcPct val="88000"/>
              </a:lnSpc>
              <a:spcBef>
                <a:spcPts val="1305"/>
              </a:spcBef>
              <a:buFont typeface="Arial"/>
              <a:buChar char="•"/>
              <a:tabLst>
                <a:tab pos="653415" algn="l"/>
              </a:tabLst>
            </a:pPr>
            <a:r>
              <a:rPr sz="1100" b="1" dirty="0">
                <a:latin typeface="Lucida Sans"/>
                <a:cs typeface="Lucida Sans"/>
              </a:rPr>
              <a:t>Auto </a:t>
            </a:r>
            <a:r>
              <a:rPr sz="1100" b="1" spc="10" dirty="0">
                <a:latin typeface="Lucida Sans"/>
                <a:cs typeface="Lucida Sans"/>
              </a:rPr>
              <a:t>Number </a:t>
            </a:r>
            <a:r>
              <a:rPr sz="1100" spc="-30" dirty="0">
                <a:latin typeface="Lucida Sans" panose="020B0602030504020204" pitchFamily="34" charset="77"/>
                <a:cs typeface="Arial Black"/>
              </a:rPr>
              <a:t>-&gt; </a:t>
            </a:r>
            <a:r>
              <a:rPr sz="1100" spc="-85" dirty="0">
                <a:latin typeface="Lucida Sans" panose="020B0602030504020204" pitchFamily="34" charset="77"/>
                <a:cs typeface="Arial Black"/>
              </a:rPr>
              <a:t>actually </a:t>
            </a:r>
            <a:r>
              <a:rPr sz="1100" spc="-110" dirty="0">
                <a:latin typeface="Lucida Sans" panose="020B0602030504020204" pitchFamily="34" charset="77"/>
                <a:cs typeface="Arial Black"/>
              </a:rPr>
              <a:t>can </a:t>
            </a:r>
            <a:r>
              <a:rPr sz="1100" spc="-65" dirty="0">
                <a:latin typeface="Lucida Sans" panose="020B0602030504020204" pitchFamily="34" charset="77"/>
                <a:cs typeface="Arial Black"/>
              </a:rPr>
              <a:t>be </a:t>
            </a:r>
            <a:r>
              <a:rPr sz="1100" spc="-114" dirty="0">
                <a:latin typeface="Lucida Sans" panose="020B0602030504020204" pitchFamily="34" charset="77"/>
                <a:cs typeface="Arial Black"/>
              </a:rPr>
              <a:t>a </a:t>
            </a:r>
            <a:r>
              <a:rPr sz="1100" spc="-95" dirty="0">
                <a:latin typeface="Lucida Sans" panose="020B0602030504020204" pitchFamily="34" charset="77"/>
                <a:cs typeface="Arial Black"/>
              </a:rPr>
              <a:t>combination </a:t>
            </a:r>
            <a:r>
              <a:rPr sz="1100" spc="-75" dirty="0">
                <a:latin typeface="Lucida Sans" panose="020B0602030504020204" pitchFamily="34" charset="77"/>
                <a:cs typeface="Arial Black"/>
              </a:rPr>
              <a:t>of  </a:t>
            </a:r>
            <a:r>
              <a:rPr sz="1100" spc="-55" dirty="0">
                <a:latin typeface="Lucida Sans" panose="020B0602030504020204" pitchFamily="34" charset="77"/>
                <a:cs typeface="Arial Black"/>
              </a:rPr>
              <a:t>numbers</a:t>
            </a:r>
            <a:r>
              <a:rPr sz="1100" spc="-110" dirty="0">
                <a:latin typeface="Lucida Sans" panose="020B0602030504020204" pitchFamily="34" charset="77"/>
                <a:cs typeface="Arial Black"/>
              </a:rPr>
              <a:t> </a:t>
            </a:r>
            <a:r>
              <a:rPr sz="1100" spc="-55" dirty="0">
                <a:latin typeface="Lucida Sans" panose="020B0602030504020204" pitchFamily="34" charset="77"/>
                <a:cs typeface="Arial Black"/>
              </a:rPr>
              <a:t>and</a:t>
            </a:r>
            <a:r>
              <a:rPr sz="1100" spc="-175" dirty="0">
                <a:latin typeface="Lucida Sans" panose="020B0602030504020204" pitchFamily="34" charset="77"/>
                <a:cs typeface="Arial Black"/>
              </a:rPr>
              <a:t> </a:t>
            </a:r>
            <a:r>
              <a:rPr sz="1100" spc="-114" dirty="0">
                <a:latin typeface="Lucida Sans" panose="020B0602030504020204" pitchFamily="34" charset="77"/>
                <a:cs typeface="Arial Black"/>
              </a:rPr>
              <a:t>text</a:t>
            </a:r>
            <a:r>
              <a:rPr sz="1100" spc="-125" dirty="0">
                <a:latin typeface="Lucida Sans" panose="020B0602030504020204" pitchFamily="34" charset="77"/>
                <a:cs typeface="Arial Black"/>
              </a:rPr>
              <a:t> </a:t>
            </a:r>
            <a:r>
              <a:rPr sz="1100" spc="-105" dirty="0">
                <a:latin typeface="Lucida Sans" panose="020B0602030504020204" pitchFamily="34" charset="77"/>
                <a:cs typeface="Arial Black"/>
              </a:rPr>
              <a:t>(max.</a:t>
            </a:r>
            <a:r>
              <a:rPr sz="1100" spc="-110" dirty="0">
                <a:latin typeface="Lucida Sans" panose="020B0602030504020204" pitchFamily="34" charset="77"/>
                <a:cs typeface="Arial Black"/>
              </a:rPr>
              <a:t> </a:t>
            </a:r>
            <a:r>
              <a:rPr sz="1100" spc="-95" dirty="0">
                <a:latin typeface="Lucida Sans" panose="020B0602030504020204" pitchFamily="34" charset="77"/>
                <a:cs typeface="Arial Black"/>
              </a:rPr>
              <a:t>30</a:t>
            </a:r>
            <a:r>
              <a:rPr sz="1100" spc="-135" dirty="0">
                <a:latin typeface="Lucida Sans" panose="020B0602030504020204" pitchFamily="34" charset="77"/>
                <a:cs typeface="Arial Black"/>
              </a:rPr>
              <a:t> </a:t>
            </a:r>
            <a:r>
              <a:rPr sz="1100" spc="-110" dirty="0">
                <a:latin typeface="Lucida Sans" panose="020B0602030504020204" pitchFamily="34" charset="77"/>
                <a:cs typeface="Arial Black"/>
              </a:rPr>
              <a:t>characters). </a:t>
            </a:r>
            <a:r>
              <a:rPr sz="1100" spc="-80" dirty="0">
                <a:latin typeface="Lucida Sans" panose="020B0602030504020204" pitchFamily="34" charset="77"/>
                <a:cs typeface="Arial Black"/>
              </a:rPr>
              <a:t>Not</a:t>
            </a:r>
            <a:r>
              <a:rPr sz="1100" spc="-130" dirty="0">
                <a:latin typeface="Lucida Sans" panose="020B0602030504020204" pitchFamily="34" charset="77"/>
                <a:cs typeface="Arial Black"/>
              </a:rPr>
              <a:t> </a:t>
            </a:r>
            <a:r>
              <a:rPr sz="1100" spc="-105" dirty="0">
                <a:latin typeface="Lucida Sans" panose="020B0602030504020204" pitchFamily="34" charset="77"/>
                <a:cs typeface="Arial Black"/>
              </a:rPr>
              <a:t>available</a:t>
            </a:r>
            <a:r>
              <a:rPr sz="1100" spc="-120" dirty="0">
                <a:latin typeface="Lucida Sans" panose="020B0602030504020204" pitchFamily="34" charset="77"/>
                <a:cs typeface="Arial Black"/>
              </a:rPr>
              <a:t> </a:t>
            </a:r>
            <a:r>
              <a:rPr sz="1100" spc="-80" dirty="0">
                <a:latin typeface="Lucida Sans" panose="020B0602030504020204" pitchFamily="34" charset="77"/>
                <a:cs typeface="Arial Black"/>
              </a:rPr>
              <a:t>for  </a:t>
            </a:r>
            <a:r>
              <a:rPr sz="1100" spc="-85" dirty="0">
                <a:latin typeface="Lucida Sans" panose="020B0602030504020204" pitchFamily="34" charset="77"/>
                <a:cs typeface="Arial Black"/>
              </a:rPr>
              <a:t>external</a:t>
            </a:r>
            <a:r>
              <a:rPr sz="1100" spc="-100" dirty="0">
                <a:latin typeface="Lucida Sans" panose="020B0602030504020204" pitchFamily="34" charset="77"/>
                <a:cs typeface="Arial Black"/>
              </a:rPr>
              <a:t> objects.</a:t>
            </a:r>
            <a:endParaRPr sz="1100">
              <a:latin typeface="Lucida Sans" panose="020B0602030504020204" pitchFamily="34" charset="77"/>
              <a:cs typeface="Arial Black"/>
            </a:endParaRPr>
          </a:p>
          <a:p>
            <a:pPr marL="652780" lvl="1" indent="-172720">
              <a:lnSpc>
                <a:spcPts val="1019"/>
              </a:lnSpc>
              <a:buFont typeface="Arial"/>
              <a:buChar char="•"/>
              <a:tabLst>
                <a:tab pos="653415" algn="l"/>
              </a:tabLst>
            </a:pPr>
            <a:r>
              <a:rPr sz="1100" b="1" dirty="0">
                <a:latin typeface="Lucida Sans"/>
                <a:cs typeface="Lucida Sans"/>
              </a:rPr>
              <a:t>Formula </a:t>
            </a:r>
            <a:r>
              <a:rPr sz="1100" spc="-30" dirty="0">
                <a:latin typeface="Lucida Sans" panose="020B0602030504020204" pitchFamily="34" charset="77"/>
                <a:cs typeface="Arial Black"/>
              </a:rPr>
              <a:t>-&gt; </a:t>
            </a:r>
            <a:r>
              <a:rPr sz="1100" spc="-75" dirty="0">
                <a:latin typeface="Lucida Sans" panose="020B0602030504020204" pitchFamily="34" charset="77"/>
                <a:cs typeface="Arial Black"/>
              </a:rPr>
              <a:t>it </a:t>
            </a:r>
            <a:r>
              <a:rPr sz="1100" spc="-100" dirty="0">
                <a:latin typeface="Lucida Sans" panose="020B0602030504020204" pitchFamily="34" charset="77"/>
                <a:cs typeface="Arial Black"/>
              </a:rPr>
              <a:t>allows </a:t>
            </a:r>
            <a:r>
              <a:rPr sz="1100" spc="-55" dirty="0">
                <a:latin typeface="Lucida Sans" panose="020B0602030504020204" pitchFamily="34" charset="77"/>
                <a:cs typeface="Arial Black"/>
              </a:rPr>
              <a:t>for </a:t>
            </a:r>
            <a:r>
              <a:rPr sz="1100" spc="-100" dirty="0">
                <a:latin typeface="Lucida Sans" panose="020B0602030504020204" pitchFamily="34" charset="77"/>
                <a:cs typeface="Arial Black"/>
              </a:rPr>
              <a:t>automatic </a:t>
            </a:r>
            <a:r>
              <a:rPr sz="1100" spc="-110" dirty="0">
                <a:latin typeface="Lucida Sans" panose="020B0602030504020204" pitchFamily="34" charset="77"/>
                <a:cs typeface="Arial Black"/>
              </a:rPr>
              <a:t>calculation </a:t>
            </a:r>
            <a:r>
              <a:rPr sz="1100" spc="-75" dirty="0">
                <a:latin typeface="Lucida Sans" panose="020B0602030504020204" pitchFamily="34" charset="77"/>
                <a:cs typeface="Arial Black"/>
              </a:rPr>
              <a:t>of</a:t>
            </a:r>
            <a:r>
              <a:rPr sz="1100" spc="-185" dirty="0">
                <a:latin typeface="Lucida Sans" panose="020B0602030504020204" pitchFamily="34" charset="77"/>
                <a:cs typeface="Arial Black"/>
              </a:rPr>
              <a:t> </a:t>
            </a:r>
            <a:r>
              <a:rPr sz="1100" spc="-70" dirty="0">
                <a:latin typeface="Lucida Sans" panose="020B0602030504020204" pitchFamily="34" charset="77"/>
                <a:cs typeface="Arial Black"/>
              </a:rPr>
              <a:t>other</a:t>
            </a:r>
            <a:endParaRPr sz="1100">
              <a:latin typeface="Lucida Sans" panose="020B0602030504020204" pitchFamily="34" charset="77"/>
              <a:cs typeface="Arial Black"/>
            </a:endParaRPr>
          </a:p>
          <a:p>
            <a:pPr marL="652780">
              <a:lnSpc>
                <a:spcPts val="1120"/>
              </a:lnSpc>
            </a:pPr>
            <a:r>
              <a:rPr sz="1100" spc="-60" dirty="0">
                <a:latin typeface="Lucida Sans" panose="020B0602030504020204" pitchFamily="34" charset="77"/>
                <a:cs typeface="Arial Black"/>
              </a:rPr>
              <a:t>field</a:t>
            </a:r>
            <a:r>
              <a:rPr sz="1100" spc="-105" dirty="0">
                <a:latin typeface="Lucida Sans" panose="020B0602030504020204" pitchFamily="34" charset="77"/>
                <a:cs typeface="Arial Black"/>
              </a:rPr>
              <a:t> </a:t>
            </a:r>
            <a:r>
              <a:rPr sz="1100" spc="-95" dirty="0">
                <a:latin typeface="Lucida Sans" panose="020B0602030504020204" pitchFamily="34" charset="77"/>
                <a:cs typeface="Arial Black"/>
              </a:rPr>
              <a:t>values.</a:t>
            </a:r>
            <a:r>
              <a:rPr sz="1100" spc="-190" dirty="0">
                <a:latin typeface="Lucida Sans" panose="020B0602030504020204" pitchFamily="34" charset="77"/>
                <a:cs typeface="Arial Black"/>
              </a:rPr>
              <a:t> </a:t>
            </a:r>
            <a:r>
              <a:rPr sz="1100" spc="-80" dirty="0">
                <a:latin typeface="Lucida Sans" panose="020B0602030504020204" pitchFamily="34" charset="77"/>
                <a:cs typeface="Arial Black"/>
              </a:rPr>
              <a:t>Not</a:t>
            </a:r>
            <a:r>
              <a:rPr sz="1100" spc="-125" dirty="0">
                <a:latin typeface="Lucida Sans" panose="020B0602030504020204" pitchFamily="34" charset="77"/>
                <a:cs typeface="Arial Black"/>
              </a:rPr>
              <a:t> </a:t>
            </a:r>
            <a:r>
              <a:rPr sz="1100" spc="-95" dirty="0">
                <a:latin typeface="Lucida Sans" panose="020B0602030504020204" pitchFamily="34" charset="77"/>
                <a:cs typeface="Arial Black"/>
              </a:rPr>
              <a:t>available</a:t>
            </a:r>
            <a:r>
              <a:rPr sz="1100" spc="-200" dirty="0">
                <a:latin typeface="Lucida Sans" panose="020B0602030504020204" pitchFamily="34" charset="77"/>
                <a:cs typeface="Arial Black"/>
              </a:rPr>
              <a:t> </a:t>
            </a:r>
            <a:r>
              <a:rPr sz="1100" spc="-55" dirty="0">
                <a:latin typeface="Lucida Sans" panose="020B0602030504020204" pitchFamily="34" charset="77"/>
                <a:cs typeface="Arial Black"/>
              </a:rPr>
              <a:t>for</a:t>
            </a:r>
            <a:r>
              <a:rPr sz="1100" spc="-110" dirty="0">
                <a:latin typeface="Lucida Sans" panose="020B0602030504020204" pitchFamily="34" charset="77"/>
                <a:cs typeface="Arial Black"/>
              </a:rPr>
              <a:t> </a:t>
            </a:r>
            <a:r>
              <a:rPr sz="1100" spc="-95" dirty="0">
                <a:latin typeface="Lucida Sans" panose="020B0602030504020204" pitchFamily="34" charset="77"/>
                <a:cs typeface="Arial Black"/>
              </a:rPr>
              <a:t>external </a:t>
            </a:r>
            <a:r>
              <a:rPr sz="1100" spc="-110" dirty="0">
                <a:latin typeface="Lucida Sans" panose="020B0602030504020204" pitchFamily="34" charset="77"/>
                <a:cs typeface="Arial Black"/>
              </a:rPr>
              <a:t>objects.</a:t>
            </a:r>
            <a:endParaRPr sz="1100">
              <a:latin typeface="Lucida Sans" panose="020B0602030504020204" pitchFamily="34" charset="77"/>
              <a:cs typeface="Arial Black"/>
            </a:endParaRPr>
          </a:p>
          <a:p>
            <a:pPr marL="652780" lvl="1" indent="-172720">
              <a:lnSpc>
                <a:spcPts val="1125"/>
              </a:lnSpc>
              <a:buFont typeface="Arial"/>
              <a:buChar char="•"/>
              <a:tabLst>
                <a:tab pos="653415" algn="l"/>
              </a:tabLst>
            </a:pPr>
            <a:r>
              <a:rPr sz="1100" b="1" spc="-20" dirty="0">
                <a:latin typeface="Lucida Sans"/>
                <a:cs typeface="Lucida Sans"/>
              </a:rPr>
              <a:t>Currency</a:t>
            </a:r>
            <a:r>
              <a:rPr sz="1100" b="1" spc="-30" dirty="0">
                <a:latin typeface="Lucida Sans"/>
                <a:cs typeface="Lucida Sans"/>
              </a:rPr>
              <a:t> </a:t>
            </a:r>
            <a:r>
              <a:rPr sz="1100" spc="-30" dirty="0">
                <a:latin typeface="Lucida Sans" panose="020B0602030504020204" pitchFamily="34" charset="77"/>
                <a:cs typeface="Arial Black"/>
              </a:rPr>
              <a:t>-&gt;</a:t>
            </a:r>
            <a:r>
              <a:rPr sz="1100" spc="-130" dirty="0">
                <a:latin typeface="Lucida Sans" panose="020B0602030504020204" pitchFamily="34" charset="77"/>
                <a:cs typeface="Arial Black"/>
              </a:rPr>
              <a:t> </a:t>
            </a:r>
            <a:r>
              <a:rPr sz="1100" spc="-110" dirty="0">
                <a:latin typeface="Lucida Sans" panose="020B0602030504020204" pitchFamily="34" charset="77"/>
                <a:cs typeface="Arial Black"/>
              </a:rPr>
              <a:t>a</a:t>
            </a:r>
            <a:r>
              <a:rPr sz="1100" spc="-114" dirty="0">
                <a:latin typeface="Lucida Sans" panose="020B0602030504020204" pitchFamily="34" charset="77"/>
                <a:cs typeface="Arial Black"/>
              </a:rPr>
              <a:t> </a:t>
            </a:r>
            <a:r>
              <a:rPr sz="1100" spc="-80" dirty="0">
                <a:latin typeface="Lucida Sans" panose="020B0602030504020204" pitchFamily="34" charset="77"/>
                <a:cs typeface="Arial Black"/>
              </a:rPr>
              <a:t>value</a:t>
            </a:r>
            <a:r>
              <a:rPr sz="1100" spc="-120" dirty="0">
                <a:latin typeface="Lucida Sans" panose="020B0602030504020204" pitchFamily="34" charset="77"/>
                <a:cs typeface="Arial Black"/>
              </a:rPr>
              <a:t> </a:t>
            </a:r>
            <a:r>
              <a:rPr sz="1100" spc="-60" dirty="0">
                <a:latin typeface="Lucida Sans" panose="020B0602030504020204" pitchFamily="34" charset="77"/>
                <a:cs typeface="Arial Black"/>
              </a:rPr>
              <a:t>here</a:t>
            </a:r>
            <a:r>
              <a:rPr sz="1100" spc="-120" dirty="0">
                <a:latin typeface="Lucida Sans" panose="020B0602030504020204" pitchFamily="34" charset="77"/>
                <a:cs typeface="Arial Black"/>
              </a:rPr>
              <a:t> </a:t>
            </a:r>
            <a:r>
              <a:rPr sz="1100" spc="-95" dirty="0">
                <a:latin typeface="Lucida Sans" panose="020B0602030504020204" pitchFamily="34" charset="77"/>
                <a:cs typeface="Arial Black"/>
              </a:rPr>
              <a:t>is</a:t>
            </a:r>
            <a:r>
              <a:rPr sz="1100" spc="-110" dirty="0">
                <a:latin typeface="Lucida Sans" panose="020B0602030504020204" pitchFamily="34" charset="77"/>
                <a:cs typeface="Arial Black"/>
              </a:rPr>
              <a:t> automatically</a:t>
            </a:r>
            <a:r>
              <a:rPr sz="1100" spc="-135" dirty="0">
                <a:latin typeface="Lucida Sans" panose="020B0602030504020204" pitchFamily="34" charset="77"/>
                <a:cs typeface="Arial Black"/>
              </a:rPr>
              <a:t> </a:t>
            </a:r>
            <a:r>
              <a:rPr sz="1100" spc="-90" dirty="0">
                <a:latin typeface="Lucida Sans" panose="020B0602030504020204" pitchFamily="34" charset="77"/>
                <a:cs typeface="Arial Black"/>
              </a:rPr>
              <a:t>treated</a:t>
            </a:r>
            <a:r>
              <a:rPr sz="1100" spc="-175" dirty="0">
                <a:latin typeface="Lucida Sans" panose="020B0602030504020204" pitchFamily="34" charset="77"/>
                <a:cs typeface="Arial Black"/>
              </a:rPr>
              <a:t> </a:t>
            </a:r>
            <a:r>
              <a:rPr sz="1100" spc="-120" dirty="0">
                <a:latin typeface="Lucida Sans" panose="020B0602030504020204" pitchFamily="34" charset="77"/>
                <a:cs typeface="Arial Black"/>
              </a:rPr>
              <a:t>as</a:t>
            </a:r>
            <a:endParaRPr sz="1100">
              <a:latin typeface="Lucida Sans" panose="020B0602030504020204" pitchFamily="34" charset="77"/>
              <a:cs typeface="Arial Black"/>
            </a:endParaRPr>
          </a:p>
          <a:p>
            <a:pPr marL="652780">
              <a:lnSpc>
                <a:spcPts val="1120"/>
              </a:lnSpc>
            </a:pPr>
            <a:r>
              <a:rPr sz="1100" spc="-80" dirty="0">
                <a:latin typeface="Lucida Sans" panose="020B0602030504020204" pitchFamily="34" charset="77"/>
                <a:cs typeface="Arial Black"/>
              </a:rPr>
              <a:t>money</a:t>
            </a:r>
            <a:r>
              <a:rPr sz="1100" spc="-135" dirty="0">
                <a:latin typeface="Lucida Sans" panose="020B0602030504020204" pitchFamily="34" charset="77"/>
                <a:cs typeface="Arial Black"/>
              </a:rPr>
              <a:t> </a:t>
            </a:r>
            <a:r>
              <a:rPr sz="1100" spc="-75" dirty="0">
                <a:latin typeface="Lucida Sans" panose="020B0602030504020204" pitchFamily="34" charset="77"/>
                <a:cs typeface="Arial Black"/>
              </a:rPr>
              <a:t>value.</a:t>
            </a:r>
            <a:r>
              <a:rPr sz="1100" spc="-110" dirty="0">
                <a:latin typeface="Lucida Sans" panose="020B0602030504020204" pitchFamily="34" charset="77"/>
                <a:cs typeface="Arial Black"/>
              </a:rPr>
              <a:t> </a:t>
            </a:r>
            <a:r>
              <a:rPr sz="1100" spc="-75" dirty="0">
                <a:latin typeface="Lucida Sans" panose="020B0602030504020204" pitchFamily="34" charset="77"/>
                <a:cs typeface="Arial Black"/>
              </a:rPr>
              <a:t>Default</a:t>
            </a:r>
            <a:r>
              <a:rPr sz="1100" spc="-125" dirty="0">
                <a:latin typeface="Lucida Sans" panose="020B0602030504020204" pitchFamily="34" charset="77"/>
                <a:cs typeface="Arial Black"/>
              </a:rPr>
              <a:t> </a:t>
            </a:r>
            <a:r>
              <a:rPr sz="1100" spc="-110" dirty="0">
                <a:latin typeface="Lucida Sans" panose="020B0602030504020204" pitchFamily="34" charset="77"/>
                <a:cs typeface="Arial Black"/>
              </a:rPr>
              <a:t>currency</a:t>
            </a:r>
            <a:r>
              <a:rPr sz="1100" spc="-130" dirty="0">
                <a:latin typeface="Lucida Sans" panose="020B0602030504020204" pitchFamily="34" charset="77"/>
                <a:cs typeface="Arial Black"/>
              </a:rPr>
              <a:t> </a:t>
            </a:r>
            <a:r>
              <a:rPr sz="1100" spc="-110" dirty="0">
                <a:latin typeface="Lucida Sans" panose="020B0602030504020204" pitchFamily="34" charset="77"/>
                <a:cs typeface="Arial Black"/>
              </a:rPr>
              <a:t>can</a:t>
            </a:r>
            <a:r>
              <a:rPr sz="1100" spc="-180" dirty="0">
                <a:latin typeface="Lucida Sans" panose="020B0602030504020204" pitchFamily="34" charset="77"/>
                <a:cs typeface="Arial Black"/>
              </a:rPr>
              <a:t> </a:t>
            </a:r>
            <a:r>
              <a:rPr sz="1100" spc="-65" dirty="0">
                <a:latin typeface="Lucida Sans" panose="020B0602030504020204" pitchFamily="34" charset="77"/>
                <a:cs typeface="Arial Black"/>
              </a:rPr>
              <a:t>be</a:t>
            </a:r>
            <a:r>
              <a:rPr sz="1100" spc="-120" dirty="0">
                <a:latin typeface="Lucida Sans" panose="020B0602030504020204" pitchFamily="34" charset="77"/>
                <a:cs typeface="Arial Black"/>
              </a:rPr>
              <a:t> </a:t>
            </a:r>
            <a:r>
              <a:rPr sz="1100" spc="-75" dirty="0">
                <a:latin typeface="Lucida Sans" panose="020B0602030504020204" pitchFamily="34" charset="77"/>
                <a:cs typeface="Arial Black"/>
              </a:rPr>
              <a:t>defined</a:t>
            </a:r>
            <a:r>
              <a:rPr sz="1100" spc="-175" dirty="0">
                <a:latin typeface="Lucida Sans" panose="020B0602030504020204" pitchFamily="34" charset="77"/>
                <a:cs typeface="Arial Black"/>
              </a:rPr>
              <a:t> </a:t>
            </a:r>
            <a:r>
              <a:rPr sz="1100" spc="-55" dirty="0">
                <a:latin typeface="Lucida Sans" panose="020B0602030504020204" pitchFamily="34" charset="77"/>
                <a:cs typeface="Arial Black"/>
              </a:rPr>
              <a:t>under</a:t>
            </a:r>
            <a:endParaRPr sz="1100">
              <a:latin typeface="Lucida Sans" panose="020B0602030504020204" pitchFamily="34" charset="77"/>
              <a:cs typeface="Arial Black"/>
            </a:endParaRPr>
          </a:p>
          <a:p>
            <a:pPr marL="652780" marR="5080">
              <a:lnSpc>
                <a:spcPts val="1120"/>
              </a:lnSpc>
              <a:spcBef>
                <a:spcPts val="105"/>
              </a:spcBef>
            </a:pPr>
            <a:r>
              <a:rPr sz="1100" spc="-85" dirty="0">
                <a:latin typeface="Lucida Sans" panose="020B0602030504020204" pitchFamily="34" charset="77"/>
                <a:cs typeface="Arial Black"/>
              </a:rPr>
              <a:t>„company</a:t>
            </a:r>
            <a:r>
              <a:rPr sz="1100" spc="-130" dirty="0">
                <a:latin typeface="Lucida Sans" panose="020B0602030504020204" pitchFamily="34" charset="77"/>
                <a:cs typeface="Arial Black"/>
              </a:rPr>
              <a:t> </a:t>
            </a:r>
            <a:r>
              <a:rPr sz="1100" spc="-80" dirty="0">
                <a:latin typeface="Lucida Sans" panose="020B0602030504020204" pitchFamily="34" charset="77"/>
                <a:cs typeface="Arial Black"/>
              </a:rPr>
              <a:t>Information”.</a:t>
            </a:r>
            <a:r>
              <a:rPr sz="1100" spc="-185" dirty="0">
                <a:latin typeface="Lucida Sans" panose="020B0602030504020204" pitchFamily="34" charset="77"/>
                <a:cs typeface="Arial Black"/>
              </a:rPr>
              <a:t> </a:t>
            </a:r>
            <a:r>
              <a:rPr sz="1100" spc="-95" dirty="0">
                <a:latin typeface="Lucida Sans" panose="020B0602030504020204" pitchFamily="34" charset="77"/>
                <a:cs typeface="Arial Black"/>
              </a:rPr>
              <a:t>The</a:t>
            </a:r>
            <a:r>
              <a:rPr sz="1100" spc="-195" dirty="0">
                <a:latin typeface="Lucida Sans" panose="020B0602030504020204" pitchFamily="34" charset="77"/>
                <a:cs typeface="Arial Black"/>
              </a:rPr>
              <a:t> </a:t>
            </a:r>
            <a:r>
              <a:rPr sz="1100" spc="-100" dirty="0">
                <a:latin typeface="Lucida Sans" panose="020B0602030504020204" pitchFamily="34" charset="77"/>
                <a:cs typeface="Arial Black"/>
              </a:rPr>
              <a:t>values</a:t>
            </a:r>
            <a:r>
              <a:rPr sz="1100" spc="-95" dirty="0">
                <a:latin typeface="Lucida Sans" panose="020B0602030504020204" pitchFamily="34" charset="77"/>
                <a:cs typeface="Arial Black"/>
              </a:rPr>
              <a:t> </a:t>
            </a:r>
            <a:r>
              <a:rPr sz="1100" spc="-75" dirty="0">
                <a:latin typeface="Lucida Sans" panose="020B0602030504020204" pitchFamily="34" charset="77"/>
                <a:cs typeface="Arial Black"/>
              </a:rPr>
              <a:t>are</a:t>
            </a:r>
            <a:r>
              <a:rPr sz="1100" spc="-195" dirty="0">
                <a:latin typeface="Lucida Sans" panose="020B0602030504020204" pitchFamily="34" charset="77"/>
                <a:cs typeface="Arial Black"/>
              </a:rPr>
              <a:t> </a:t>
            </a:r>
            <a:r>
              <a:rPr sz="1100" spc="-60" dirty="0">
                <a:latin typeface="Lucida Sans" panose="020B0602030504020204" pitchFamily="34" charset="77"/>
                <a:cs typeface="Arial Black"/>
              </a:rPr>
              <a:t>rounded</a:t>
            </a:r>
            <a:r>
              <a:rPr sz="1100" spc="-165" dirty="0">
                <a:latin typeface="Lucida Sans" panose="020B0602030504020204" pitchFamily="34" charset="77"/>
                <a:cs typeface="Arial Black"/>
              </a:rPr>
              <a:t> </a:t>
            </a:r>
            <a:r>
              <a:rPr sz="1100" spc="-50" dirty="0">
                <a:latin typeface="Lucida Sans" panose="020B0602030504020204" pitchFamily="34" charset="77"/>
                <a:cs typeface="Arial Black"/>
              </a:rPr>
              <a:t>in</a:t>
            </a:r>
            <a:r>
              <a:rPr sz="1100" spc="-95" dirty="0">
                <a:latin typeface="Lucida Sans" panose="020B0602030504020204" pitchFamily="34" charset="77"/>
                <a:cs typeface="Arial Black"/>
              </a:rPr>
              <a:t> </a:t>
            </a:r>
            <a:r>
              <a:rPr sz="1100" spc="-90" dirty="0">
                <a:latin typeface="Lucida Sans" panose="020B0602030504020204" pitchFamily="34" charset="77"/>
                <a:cs typeface="Arial Black"/>
              </a:rPr>
              <a:t>„half-  </a:t>
            </a:r>
            <a:r>
              <a:rPr sz="1100" spc="-75" dirty="0">
                <a:latin typeface="Lucida Sans" panose="020B0602030504020204" pitchFamily="34" charset="77"/>
                <a:cs typeface="Arial Black"/>
              </a:rPr>
              <a:t>to-even</a:t>
            </a:r>
            <a:r>
              <a:rPr sz="1100" spc="-105" dirty="0">
                <a:latin typeface="Lucida Sans" panose="020B0602030504020204" pitchFamily="34" charset="77"/>
                <a:cs typeface="Arial Black"/>
              </a:rPr>
              <a:t> </a:t>
            </a:r>
            <a:r>
              <a:rPr sz="1100" spc="-85" dirty="0">
                <a:latin typeface="Lucida Sans" panose="020B0602030504020204" pitchFamily="34" charset="77"/>
                <a:cs typeface="Arial Black"/>
              </a:rPr>
              <a:t>tie</a:t>
            </a:r>
            <a:r>
              <a:rPr sz="1100" spc="-120" dirty="0">
                <a:latin typeface="Lucida Sans" panose="020B0602030504020204" pitchFamily="34" charset="77"/>
                <a:cs typeface="Arial Black"/>
              </a:rPr>
              <a:t> </a:t>
            </a:r>
            <a:r>
              <a:rPr sz="1100" spc="-95" dirty="0">
                <a:latin typeface="Lucida Sans" panose="020B0602030504020204" pitchFamily="34" charset="77"/>
                <a:cs typeface="Arial Black"/>
              </a:rPr>
              <a:t>breaking”.</a:t>
            </a:r>
            <a:r>
              <a:rPr sz="1100" spc="-110" dirty="0">
                <a:latin typeface="Lucida Sans" panose="020B0602030504020204" pitchFamily="34" charset="77"/>
                <a:cs typeface="Arial Black"/>
              </a:rPr>
              <a:t> </a:t>
            </a:r>
            <a:r>
              <a:rPr sz="1100" spc="-80" dirty="0">
                <a:latin typeface="Lucida Sans" panose="020B0602030504020204" pitchFamily="34" charset="77"/>
                <a:cs typeface="Arial Black"/>
              </a:rPr>
              <a:t>Not</a:t>
            </a:r>
            <a:r>
              <a:rPr sz="1100" spc="-125" dirty="0">
                <a:latin typeface="Lucida Sans" panose="020B0602030504020204" pitchFamily="34" charset="77"/>
                <a:cs typeface="Arial Black"/>
              </a:rPr>
              <a:t> </a:t>
            </a:r>
            <a:r>
              <a:rPr sz="1100" spc="-105" dirty="0">
                <a:latin typeface="Lucida Sans" panose="020B0602030504020204" pitchFamily="34" charset="77"/>
                <a:cs typeface="Arial Black"/>
              </a:rPr>
              <a:t>available</a:t>
            </a:r>
            <a:r>
              <a:rPr sz="1100" spc="-200" dirty="0">
                <a:latin typeface="Lucida Sans" panose="020B0602030504020204" pitchFamily="34" charset="77"/>
                <a:cs typeface="Arial Black"/>
              </a:rPr>
              <a:t> </a:t>
            </a:r>
            <a:r>
              <a:rPr sz="1100" spc="-55" dirty="0">
                <a:latin typeface="Lucida Sans" panose="020B0602030504020204" pitchFamily="34" charset="77"/>
                <a:cs typeface="Arial Black"/>
              </a:rPr>
              <a:t>for</a:t>
            </a:r>
            <a:r>
              <a:rPr sz="1100" spc="-110" dirty="0">
                <a:latin typeface="Lucida Sans" panose="020B0602030504020204" pitchFamily="34" charset="77"/>
                <a:cs typeface="Arial Black"/>
              </a:rPr>
              <a:t> </a:t>
            </a:r>
            <a:r>
              <a:rPr sz="1100" spc="-95" dirty="0">
                <a:latin typeface="Lucida Sans" panose="020B0602030504020204" pitchFamily="34" charset="77"/>
                <a:cs typeface="Arial Black"/>
              </a:rPr>
              <a:t>external </a:t>
            </a:r>
            <a:r>
              <a:rPr sz="1100" spc="-110" dirty="0">
                <a:latin typeface="Lucida Sans" panose="020B0602030504020204" pitchFamily="34" charset="77"/>
                <a:cs typeface="Arial Black"/>
              </a:rPr>
              <a:t>objects.</a:t>
            </a:r>
            <a:endParaRPr sz="1100">
              <a:latin typeface="Lucida Sans" panose="020B0602030504020204" pitchFamily="34" charset="77"/>
              <a:cs typeface="Arial Black"/>
            </a:endParaRPr>
          </a:p>
          <a:p>
            <a:pPr marL="652780" marR="73660" lvl="1" indent="-172720">
              <a:lnSpc>
                <a:spcPct val="85000"/>
              </a:lnSpc>
              <a:buFont typeface="Arial"/>
              <a:buChar char="•"/>
              <a:tabLst>
                <a:tab pos="653415" algn="l"/>
              </a:tabLst>
            </a:pPr>
            <a:r>
              <a:rPr sz="1100" b="1" spc="-10" dirty="0">
                <a:latin typeface="Lucida Sans"/>
                <a:cs typeface="Lucida Sans"/>
              </a:rPr>
              <a:t>Master-Detail </a:t>
            </a:r>
            <a:r>
              <a:rPr sz="1100" b="1" spc="-20" dirty="0">
                <a:latin typeface="Lucida Sans"/>
                <a:cs typeface="Lucida Sans"/>
              </a:rPr>
              <a:t>relationship </a:t>
            </a:r>
            <a:r>
              <a:rPr sz="1100" spc="-30" dirty="0">
                <a:latin typeface="Lucida Sans" panose="020B0602030504020204" pitchFamily="34" charset="77"/>
                <a:cs typeface="Arial Black"/>
              </a:rPr>
              <a:t>-&gt; </a:t>
            </a:r>
            <a:r>
              <a:rPr sz="1100" spc="-105" dirty="0">
                <a:latin typeface="Lucida Sans" panose="020B0602030504020204" pitchFamily="34" charset="77"/>
                <a:cs typeface="Arial Black"/>
              </a:rPr>
              <a:t>creates </a:t>
            </a:r>
            <a:r>
              <a:rPr sz="1100" spc="-114" dirty="0">
                <a:latin typeface="Lucida Sans" panose="020B0602030504020204" pitchFamily="34" charset="77"/>
                <a:cs typeface="Arial Black"/>
              </a:rPr>
              <a:t>a </a:t>
            </a:r>
            <a:r>
              <a:rPr sz="1100" spc="-90" dirty="0">
                <a:latin typeface="Lucida Sans" panose="020B0602030504020204" pitchFamily="34" charset="77"/>
                <a:cs typeface="Arial Black"/>
              </a:rPr>
              <a:t>lasting  </a:t>
            </a:r>
            <a:r>
              <a:rPr sz="1100" spc="-70" dirty="0">
                <a:latin typeface="Lucida Sans" panose="020B0602030504020204" pitchFamily="34" charset="77"/>
                <a:cs typeface="Arial Black"/>
              </a:rPr>
              <a:t>relationship </a:t>
            </a:r>
            <a:r>
              <a:rPr sz="1100" spc="-100" dirty="0">
                <a:latin typeface="Lucida Sans" panose="020B0602030504020204" pitchFamily="34" charset="77"/>
                <a:cs typeface="Arial Black"/>
              </a:rPr>
              <a:t>between </a:t>
            </a:r>
            <a:r>
              <a:rPr sz="1100" spc="-105" dirty="0">
                <a:latin typeface="Lucida Sans" panose="020B0602030504020204" pitchFamily="34" charset="77"/>
                <a:cs typeface="Arial Black"/>
              </a:rPr>
              <a:t>two </a:t>
            </a:r>
            <a:r>
              <a:rPr sz="1100" spc="-100" dirty="0">
                <a:latin typeface="Lucida Sans" panose="020B0602030504020204" pitchFamily="34" charset="77"/>
                <a:cs typeface="Arial Black"/>
              </a:rPr>
              <a:t>objects. </a:t>
            </a:r>
            <a:r>
              <a:rPr sz="1100" spc="-105" dirty="0">
                <a:latin typeface="Lucida Sans" panose="020B0602030504020204" pitchFamily="34" charset="77"/>
                <a:cs typeface="Arial Black"/>
              </a:rPr>
              <a:t>It </a:t>
            </a:r>
            <a:r>
              <a:rPr sz="1100" spc="-95" dirty="0">
                <a:latin typeface="Lucida Sans" panose="020B0602030504020204" pitchFamily="34" charset="77"/>
                <a:cs typeface="Arial Black"/>
              </a:rPr>
              <a:t>is </a:t>
            </a:r>
            <a:r>
              <a:rPr sz="1100" spc="-70" dirty="0">
                <a:latin typeface="Lucida Sans" panose="020B0602030504020204" pitchFamily="34" charset="77"/>
                <a:cs typeface="Arial Black"/>
              </a:rPr>
              <a:t>not </a:t>
            </a:r>
            <a:r>
              <a:rPr sz="1100" spc="-95" dirty="0">
                <a:latin typeface="Lucida Sans" panose="020B0602030504020204" pitchFamily="34" charset="77"/>
                <a:cs typeface="Arial Black"/>
              </a:rPr>
              <a:t>available </a:t>
            </a:r>
            <a:r>
              <a:rPr sz="1100" spc="-75" dirty="0">
                <a:latin typeface="Lucida Sans" panose="020B0602030504020204" pitchFamily="34" charset="77"/>
                <a:cs typeface="Arial Black"/>
              </a:rPr>
              <a:t>on  </a:t>
            </a:r>
            <a:r>
              <a:rPr sz="1100" spc="-65" dirty="0">
                <a:latin typeface="Lucida Sans" panose="020B0602030504020204" pitchFamily="34" charset="77"/>
                <a:cs typeface="Arial Black"/>
              </a:rPr>
              <a:t>standard</a:t>
            </a:r>
            <a:r>
              <a:rPr sz="1100" spc="-105" dirty="0">
                <a:latin typeface="Lucida Sans" panose="020B0602030504020204" pitchFamily="34" charset="77"/>
                <a:cs typeface="Arial Black"/>
              </a:rPr>
              <a:t> </a:t>
            </a:r>
            <a:r>
              <a:rPr sz="1100" spc="-65" dirty="0">
                <a:latin typeface="Lucida Sans" panose="020B0602030504020204" pitchFamily="34" charset="77"/>
                <a:cs typeface="Arial Black"/>
              </a:rPr>
              <a:t>or</a:t>
            </a:r>
            <a:r>
              <a:rPr sz="1100" spc="-110" dirty="0">
                <a:latin typeface="Lucida Sans" panose="020B0602030504020204" pitchFamily="34" charset="77"/>
                <a:cs typeface="Arial Black"/>
              </a:rPr>
              <a:t> </a:t>
            </a:r>
            <a:r>
              <a:rPr sz="1100" spc="-95" dirty="0">
                <a:latin typeface="Lucida Sans" panose="020B0602030504020204" pitchFamily="34" charset="77"/>
                <a:cs typeface="Arial Black"/>
              </a:rPr>
              <a:t>external</a:t>
            </a:r>
            <a:r>
              <a:rPr sz="1100" spc="-175" dirty="0">
                <a:latin typeface="Lucida Sans" panose="020B0602030504020204" pitchFamily="34" charset="77"/>
                <a:cs typeface="Arial Black"/>
              </a:rPr>
              <a:t> </a:t>
            </a:r>
            <a:r>
              <a:rPr sz="1100" spc="-100" dirty="0">
                <a:latin typeface="Lucida Sans" panose="020B0602030504020204" pitchFamily="34" charset="77"/>
                <a:cs typeface="Arial Black"/>
              </a:rPr>
              <a:t>objects.</a:t>
            </a:r>
            <a:r>
              <a:rPr sz="1100" spc="-190" dirty="0">
                <a:latin typeface="Lucida Sans" panose="020B0602030504020204" pitchFamily="34" charset="77"/>
                <a:cs typeface="Arial Black"/>
              </a:rPr>
              <a:t> </a:t>
            </a:r>
            <a:r>
              <a:rPr sz="1100" spc="-105" dirty="0">
                <a:latin typeface="Lucida Sans" panose="020B0602030504020204" pitchFamily="34" charset="77"/>
                <a:cs typeface="Arial Black"/>
              </a:rPr>
              <a:t>It</a:t>
            </a:r>
            <a:r>
              <a:rPr sz="1100" spc="-125" dirty="0">
                <a:latin typeface="Lucida Sans" panose="020B0602030504020204" pitchFamily="34" charset="77"/>
                <a:cs typeface="Arial Black"/>
              </a:rPr>
              <a:t> </a:t>
            </a:r>
            <a:r>
              <a:rPr sz="1100" spc="-110" dirty="0">
                <a:latin typeface="Lucida Sans" panose="020B0602030504020204" pitchFamily="34" charset="77"/>
                <a:cs typeface="Arial Black"/>
              </a:rPr>
              <a:t>can</a:t>
            </a:r>
            <a:r>
              <a:rPr sz="1100" spc="-100" dirty="0">
                <a:latin typeface="Lucida Sans" panose="020B0602030504020204" pitchFamily="34" charset="77"/>
                <a:cs typeface="Arial Black"/>
              </a:rPr>
              <a:t> </a:t>
            </a:r>
            <a:r>
              <a:rPr sz="1100" spc="-60" dirty="0">
                <a:latin typeface="Lucida Sans" panose="020B0602030504020204" pitchFamily="34" charset="77"/>
                <a:cs typeface="Arial Black"/>
              </a:rPr>
              <a:t>be</a:t>
            </a:r>
            <a:r>
              <a:rPr sz="1100" spc="-200" dirty="0">
                <a:latin typeface="Lucida Sans" panose="020B0602030504020204" pitchFamily="34" charset="77"/>
                <a:cs typeface="Arial Black"/>
              </a:rPr>
              <a:t> </a:t>
            </a:r>
            <a:r>
              <a:rPr sz="1100" spc="-105" dirty="0">
                <a:latin typeface="Lucida Sans" panose="020B0602030504020204" pitchFamily="34" charset="77"/>
                <a:cs typeface="Arial Black"/>
              </a:rPr>
              <a:t>created</a:t>
            </a:r>
            <a:r>
              <a:rPr sz="1100" spc="-100" dirty="0">
                <a:latin typeface="Lucida Sans" panose="020B0602030504020204" pitchFamily="34" charset="77"/>
                <a:cs typeface="Arial Black"/>
              </a:rPr>
              <a:t> </a:t>
            </a:r>
            <a:r>
              <a:rPr sz="1100" spc="-110" dirty="0">
                <a:latin typeface="Lucida Sans" panose="020B0602030504020204" pitchFamily="34" charset="77"/>
                <a:cs typeface="Arial Black"/>
              </a:rPr>
              <a:t>between  </a:t>
            </a:r>
            <a:r>
              <a:rPr sz="1100" spc="-114" dirty="0">
                <a:latin typeface="Lucida Sans" panose="020B0602030504020204" pitchFamily="34" charset="77"/>
                <a:cs typeface="Arial Black"/>
              </a:rPr>
              <a:t>a </a:t>
            </a:r>
            <a:r>
              <a:rPr sz="1100" spc="-65" dirty="0">
                <a:latin typeface="Lucida Sans" panose="020B0602030504020204" pitchFamily="34" charset="77"/>
                <a:cs typeface="Arial Black"/>
              </a:rPr>
              <a:t>standard </a:t>
            </a:r>
            <a:r>
              <a:rPr sz="1100" spc="-55" dirty="0">
                <a:latin typeface="Lucida Sans" panose="020B0602030504020204" pitchFamily="34" charset="77"/>
                <a:cs typeface="Arial Black"/>
              </a:rPr>
              <a:t>and </a:t>
            </a:r>
            <a:r>
              <a:rPr sz="1100" spc="-114" dirty="0">
                <a:latin typeface="Lucida Sans" panose="020B0602030504020204" pitchFamily="34" charset="77"/>
                <a:cs typeface="Arial Black"/>
              </a:rPr>
              <a:t>a </a:t>
            </a:r>
            <a:r>
              <a:rPr sz="1100" spc="-110" dirty="0">
                <a:latin typeface="Lucida Sans" panose="020B0602030504020204" pitchFamily="34" charset="77"/>
                <a:cs typeface="Arial Black"/>
              </a:rPr>
              <a:t>custom </a:t>
            </a:r>
            <a:r>
              <a:rPr sz="1100" spc="-100" dirty="0">
                <a:latin typeface="Lucida Sans" panose="020B0602030504020204" pitchFamily="34" charset="77"/>
                <a:cs typeface="Arial Black"/>
              </a:rPr>
              <a:t>object. </a:t>
            </a:r>
            <a:r>
              <a:rPr sz="1100" spc="-95" dirty="0">
                <a:latin typeface="Lucida Sans" panose="020B0602030504020204" pitchFamily="34" charset="77"/>
                <a:cs typeface="Arial Black"/>
              </a:rPr>
              <a:t>Can </a:t>
            </a:r>
            <a:r>
              <a:rPr sz="1100" spc="-70" dirty="0">
                <a:latin typeface="Lucida Sans" panose="020B0602030504020204" pitchFamily="34" charset="77"/>
                <a:cs typeface="Arial Black"/>
              </a:rPr>
              <a:t>not </a:t>
            </a:r>
            <a:r>
              <a:rPr sz="1100" spc="-65" dirty="0">
                <a:latin typeface="Lucida Sans" panose="020B0602030504020204" pitchFamily="34" charset="77"/>
                <a:cs typeface="Arial Black"/>
              </a:rPr>
              <a:t>be </a:t>
            </a:r>
            <a:r>
              <a:rPr sz="1100" spc="-90" dirty="0">
                <a:latin typeface="Lucida Sans" panose="020B0602030504020204" pitchFamily="34" charset="77"/>
                <a:cs typeface="Arial Black"/>
              </a:rPr>
              <a:t>used </a:t>
            </a:r>
            <a:r>
              <a:rPr sz="1100" spc="-110" dirty="0">
                <a:latin typeface="Lucida Sans" panose="020B0602030504020204" pitchFamily="34" charset="77"/>
                <a:cs typeface="Arial Black"/>
              </a:rPr>
              <a:t>with  </a:t>
            </a:r>
            <a:r>
              <a:rPr sz="1100" spc="-75" dirty="0">
                <a:latin typeface="Lucida Sans" panose="020B0602030504020204" pitchFamily="34" charset="77"/>
                <a:cs typeface="Arial Black"/>
              </a:rPr>
              <a:t>the </a:t>
            </a:r>
            <a:r>
              <a:rPr sz="1100" spc="-85" dirty="0">
                <a:latin typeface="Lucida Sans" panose="020B0602030504020204" pitchFamily="34" charset="77"/>
                <a:cs typeface="Arial Black"/>
              </a:rPr>
              <a:t>"Campaign </a:t>
            </a:r>
            <a:r>
              <a:rPr sz="1100" spc="-95" dirty="0">
                <a:latin typeface="Lucida Sans" panose="020B0602030504020204" pitchFamily="34" charset="77"/>
                <a:cs typeface="Arial Black"/>
              </a:rPr>
              <a:t>Members" </a:t>
            </a:r>
            <a:r>
              <a:rPr sz="1100" spc="-100" dirty="0">
                <a:latin typeface="Lucida Sans" panose="020B0602030504020204" pitchFamily="34" charset="77"/>
                <a:cs typeface="Arial Black"/>
              </a:rPr>
              <a:t>object. </a:t>
            </a:r>
            <a:r>
              <a:rPr sz="1100" spc="-95" dirty="0">
                <a:latin typeface="Lucida Sans" panose="020B0602030504020204" pitchFamily="34" charset="77"/>
                <a:cs typeface="Arial Black"/>
              </a:rPr>
              <a:t>The Detail </a:t>
            </a:r>
            <a:r>
              <a:rPr sz="1100" spc="-105" dirty="0">
                <a:latin typeface="Lucida Sans" panose="020B0602030504020204" pitchFamily="34" charset="77"/>
                <a:cs typeface="Arial Black"/>
              </a:rPr>
              <a:t>object  </a:t>
            </a:r>
            <a:r>
              <a:rPr sz="1100" spc="-65" dirty="0">
                <a:latin typeface="Lucida Sans" panose="020B0602030504020204" pitchFamily="34" charset="77"/>
                <a:cs typeface="Arial Black"/>
              </a:rPr>
              <a:t>inherits</a:t>
            </a:r>
            <a:r>
              <a:rPr sz="1100" spc="-185" dirty="0">
                <a:latin typeface="Lucida Sans" panose="020B0602030504020204" pitchFamily="34" charset="77"/>
                <a:cs typeface="Arial Black"/>
              </a:rPr>
              <a:t> </a:t>
            </a:r>
            <a:r>
              <a:rPr sz="1100" spc="-75" dirty="0">
                <a:latin typeface="Lucida Sans" panose="020B0602030504020204" pitchFamily="34" charset="77"/>
                <a:cs typeface="Arial Black"/>
              </a:rPr>
              <a:t>the</a:t>
            </a:r>
            <a:r>
              <a:rPr sz="1100" spc="-120" dirty="0">
                <a:latin typeface="Lucida Sans" panose="020B0602030504020204" pitchFamily="34" charset="77"/>
                <a:cs typeface="Arial Black"/>
              </a:rPr>
              <a:t> </a:t>
            </a:r>
            <a:r>
              <a:rPr sz="1100" spc="-100" dirty="0">
                <a:latin typeface="Lucida Sans" panose="020B0602030504020204" pitchFamily="34" charset="77"/>
                <a:cs typeface="Arial Black"/>
              </a:rPr>
              <a:t>same</a:t>
            </a:r>
            <a:r>
              <a:rPr sz="1100" spc="-195" dirty="0">
                <a:latin typeface="Lucida Sans" panose="020B0602030504020204" pitchFamily="34" charset="77"/>
                <a:cs typeface="Arial Black"/>
              </a:rPr>
              <a:t> </a:t>
            </a:r>
            <a:r>
              <a:rPr sz="1100" spc="-110" dirty="0">
                <a:latin typeface="Lucida Sans" panose="020B0602030504020204" pitchFamily="34" charset="77"/>
                <a:cs typeface="Arial Black"/>
              </a:rPr>
              <a:t>settings</a:t>
            </a:r>
            <a:r>
              <a:rPr sz="1100" spc="-105" dirty="0">
                <a:latin typeface="Lucida Sans" panose="020B0602030504020204" pitchFamily="34" charset="77"/>
                <a:cs typeface="Arial Black"/>
              </a:rPr>
              <a:t> </a:t>
            </a:r>
            <a:r>
              <a:rPr sz="1100" spc="-120" dirty="0">
                <a:latin typeface="Lucida Sans" panose="020B0602030504020204" pitchFamily="34" charset="77"/>
                <a:cs typeface="Arial Black"/>
              </a:rPr>
              <a:t>as</a:t>
            </a:r>
            <a:r>
              <a:rPr sz="1100" spc="-185" dirty="0">
                <a:latin typeface="Lucida Sans" panose="020B0602030504020204" pitchFamily="34" charset="77"/>
                <a:cs typeface="Arial Black"/>
              </a:rPr>
              <a:t> </a:t>
            </a:r>
            <a:r>
              <a:rPr sz="1100" spc="-75" dirty="0">
                <a:latin typeface="Lucida Sans" panose="020B0602030504020204" pitchFamily="34" charset="77"/>
                <a:cs typeface="Arial Black"/>
              </a:rPr>
              <a:t>the</a:t>
            </a:r>
            <a:r>
              <a:rPr sz="1100" spc="-114" dirty="0">
                <a:latin typeface="Lucida Sans" panose="020B0602030504020204" pitchFamily="34" charset="77"/>
                <a:cs typeface="Arial Black"/>
              </a:rPr>
              <a:t> </a:t>
            </a:r>
            <a:r>
              <a:rPr sz="1100" spc="-90" dirty="0">
                <a:latin typeface="Lucida Sans" panose="020B0602030504020204" pitchFamily="34" charset="77"/>
                <a:cs typeface="Arial Black"/>
              </a:rPr>
              <a:t>Master</a:t>
            </a:r>
            <a:r>
              <a:rPr sz="1100" spc="-190" dirty="0">
                <a:latin typeface="Lucida Sans" panose="020B0602030504020204" pitchFamily="34" charset="77"/>
                <a:cs typeface="Arial Black"/>
              </a:rPr>
              <a:t> </a:t>
            </a:r>
            <a:r>
              <a:rPr sz="1100" spc="-100" dirty="0">
                <a:latin typeface="Lucida Sans" panose="020B0602030504020204" pitchFamily="34" charset="77"/>
                <a:cs typeface="Arial Black"/>
              </a:rPr>
              <a:t>object.</a:t>
            </a:r>
            <a:endParaRPr sz="1100">
              <a:latin typeface="Lucida Sans" panose="020B0602030504020204" pitchFamily="34" charset="77"/>
              <a:cs typeface="Arial Black"/>
            </a:endParaRPr>
          </a:p>
          <a:p>
            <a:pPr marL="652780" lvl="1" indent="-172720">
              <a:lnSpc>
                <a:spcPts val="1019"/>
              </a:lnSpc>
              <a:buFont typeface="Arial"/>
              <a:buChar char="•"/>
              <a:tabLst>
                <a:tab pos="653415" algn="l"/>
              </a:tabLst>
            </a:pPr>
            <a:r>
              <a:rPr sz="1100" b="1" spc="10" dirty="0">
                <a:latin typeface="Lucida Sans"/>
                <a:cs typeface="Lucida Sans"/>
              </a:rPr>
              <a:t>Phone</a:t>
            </a:r>
            <a:r>
              <a:rPr sz="1100" b="1" spc="-135" dirty="0">
                <a:latin typeface="Lucida Sans"/>
                <a:cs typeface="Lucida Sans"/>
              </a:rPr>
              <a:t> </a:t>
            </a:r>
            <a:r>
              <a:rPr sz="1100" spc="-30" dirty="0">
                <a:latin typeface="Lucida Sans" panose="020B0602030504020204" pitchFamily="34" charset="77"/>
                <a:cs typeface="Arial Black"/>
              </a:rPr>
              <a:t>-&gt;</a:t>
            </a:r>
            <a:r>
              <a:rPr sz="1100" spc="-130" dirty="0">
                <a:latin typeface="Lucida Sans" panose="020B0602030504020204" pitchFamily="34" charset="77"/>
                <a:cs typeface="Arial Black"/>
              </a:rPr>
              <a:t> </a:t>
            </a:r>
            <a:r>
              <a:rPr sz="1100" spc="-105" dirty="0">
                <a:latin typeface="Lucida Sans" panose="020B0602030504020204" pitchFamily="34" charset="77"/>
                <a:cs typeface="Arial Black"/>
              </a:rPr>
              <a:t>max</a:t>
            </a:r>
            <a:r>
              <a:rPr sz="1100" spc="-155" dirty="0">
                <a:latin typeface="Lucida Sans" panose="020B0602030504020204" pitchFamily="34" charset="77"/>
                <a:cs typeface="Arial Black"/>
              </a:rPr>
              <a:t> </a:t>
            </a:r>
            <a:r>
              <a:rPr sz="1100" spc="-95" dirty="0">
                <a:latin typeface="Lucida Sans" panose="020B0602030504020204" pitchFamily="34" charset="77"/>
                <a:cs typeface="Arial Black"/>
              </a:rPr>
              <a:t>40</a:t>
            </a:r>
            <a:r>
              <a:rPr sz="1100" spc="-130" dirty="0">
                <a:latin typeface="Lucida Sans" panose="020B0602030504020204" pitchFamily="34" charset="77"/>
                <a:cs typeface="Arial Black"/>
              </a:rPr>
              <a:t> </a:t>
            </a:r>
            <a:r>
              <a:rPr sz="1100" spc="-95" dirty="0">
                <a:latin typeface="Lucida Sans" panose="020B0602030504020204" pitchFamily="34" charset="77"/>
                <a:cs typeface="Arial Black"/>
              </a:rPr>
              <a:t>characters.</a:t>
            </a:r>
            <a:endParaRPr sz="1100">
              <a:latin typeface="Lucida Sans" panose="020B0602030504020204" pitchFamily="34" charset="77"/>
              <a:cs typeface="Arial Black"/>
            </a:endParaRPr>
          </a:p>
          <a:p>
            <a:pPr marL="652780" lvl="1" indent="-172720">
              <a:lnSpc>
                <a:spcPts val="1120"/>
              </a:lnSpc>
              <a:buFont typeface="Arial"/>
              <a:buChar char="•"/>
              <a:tabLst>
                <a:tab pos="653415" algn="l"/>
              </a:tabLst>
            </a:pPr>
            <a:r>
              <a:rPr sz="1100" b="1" spc="-25" dirty="0">
                <a:latin typeface="Lucida Sans"/>
                <a:cs typeface="Lucida Sans"/>
              </a:rPr>
              <a:t>Text</a:t>
            </a:r>
            <a:r>
              <a:rPr sz="1100" b="1" spc="-40" dirty="0">
                <a:latin typeface="Lucida Sans"/>
                <a:cs typeface="Lucida Sans"/>
              </a:rPr>
              <a:t> </a:t>
            </a:r>
            <a:r>
              <a:rPr sz="1100" b="1" spc="-10" dirty="0">
                <a:latin typeface="Lucida Sans"/>
                <a:cs typeface="Lucida Sans"/>
              </a:rPr>
              <a:t>(Encrypted)</a:t>
            </a:r>
            <a:r>
              <a:rPr sz="1100" b="1" spc="-80" dirty="0">
                <a:latin typeface="Lucida Sans"/>
                <a:cs typeface="Lucida Sans"/>
              </a:rPr>
              <a:t> </a:t>
            </a:r>
            <a:r>
              <a:rPr sz="1100" spc="-30" dirty="0">
                <a:latin typeface="Lucida Sans" panose="020B0602030504020204" pitchFamily="34" charset="77"/>
                <a:cs typeface="Arial Black"/>
              </a:rPr>
              <a:t>-&gt;</a:t>
            </a:r>
            <a:r>
              <a:rPr sz="1100" spc="-125" dirty="0">
                <a:latin typeface="Lucida Sans" panose="020B0602030504020204" pitchFamily="34" charset="77"/>
                <a:cs typeface="Arial Black"/>
              </a:rPr>
              <a:t> </a:t>
            </a:r>
            <a:r>
              <a:rPr sz="1100" spc="-100" dirty="0">
                <a:latin typeface="Lucida Sans" panose="020B0602030504020204" pitchFamily="34" charset="77"/>
                <a:cs typeface="Arial Black"/>
              </a:rPr>
              <a:t>allows</a:t>
            </a:r>
            <a:r>
              <a:rPr sz="1100" spc="-105" dirty="0">
                <a:latin typeface="Lucida Sans" panose="020B0602030504020204" pitchFamily="34" charset="77"/>
                <a:cs typeface="Arial Black"/>
              </a:rPr>
              <a:t> </a:t>
            </a:r>
            <a:r>
              <a:rPr sz="1100" spc="-100" dirty="0">
                <a:latin typeface="Lucida Sans" panose="020B0602030504020204" pitchFamily="34" charset="77"/>
                <a:cs typeface="Arial Black"/>
              </a:rPr>
              <a:t>storage</a:t>
            </a:r>
            <a:r>
              <a:rPr sz="1100" spc="-195" dirty="0">
                <a:latin typeface="Lucida Sans" panose="020B0602030504020204" pitchFamily="34" charset="77"/>
                <a:cs typeface="Arial Black"/>
              </a:rPr>
              <a:t> </a:t>
            </a:r>
            <a:r>
              <a:rPr sz="1100" spc="-75" dirty="0">
                <a:latin typeface="Lucida Sans" panose="020B0602030504020204" pitchFamily="34" charset="77"/>
                <a:cs typeface="Arial Black"/>
              </a:rPr>
              <a:t>of</a:t>
            </a:r>
            <a:r>
              <a:rPr sz="1100" spc="-105" dirty="0">
                <a:latin typeface="Lucida Sans" panose="020B0602030504020204" pitchFamily="34" charset="77"/>
                <a:cs typeface="Arial Black"/>
              </a:rPr>
              <a:t> </a:t>
            </a:r>
            <a:r>
              <a:rPr sz="1100" spc="-114" dirty="0">
                <a:latin typeface="Lucida Sans" panose="020B0602030504020204" pitchFamily="34" charset="77"/>
                <a:cs typeface="Arial Black"/>
              </a:rPr>
              <a:t>text</a:t>
            </a:r>
            <a:r>
              <a:rPr sz="1100" spc="-125" dirty="0">
                <a:latin typeface="Lucida Sans" panose="020B0602030504020204" pitchFamily="34" charset="77"/>
                <a:cs typeface="Arial Black"/>
              </a:rPr>
              <a:t> </a:t>
            </a:r>
            <a:r>
              <a:rPr sz="1100" spc="-85" dirty="0">
                <a:latin typeface="Lucida Sans" panose="020B0602030504020204" pitchFamily="34" charset="77"/>
                <a:cs typeface="Arial Black"/>
              </a:rPr>
              <a:t>encrypted</a:t>
            </a:r>
            <a:endParaRPr sz="1100">
              <a:latin typeface="Lucida Sans" panose="020B0602030504020204" pitchFamily="34" charset="77"/>
              <a:cs typeface="Arial Black"/>
            </a:endParaRPr>
          </a:p>
          <a:p>
            <a:pPr marL="652780">
              <a:lnSpc>
                <a:spcPts val="1125"/>
              </a:lnSpc>
            </a:pPr>
            <a:r>
              <a:rPr sz="1100" spc="-90" dirty="0">
                <a:latin typeface="Lucida Sans" panose="020B0602030504020204" pitchFamily="34" charset="77"/>
                <a:cs typeface="Arial Black"/>
              </a:rPr>
              <a:t>with </a:t>
            </a:r>
            <a:r>
              <a:rPr sz="1100" spc="-160" dirty="0">
                <a:latin typeface="Lucida Sans" panose="020B0602030504020204" pitchFamily="34" charset="77"/>
                <a:cs typeface="Arial Black"/>
              </a:rPr>
              <a:t>AES</a:t>
            </a:r>
            <a:r>
              <a:rPr sz="1100" spc="-120" dirty="0">
                <a:latin typeface="Lucida Sans" panose="020B0602030504020204" pitchFamily="34" charset="77"/>
                <a:cs typeface="Arial Black"/>
              </a:rPr>
              <a:t> </a:t>
            </a:r>
            <a:r>
              <a:rPr sz="1100" spc="-80" dirty="0">
                <a:latin typeface="Lucida Sans" panose="020B0602030504020204" pitchFamily="34" charset="77"/>
                <a:cs typeface="Arial Black"/>
              </a:rPr>
              <a:t>algorithm.</a:t>
            </a:r>
            <a:endParaRPr sz="1100">
              <a:latin typeface="Lucida Sans" panose="020B0602030504020204" pitchFamily="34" charset="77"/>
              <a:cs typeface="Arial Black"/>
            </a:endParaRPr>
          </a:p>
          <a:p>
            <a:pPr marL="652780" lvl="1" indent="-172720">
              <a:lnSpc>
                <a:spcPts val="1220"/>
              </a:lnSpc>
              <a:buFont typeface="Arial"/>
              <a:buChar char="•"/>
              <a:tabLst>
                <a:tab pos="653415" algn="l"/>
              </a:tabLst>
            </a:pPr>
            <a:r>
              <a:rPr sz="1100" b="1" spc="-10" dirty="0">
                <a:latin typeface="Lucida Sans"/>
                <a:cs typeface="Lucida Sans"/>
              </a:rPr>
              <a:t>URL</a:t>
            </a:r>
            <a:r>
              <a:rPr sz="1100" spc="-10" dirty="0">
                <a:latin typeface="Lucida Sans" panose="020B0602030504020204" pitchFamily="34" charset="77"/>
                <a:cs typeface="Arial Black"/>
              </a:rPr>
              <a:t>-&gt;</a:t>
            </a:r>
            <a:r>
              <a:rPr sz="1100" spc="-220" dirty="0">
                <a:latin typeface="Lucida Sans" panose="020B0602030504020204" pitchFamily="34" charset="77"/>
                <a:cs typeface="Arial Black"/>
              </a:rPr>
              <a:t> </a:t>
            </a:r>
            <a:r>
              <a:rPr sz="1100" spc="-105" dirty="0">
                <a:latin typeface="Lucida Sans" panose="020B0602030504020204" pitchFamily="34" charset="77"/>
                <a:cs typeface="Arial Black"/>
              </a:rPr>
              <a:t>max </a:t>
            </a:r>
            <a:r>
              <a:rPr sz="1100" spc="-95" dirty="0">
                <a:latin typeface="Lucida Sans" panose="020B0602030504020204" pitchFamily="34" charset="77"/>
                <a:cs typeface="Arial Black"/>
              </a:rPr>
              <a:t>255 characters.</a:t>
            </a:r>
            <a:endParaRPr sz="1100">
              <a:latin typeface="Lucida Sans" panose="020B0602030504020204" pitchFamily="34" charset="77"/>
              <a:cs typeface="Arial Black"/>
            </a:endParaRPr>
          </a:p>
        </p:txBody>
      </p:sp>
      <p:sp>
        <p:nvSpPr>
          <p:cNvPr id="10" name="object 10"/>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5"/>
              </a:rPr>
              <a:t>S</a:t>
            </a:r>
            <a:r>
              <a:rPr sz="1050" spc="-150" dirty="0">
                <a:solidFill>
                  <a:srgbClr val="5A5A5A"/>
                </a:solidFill>
                <a:latin typeface="Lucida Sans" panose="020B0602030504020204" pitchFamily="34" charset="77"/>
                <a:cs typeface="Arial Black"/>
                <a:hlinkClick r:id="rId5"/>
              </a:rPr>
              <a:t>e</a:t>
            </a:r>
            <a:r>
              <a:rPr sz="1050" spc="-70" dirty="0">
                <a:solidFill>
                  <a:srgbClr val="5A5A5A"/>
                </a:solidFill>
                <a:latin typeface="Lucida Sans" panose="020B0602030504020204" pitchFamily="34" charset="77"/>
                <a:cs typeface="Arial Black"/>
                <a:hlinkClick r:id="rId5"/>
              </a:rPr>
              <a:t>t</a:t>
            </a:r>
            <a:r>
              <a:rPr sz="1050" spc="-65" dirty="0">
                <a:solidFill>
                  <a:srgbClr val="5A5A5A"/>
                </a:solidFill>
                <a:latin typeface="Lucida Sans" panose="020B0602030504020204" pitchFamily="34" charset="77"/>
                <a:cs typeface="Arial Black"/>
                <a:hlinkClick r:id="rId5"/>
              </a:rPr>
              <a:t>up</a:t>
            </a:r>
            <a:endParaRPr sz="1050">
              <a:latin typeface="Lucida Sans" panose="020B0602030504020204" pitchFamily="34" charset="77"/>
              <a:cs typeface="Arial Black"/>
            </a:endParaRPr>
          </a:p>
        </p:txBody>
      </p:sp>
      <p:grpSp>
        <p:nvGrpSpPr>
          <p:cNvPr id="11" name="object 11"/>
          <p:cNvGrpSpPr/>
          <p:nvPr/>
        </p:nvGrpSpPr>
        <p:grpSpPr>
          <a:xfrm>
            <a:off x="5466079" y="304800"/>
            <a:ext cx="6482080" cy="6451600"/>
            <a:chOff x="5466079" y="304800"/>
            <a:chExt cx="6482080" cy="6451600"/>
          </a:xfrm>
        </p:grpSpPr>
        <p:sp>
          <p:nvSpPr>
            <p:cNvPr id="12" name="object 12"/>
            <p:cNvSpPr/>
            <p:nvPr/>
          </p:nvSpPr>
          <p:spPr>
            <a:xfrm>
              <a:off x="11130279"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
          <p:nvSpPr>
            <p:cNvPr id="13" name="object 13"/>
            <p:cNvSpPr/>
            <p:nvPr/>
          </p:nvSpPr>
          <p:spPr>
            <a:xfrm>
              <a:off x="5466079" y="304800"/>
              <a:ext cx="6482080" cy="2265679"/>
            </a:xfrm>
            <a:prstGeom prst="rect">
              <a:avLst/>
            </a:prstGeom>
            <a:blipFill>
              <a:blip r:embed="rId6" cstate="print"/>
              <a:stretch>
                <a:fillRect/>
              </a:stretch>
            </a:blipFill>
          </p:spPr>
          <p:txBody>
            <a:bodyPr wrap="square" lIns="0" tIns="0" rIns="0" bIns="0" rtlCol="0"/>
            <a:lstStyle/>
            <a:p>
              <a:endParaRPr/>
            </a:p>
          </p:txBody>
        </p:sp>
        <p:sp>
          <p:nvSpPr>
            <p:cNvPr id="14" name="object 14"/>
            <p:cNvSpPr/>
            <p:nvPr/>
          </p:nvSpPr>
          <p:spPr>
            <a:xfrm>
              <a:off x="5466079" y="2590800"/>
              <a:ext cx="6482080" cy="1950720"/>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466079" y="4582158"/>
              <a:ext cx="6482080" cy="2174240"/>
            </a:xfrm>
            <a:prstGeom prst="rect">
              <a:avLst/>
            </a:prstGeom>
            <a:blipFill>
              <a:blip r:embed="rId8"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7545775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502400" y="12699"/>
            <a:ext cx="5689600" cy="6845300"/>
            <a:chOff x="6502400" y="12699"/>
            <a:chExt cx="5689600" cy="6845300"/>
          </a:xfrm>
        </p:grpSpPr>
        <p:sp>
          <p:nvSpPr>
            <p:cNvPr id="3" name="object 3"/>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11216640" y="6390640"/>
              <a:ext cx="121919" cy="121919"/>
            </a:xfrm>
            <a:prstGeom prst="rect">
              <a:avLst/>
            </a:prstGeom>
            <a:blipFill>
              <a:blip r:embed="rId3" cstate="print"/>
              <a:stretch>
                <a:fillRect/>
              </a:stretch>
            </a:blipFill>
          </p:spPr>
          <p:txBody>
            <a:bodyPr wrap="square" lIns="0" tIns="0" rIns="0" bIns="0" rtlCol="0"/>
            <a:lstStyle/>
            <a:p>
              <a:endParaRPr/>
            </a:p>
          </p:txBody>
        </p:sp>
      </p:grpSp>
      <p:sp>
        <p:nvSpPr>
          <p:cNvPr id="5" name="object 5"/>
          <p:cNvSpPr/>
          <p:nvPr/>
        </p:nvSpPr>
        <p:spPr>
          <a:xfrm>
            <a:off x="593407" y="526033"/>
            <a:ext cx="3241421" cy="54927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80707" y="1054417"/>
            <a:ext cx="1717039" cy="197490"/>
          </a:xfrm>
          <a:prstGeom prst="rect">
            <a:avLst/>
          </a:prstGeom>
        </p:spPr>
        <p:txBody>
          <a:bodyPr vert="horz" wrap="square" lIns="0" tIns="12700" rIns="0" bIns="0" rtlCol="0">
            <a:spAutoFit/>
          </a:bodyPr>
          <a:lstStyle/>
          <a:p>
            <a:pPr marL="12700">
              <a:lnSpc>
                <a:spcPct val="100000"/>
              </a:lnSpc>
              <a:spcBef>
                <a:spcPts val="100"/>
              </a:spcBef>
            </a:pPr>
            <a:r>
              <a:rPr sz="1200" spc="-110" dirty="0">
                <a:solidFill>
                  <a:srgbClr val="787878"/>
                </a:solidFill>
                <a:latin typeface="Lucida Sans" panose="020B0602030504020204" pitchFamily="34" charset="77"/>
                <a:cs typeface="Arial Black"/>
              </a:rPr>
              <a:t>What</a:t>
            </a:r>
            <a:r>
              <a:rPr sz="1200" spc="-200" dirty="0">
                <a:solidFill>
                  <a:srgbClr val="787878"/>
                </a:solidFill>
                <a:latin typeface="Lucida Sans" panose="020B0602030504020204" pitchFamily="34" charset="77"/>
                <a:cs typeface="Arial Black"/>
              </a:rPr>
              <a:t> </a:t>
            </a:r>
            <a:r>
              <a:rPr sz="1200" spc="-125" dirty="0">
                <a:solidFill>
                  <a:srgbClr val="787878"/>
                </a:solidFill>
                <a:latin typeface="Lucida Sans" panose="020B0602030504020204" pitchFamily="34" charset="77"/>
                <a:cs typeface="Arial Black"/>
              </a:rPr>
              <a:t>is</a:t>
            </a:r>
            <a:r>
              <a:rPr sz="1200" spc="-190" dirty="0">
                <a:solidFill>
                  <a:srgbClr val="787878"/>
                </a:solidFill>
                <a:latin typeface="Lucida Sans" panose="020B0602030504020204" pitchFamily="34" charset="77"/>
                <a:cs typeface="Arial Black"/>
              </a:rPr>
              <a:t> </a:t>
            </a:r>
            <a:r>
              <a:rPr sz="1200" spc="-135" dirty="0">
                <a:solidFill>
                  <a:srgbClr val="787878"/>
                </a:solidFill>
                <a:latin typeface="Lucida Sans" panose="020B0602030504020204" pitchFamily="34" charset="77"/>
                <a:cs typeface="Arial Black"/>
              </a:rPr>
              <a:t>a</a:t>
            </a:r>
            <a:r>
              <a:rPr sz="1200" spc="-204" dirty="0">
                <a:solidFill>
                  <a:srgbClr val="787878"/>
                </a:solidFill>
                <a:latin typeface="Lucida Sans" panose="020B0602030504020204" pitchFamily="34" charset="77"/>
                <a:cs typeface="Arial Black"/>
              </a:rPr>
              <a:t> </a:t>
            </a:r>
            <a:r>
              <a:rPr sz="1200" spc="-135" dirty="0">
                <a:solidFill>
                  <a:srgbClr val="787878"/>
                </a:solidFill>
                <a:latin typeface="Lucida Sans" panose="020B0602030504020204" pitchFamily="34" charset="77"/>
                <a:cs typeface="Arial Black"/>
              </a:rPr>
              <a:t>custom</a:t>
            </a:r>
            <a:r>
              <a:rPr sz="1200" spc="-175" dirty="0">
                <a:solidFill>
                  <a:srgbClr val="787878"/>
                </a:solidFill>
                <a:latin typeface="Lucida Sans" panose="020B0602030504020204" pitchFamily="34" charset="77"/>
                <a:cs typeface="Arial Black"/>
              </a:rPr>
              <a:t> </a:t>
            </a:r>
            <a:r>
              <a:rPr sz="1200" spc="-145" dirty="0">
                <a:solidFill>
                  <a:srgbClr val="787878"/>
                </a:solidFill>
                <a:latin typeface="Lucida Sans" panose="020B0602030504020204" pitchFamily="34" charset="77"/>
                <a:cs typeface="Arial Black"/>
              </a:rPr>
              <a:t>object?</a:t>
            </a:r>
            <a:endParaRPr sz="1200">
              <a:latin typeface="Lucida Sans" panose="020B0602030504020204" pitchFamily="34" charset="77"/>
              <a:cs typeface="Arial Black"/>
            </a:endParaRPr>
          </a:p>
        </p:txBody>
      </p:sp>
      <p:sp>
        <p:nvSpPr>
          <p:cNvPr id="7" name="object 7"/>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5"/>
              </a:rPr>
              <a:t>S</a:t>
            </a:r>
            <a:r>
              <a:rPr sz="1050" spc="-150" dirty="0">
                <a:solidFill>
                  <a:srgbClr val="5A5A5A"/>
                </a:solidFill>
                <a:latin typeface="Lucida Sans" panose="020B0602030504020204" pitchFamily="34" charset="77"/>
                <a:cs typeface="Arial Black"/>
                <a:hlinkClick r:id="rId5"/>
              </a:rPr>
              <a:t>e</a:t>
            </a:r>
            <a:r>
              <a:rPr sz="1050" spc="-70" dirty="0">
                <a:solidFill>
                  <a:srgbClr val="5A5A5A"/>
                </a:solidFill>
                <a:latin typeface="Lucida Sans" panose="020B0602030504020204" pitchFamily="34" charset="77"/>
                <a:cs typeface="Arial Black"/>
                <a:hlinkClick r:id="rId5"/>
              </a:rPr>
              <a:t>t</a:t>
            </a:r>
            <a:r>
              <a:rPr sz="1050" spc="-65" dirty="0">
                <a:solidFill>
                  <a:srgbClr val="5A5A5A"/>
                </a:solidFill>
                <a:latin typeface="Lucida Sans" panose="020B0602030504020204" pitchFamily="34" charset="77"/>
                <a:cs typeface="Arial Black"/>
                <a:hlinkClick r:id="rId5"/>
              </a:rPr>
              <a:t>up</a:t>
            </a:r>
            <a:endParaRPr sz="1050">
              <a:latin typeface="Lucida Sans" panose="020B0602030504020204" pitchFamily="34" charset="77"/>
              <a:cs typeface="Arial Black"/>
            </a:endParaRPr>
          </a:p>
        </p:txBody>
      </p:sp>
      <p:grpSp>
        <p:nvGrpSpPr>
          <p:cNvPr id="8" name="object 8"/>
          <p:cNvGrpSpPr/>
          <p:nvPr/>
        </p:nvGrpSpPr>
        <p:grpSpPr>
          <a:xfrm>
            <a:off x="4897120" y="1087119"/>
            <a:ext cx="6939280" cy="5496560"/>
            <a:chOff x="4897120" y="1087119"/>
            <a:chExt cx="6939280" cy="5496560"/>
          </a:xfrm>
        </p:grpSpPr>
        <p:sp>
          <p:nvSpPr>
            <p:cNvPr id="9" name="object 9"/>
            <p:cNvSpPr/>
            <p:nvPr/>
          </p:nvSpPr>
          <p:spPr>
            <a:xfrm>
              <a:off x="11130279" y="6334760"/>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
          <p:nvSpPr>
            <p:cNvPr id="10" name="object 10"/>
            <p:cNvSpPr/>
            <p:nvPr/>
          </p:nvSpPr>
          <p:spPr>
            <a:xfrm>
              <a:off x="4897120" y="1087119"/>
              <a:ext cx="6228080" cy="222504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7802880" y="2621280"/>
              <a:ext cx="4003039" cy="3586479"/>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787640" y="2606039"/>
              <a:ext cx="4033520" cy="3616960"/>
            </a:xfrm>
            <a:custGeom>
              <a:avLst/>
              <a:gdLst/>
              <a:ahLst/>
              <a:cxnLst/>
              <a:rect l="l" t="t" r="r" b="b"/>
              <a:pathLst>
                <a:path w="4033520" h="3616960">
                  <a:moveTo>
                    <a:pt x="0" y="3616960"/>
                  </a:moveTo>
                  <a:lnTo>
                    <a:pt x="4033520" y="3616960"/>
                  </a:lnTo>
                  <a:lnTo>
                    <a:pt x="4033520" y="0"/>
                  </a:lnTo>
                  <a:lnTo>
                    <a:pt x="0" y="0"/>
                  </a:lnTo>
                  <a:lnTo>
                    <a:pt x="0" y="3616960"/>
                  </a:lnTo>
                  <a:close/>
                </a:path>
              </a:pathLst>
            </a:custGeom>
            <a:ln w="30480">
              <a:solidFill>
                <a:srgbClr val="3DF9C5"/>
              </a:solidFill>
            </a:ln>
          </p:spPr>
          <p:txBody>
            <a:bodyPr wrap="square" lIns="0" tIns="0" rIns="0" bIns="0" rtlCol="0"/>
            <a:lstStyle/>
            <a:p>
              <a:endParaRPr/>
            </a:p>
          </p:txBody>
        </p:sp>
        <p:sp>
          <p:nvSpPr>
            <p:cNvPr id="13" name="object 13"/>
            <p:cNvSpPr/>
            <p:nvPr/>
          </p:nvSpPr>
          <p:spPr>
            <a:xfrm>
              <a:off x="8665845" y="2024506"/>
              <a:ext cx="469900" cy="492759"/>
            </a:xfrm>
            <a:custGeom>
              <a:avLst/>
              <a:gdLst/>
              <a:ahLst/>
              <a:cxnLst/>
              <a:rect l="l" t="t" r="r" b="b"/>
              <a:pathLst>
                <a:path w="469900" h="492760">
                  <a:moveTo>
                    <a:pt x="67436" y="0"/>
                  </a:moveTo>
                  <a:lnTo>
                    <a:pt x="0" y="62737"/>
                  </a:lnTo>
                  <a:lnTo>
                    <a:pt x="49646" y="82474"/>
                  </a:lnTo>
                  <a:lnTo>
                    <a:pt x="96011" y="104759"/>
                  </a:lnTo>
                  <a:lnTo>
                    <a:pt x="138972" y="129496"/>
                  </a:lnTo>
                  <a:lnTo>
                    <a:pt x="178403" y="156590"/>
                  </a:lnTo>
                  <a:lnTo>
                    <a:pt x="214178" y="185947"/>
                  </a:lnTo>
                  <a:lnTo>
                    <a:pt x="246173" y="217471"/>
                  </a:lnTo>
                  <a:lnTo>
                    <a:pt x="274263" y="251067"/>
                  </a:lnTo>
                  <a:lnTo>
                    <a:pt x="298323" y="286638"/>
                  </a:lnTo>
                  <a:lnTo>
                    <a:pt x="216026" y="300735"/>
                  </a:lnTo>
                  <a:lnTo>
                    <a:pt x="395858" y="492505"/>
                  </a:lnTo>
                  <a:lnTo>
                    <a:pt x="469773" y="257175"/>
                  </a:lnTo>
                  <a:lnTo>
                    <a:pt x="387096" y="271398"/>
                  </a:lnTo>
                  <a:lnTo>
                    <a:pt x="365183" y="233618"/>
                  </a:lnTo>
                  <a:lnTo>
                    <a:pt x="339642" y="197549"/>
                  </a:lnTo>
                  <a:lnTo>
                    <a:pt x="310571" y="163274"/>
                  </a:lnTo>
                  <a:lnTo>
                    <a:pt x="278066" y="130878"/>
                  </a:lnTo>
                  <a:lnTo>
                    <a:pt x="242224" y="100444"/>
                  </a:lnTo>
                  <a:lnTo>
                    <a:pt x="203143" y="72056"/>
                  </a:lnTo>
                  <a:lnTo>
                    <a:pt x="160920" y="45796"/>
                  </a:lnTo>
                  <a:lnTo>
                    <a:pt x="115652" y="21750"/>
                  </a:lnTo>
                  <a:lnTo>
                    <a:pt x="67436" y="0"/>
                  </a:lnTo>
                  <a:close/>
                </a:path>
              </a:pathLst>
            </a:custGeom>
            <a:solidFill>
              <a:srgbClr val="3DF9C5"/>
            </a:solidFill>
          </p:spPr>
          <p:txBody>
            <a:bodyPr wrap="square" lIns="0" tIns="0" rIns="0" bIns="0" rtlCol="0"/>
            <a:lstStyle/>
            <a:p>
              <a:endParaRPr/>
            </a:p>
          </p:txBody>
        </p:sp>
      </p:grpSp>
      <p:sp>
        <p:nvSpPr>
          <p:cNvPr id="14" name="object 14"/>
          <p:cNvSpPr txBox="1"/>
          <p:nvPr/>
        </p:nvSpPr>
        <p:spPr>
          <a:xfrm>
            <a:off x="685800" y="1538922"/>
            <a:ext cx="6791959" cy="4129207"/>
          </a:xfrm>
          <a:prstGeom prst="rect">
            <a:avLst/>
          </a:prstGeom>
        </p:spPr>
        <p:txBody>
          <a:bodyPr vert="horz" wrap="square" lIns="0" tIns="24765" rIns="0" bIns="0" rtlCol="0">
            <a:spAutoFit/>
          </a:bodyPr>
          <a:lstStyle/>
          <a:p>
            <a:pPr marL="246379" marR="2841625" indent="-233679">
              <a:lnSpc>
                <a:spcPts val="1680"/>
              </a:lnSpc>
              <a:spcBef>
                <a:spcPts val="195"/>
              </a:spcBef>
              <a:buClr>
                <a:srgbClr val="787878"/>
              </a:buClr>
              <a:buSzPct val="72413"/>
              <a:buFont typeface="Arial"/>
              <a:buChar char="•"/>
              <a:tabLst>
                <a:tab pos="245745" algn="l"/>
                <a:tab pos="246379" algn="l"/>
              </a:tabLst>
            </a:pPr>
            <a:r>
              <a:rPr sz="1450" spc="-204" dirty="0">
                <a:solidFill>
                  <a:srgbClr val="3E3E3E"/>
                </a:solidFill>
                <a:latin typeface="Lucida Sans" panose="020B0602030504020204" pitchFamily="34" charset="77"/>
                <a:cs typeface="Arial Black"/>
              </a:rPr>
              <a:t>Let’s </a:t>
            </a:r>
            <a:r>
              <a:rPr sz="1450" spc="-145" dirty="0">
                <a:solidFill>
                  <a:srgbClr val="3E3E3E"/>
                </a:solidFill>
                <a:latin typeface="Lucida Sans" panose="020B0602030504020204" pitchFamily="34" charset="77"/>
                <a:cs typeface="Arial Black"/>
              </a:rPr>
              <a:t>start with </a:t>
            </a:r>
            <a:r>
              <a:rPr sz="1450" spc="-135" dirty="0">
                <a:solidFill>
                  <a:srgbClr val="3E3E3E"/>
                </a:solidFill>
                <a:latin typeface="Lucida Sans" panose="020B0602030504020204" pitchFamily="34" charset="77"/>
                <a:cs typeface="Arial Black"/>
              </a:rPr>
              <a:t>the </a:t>
            </a:r>
            <a:r>
              <a:rPr sz="1450" b="1" dirty="0">
                <a:solidFill>
                  <a:srgbClr val="3E3E3E"/>
                </a:solidFill>
                <a:latin typeface="Lucida Sans"/>
                <a:cs typeface="Lucida Sans"/>
              </a:rPr>
              <a:t>data </a:t>
            </a:r>
            <a:r>
              <a:rPr sz="1450" b="1" spc="-40" dirty="0">
                <a:solidFill>
                  <a:srgbClr val="3E3E3E"/>
                </a:solidFill>
                <a:latin typeface="Lucida Sans"/>
                <a:cs typeface="Lucida Sans"/>
              </a:rPr>
              <a:t>model</a:t>
            </a:r>
            <a:r>
              <a:rPr sz="1450" spc="-40" dirty="0">
                <a:solidFill>
                  <a:srgbClr val="3E3E3E"/>
                </a:solidFill>
                <a:latin typeface="Lucida Sans" panose="020B0602030504020204" pitchFamily="34" charset="77"/>
                <a:cs typeface="Arial Black"/>
              </a:rPr>
              <a:t>. </a:t>
            </a:r>
            <a:r>
              <a:rPr sz="1450" spc="-215" dirty="0">
                <a:solidFill>
                  <a:srgbClr val="3E3E3E"/>
                </a:solidFill>
                <a:latin typeface="Lucida Sans" panose="020B0602030504020204" pitchFamily="34" charset="77"/>
                <a:cs typeface="Arial Black"/>
              </a:rPr>
              <a:t>A </a:t>
            </a:r>
            <a:r>
              <a:rPr sz="1450" spc="-145" dirty="0">
                <a:solidFill>
                  <a:srgbClr val="3E3E3E"/>
                </a:solidFill>
                <a:latin typeface="Lucida Sans" panose="020B0602030504020204" pitchFamily="34" charset="77"/>
                <a:cs typeface="Arial Black"/>
              </a:rPr>
              <a:t>data  </a:t>
            </a:r>
            <a:r>
              <a:rPr sz="1450" spc="-110" dirty="0">
                <a:solidFill>
                  <a:srgbClr val="3E3E3E"/>
                </a:solidFill>
                <a:latin typeface="Lucida Sans" panose="020B0602030504020204" pitchFamily="34" charset="77"/>
                <a:cs typeface="Arial Black"/>
              </a:rPr>
              <a:t>model</a:t>
            </a:r>
            <a:r>
              <a:rPr sz="1450" spc="-210" dirty="0">
                <a:solidFill>
                  <a:srgbClr val="3E3E3E"/>
                </a:solidFill>
                <a:latin typeface="Lucida Sans" panose="020B0602030504020204" pitchFamily="34" charset="77"/>
                <a:cs typeface="Arial Black"/>
              </a:rPr>
              <a:t> </a:t>
            </a:r>
            <a:r>
              <a:rPr sz="1450" spc="-145" dirty="0">
                <a:solidFill>
                  <a:srgbClr val="3E3E3E"/>
                </a:solidFill>
                <a:latin typeface="Lucida Sans" panose="020B0602030504020204" pitchFamily="34" charset="77"/>
                <a:cs typeface="Arial Black"/>
              </a:rPr>
              <a:t>is</a:t>
            </a:r>
            <a:r>
              <a:rPr sz="1450" spc="-210" dirty="0">
                <a:solidFill>
                  <a:srgbClr val="3E3E3E"/>
                </a:solidFill>
                <a:latin typeface="Lucida Sans" panose="020B0602030504020204" pitchFamily="34" charset="77"/>
                <a:cs typeface="Arial Black"/>
              </a:rPr>
              <a:t> </a:t>
            </a:r>
            <a:r>
              <a:rPr sz="1450" spc="-110" dirty="0">
                <a:solidFill>
                  <a:srgbClr val="3E3E3E"/>
                </a:solidFill>
                <a:latin typeface="Lucida Sans" panose="020B0602030504020204" pitchFamily="34" charset="77"/>
                <a:cs typeface="Arial Black"/>
              </a:rPr>
              <a:t>more</a:t>
            </a:r>
            <a:r>
              <a:rPr sz="1450" spc="-250" dirty="0">
                <a:solidFill>
                  <a:srgbClr val="3E3E3E"/>
                </a:solidFill>
                <a:latin typeface="Lucida Sans" panose="020B0602030504020204" pitchFamily="34" charset="77"/>
                <a:cs typeface="Arial Black"/>
              </a:rPr>
              <a:t> </a:t>
            </a:r>
            <a:r>
              <a:rPr sz="1450" spc="-75" dirty="0">
                <a:solidFill>
                  <a:srgbClr val="3E3E3E"/>
                </a:solidFill>
                <a:latin typeface="Lucida Sans" panose="020B0602030504020204" pitchFamily="34" charset="77"/>
                <a:cs typeface="Arial Black"/>
              </a:rPr>
              <a:t>or</a:t>
            </a:r>
            <a:r>
              <a:rPr sz="1450" spc="-190" dirty="0">
                <a:solidFill>
                  <a:srgbClr val="3E3E3E"/>
                </a:solidFill>
                <a:latin typeface="Lucida Sans" panose="020B0602030504020204" pitchFamily="34" charset="77"/>
                <a:cs typeface="Arial Black"/>
              </a:rPr>
              <a:t> </a:t>
            </a:r>
            <a:r>
              <a:rPr sz="1450" spc="-155" dirty="0">
                <a:solidFill>
                  <a:srgbClr val="3E3E3E"/>
                </a:solidFill>
                <a:latin typeface="Lucida Sans" panose="020B0602030504020204" pitchFamily="34" charset="77"/>
                <a:cs typeface="Arial Black"/>
              </a:rPr>
              <a:t>less</a:t>
            </a:r>
            <a:r>
              <a:rPr sz="1450" spc="-210" dirty="0">
                <a:solidFill>
                  <a:srgbClr val="3E3E3E"/>
                </a:solidFill>
                <a:latin typeface="Lucida Sans" panose="020B0602030504020204" pitchFamily="34" charset="77"/>
                <a:cs typeface="Arial Black"/>
              </a:rPr>
              <a:t> </a:t>
            </a:r>
            <a:r>
              <a:rPr sz="1450" spc="-160" dirty="0">
                <a:solidFill>
                  <a:srgbClr val="3E3E3E"/>
                </a:solidFill>
                <a:latin typeface="Lucida Sans" panose="020B0602030504020204" pitchFamily="34" charset="77"/>
                <a:cs typeface="Arial Black"/>
              </a:rPr>
              <a:t>what</a:t>
            </a:r>
            <a:r>
              <a:rPr sz="1450" spc="-270" dirty="0">
                <a:solidFill>
                  <a:srgbClr val="3E3E3E"/>
                </a:solidFill>
                <a:latin typeface="Lucida Sans" panose="020B0602030504020204" pitchFamily="34" charset="77"/>
                <a:cs typeface="Arial Black"/>
              </a:rPr>
              <a:t> </a:t>
            </a:r>
            <a:r>
              <a:rPr sz="1450" spc="-110" dirty="0">
                <a:solidFill>
                  <a:srgbClr val="3E3E3E"/>
                </a:solidFill>
                <a:latin typeface="Lucida Sans" panose="020B0602030504020204" pitchFamily="34" charset="77"/>
                <a:cs typeface="Arial Black"/>
              </a:rPr>
              <a:t>it</a:t>
            </a:r>
            <a:r>
              <a:rPr sz="1450" spc="-190" dirty="0">
                <a:solidFill>
                  <a:srgbClr val="3E3E3E"/>
                </a:solidFill>
                <a:latin typeface="Lucida Sans" panose="020B0602030504020204" pitchFamily="34" charset="77"/>
                <a:cs typeface="Arial Black"/>
              </a:rPr>
              <a:t> </a:t>
            </a:r>
            <a:r>
              <a:rPr sz="1450" spc="-120" dirty="0">
                <a:solidFill>
                  <a:srgbClr val="3E3E3E"/>
                </a:solidFill>
                <a:latin typeface="Lucida Sans" panose="020B0602030504020204" pitchFamily="34" charset="77"/>
                <a:cs typeface="Arial Black"/>
              </a:rPr>
              <a:t>sounds</a:t>
            </a:r>
            <a:r>
              <a:rPr sz="1450" spc="-204" dirty="0">
                <a:solidFill>
                  <a:srgbClr val="3E3E3E"/>
                </a:solidFill>
                <a:latin typeface="Lucida Sans" panose="020B0602030504020204" pitchFamily="34" charset="77"/>
                <a:cs typeface="Arial Black"/>
              </a:rPr>
              <a:t> </a:t>
            </a:r>
            <a:r>
              <a:rPr sz="1450" spc="-140" dirty="0">
                <a:solidFill>
                  <a:srgbClr val="3E3E3E"/>
                </a:solidFill>
                <a:latin typeface="Lucida Sans" panose="020B0602030504020204" pitchFamily="34" charset="77"/>
                <a:cs typeface="Arial Black"/>
              </a:rPr>
              <a:t>like.</a:t>
            </a:r>
            <a:r>
              <a:rPr sz="1450" spc="-225" dirty="0">
                <a:solidFill>
                  <a:srgbClr val="3E3E3E"/>
                </a:solidFill>
                <a:latin typeface="Lucida Sans" panose="020B0602030504020204" pitchFamily="34" charset="77"/>
                <a:cs typeface="Arial Black"/>
              </a:rPr>
              <a:t> </a:t>
            </a:r>
            <a:r>
              <a:rPr sz="1450" spc="-195" dirty="0">
                <a:solidFill>
                  <a:srgbClr val="3E3E3E"/>
                </a:solidFill>
                <a:latin typeface="Lucida Sans" panose="020B0602030504020204" pitchFamily="34" charset="77"/>
                <a:cs typeface="Arial Black"/>
              </a:rPr>
              <a:t>It’s  </a:t>
            </a:r>
            <a:r>
              <a:rPr sz="1450" spc="-165" dirty="0">
                <a:solidFill>
                  <a:srgbClr val="3E3E3E"/>
                </a:solidFill>
                <a:latin typeface="Lucida Sans" panose="020B0602030504020204" pitchFamily="34" charset="77"/>
                <a:cs typeface="Arial Black"/>
              </a:rPr>
              <a:t>a </a:t>
            </a:r>
            <a:r>
              <a:rPr sz="1450" spc="-195" dirty="0">
                <a:solidFill>
                  <a:srgbClr val="3E3E3E"/>
                </a:solidFill>
                <a:latin typeface="Lucida Sans" panose="020B0602030504020204" pitchFamily="34" charset="77"/>
                <a:cs typeface="Arial Black"/>
              </a:rPr>
              <a:t>way </a:t>
            </a:r>
            <a:r>
              <a:rPr sz="1450" spc="-135" dirty="0">
                <a:solidFill>
                  <a:srgbClr val="3E3E3E"/>
                </a:solidFill>
                <a:latin typeface="Lucida Sans" panose="020B0602030504020204" pitchFamily="34" charset="77"/>
                <a:cs typeface="Arial Black"/>
              </a:rPr>
              <a:t>to </a:t>
            </a:r>
            <a:r>
              <a:rPr sz="1450" spc="-110" dirty="0">
                <a:solidFill>
                  <a:srgbClr val="3E3E3E"/>
                </a:solidFill>
                <a:latin typeface="Lucida Sans" panose="020B0602030504020204" pitchFamily="34" charset="77"/>
                <a:cs typeface="Arial Black"/>
              </a:rPr>
              <a:t>model </a:t>
            </a:r>
            <a:r>
              <a:rPr sz="1450" spc="-160" dirty="0">
                <a:solidFill>
                  <a:srgbClr val="3E3E3E"/>
                </a:solidFill>
                <a:latin typeface="Lucida Sans" panose="020B0602030504020204" pitchFamily="34" charset="77"/>
                <a:cs typeface="Arial Black"/>
              </a:rPr>
              <a:t>what </a:t>
            </a:r>
            <a:r>
              <a:rPr sz="1450" spc="-150" dirty="0">
                <a:solidFill>
                  <a:srgbClr val="3E3E3E"/>
                </a:solidFill>
                <a:latin typeface="Lucida Sans" panose="020B0602030504020204" pitchFamily="34" charset="77"/>
                <a:cs typeface="Arial Black"/>
              </a:rPr>
              <a:t>database tables </a:t>
            </a:r>
            <a:r>
              <a:rPr sz="1450" spc="-120" dirty="0">
                <a:solidFill>
                  <a:srgbClr val="3E3E3E"/>
                </a:solidFill>
                <a:latin typeface="Lucida Sans" panose="020B0602030504020204" pitchFamily="34" charset="77"/>
                <a:cs typeface="Arial Black"/>
              </a:rPr>
              <a:t>look  </a:t>
            </a:r>
            <a:r>
              <a:rPr sz="1450" spc="-145" dirty="0">
                <a:solidFill>
                  <a:srgbClr val="3E3E3E"/>
                </a:solidFill>
                <a:latin typeface="Lucida Sans" panose="020B0602030504020204" pitchFamily="34" charset="77"/>
                <a:cs typeface="Arial Black"/>
              </a:rPr>
              <a:t>like</a:t>
            </a:r>
            <a:r>
              <a:rPr sz="1450" spc="-254" dirty="0">
                <a:solidFill>
                  <a:srgbClr val="3E3E3E"/>
                </a:solidFill>
                <a:latin typeface="Lucida Sans" panose="020B0602030504020204" pitchFamily="34" charset="77"/>
                <a:cs typeface="Arial Black"/>
              </a:rPr>
              <a:t> </a:t>
            </a:r>
            <a:r>
              <a:rPr sz="1450" spc="-85" dirty="0">
                <a:solidFill>
                  <a:srgbClr val="3E3E3E"/>
                </a:solidFill>
                <a:latin typeface="Lucida Sans" panose="020B0602030504020204" pitchFamily="34" charset="77"/>
                <a:cs typeface="Arial Black"/>
              </a:rPr>
              <a:t>in</a:t>
            </a:r>
            <a:r>
              <a:rPr sz="1450" spc="-165" dirty="0">
                <a:solidFill>
                  <a:srgbClr val="3E3E3E"/>
                </a:solidFill>
                <a:latin typeface="Lucida Sans" panose="020B0602030504020204" pitchFamily="34" charset="77"/>
                <a:cs typeface="Arial Black"/>
              </a:rPr>
              <a:t> a </a:t>
            </a:r>
            <a:r>
              <a:rPr sz="1450" spc="-195" dirty="0">
                <a:solidFill>
                  <a:srgbClr val="3E3E3E"/>
                </a:solidFill>
                <a:latin typeface="Lucida Sans" panose="020B0602030504020204" pitchFamily="34" charset="77"/>
                <a:cs typeface="Arial Black"/>
              </a:rPr>
              <a:t>way</a:t>
            </a:r>
            <a:r>
              <a:rPr sz="1450" spc="-254" dirty="0">
                <a:solidFill>
                  <a:srgbClr val="3E3E3E"/>
                </a:solidFill>
                <a:latin typeface="Lucida Sans" panose="020B0602030504020204" pitchFamily="34" charset="77"/>
                <a:cs typeface="Arial Black"/>
              </a:rPr>
              <a:t> </a:t>
            </a:r>
            <a:r>
              <a:rPr sz="1450" spc="-140" dirty="0">
                <a:solidFill>
                  <a:srgbClr val="3E3E3E"/>
                </a:solidFill>
                <a:latin typeface="Lucida Sans" panose="020B0602030504020204" pitchFamily="34" charset="77"/>
                <a:cs typeface="Arial Black"/>
              </a:rPr>
              <a:t>that</a:t>
            </a:r>
            <a:r>
              <a:rPr sz="1450" spc="-114" dirty="0">
                <a:solidFill>
                  <a:srgbClr val="3E3E3E"/>
                </a:solidFill>
                <a:latin typeface="Lucida Sans" panose="020B0602030504020204" pitchFamily="34" charset="77"/>
                <a:cs typeface="Arial Black"/>
              </a:rPr>
              <a:t> </a:t>
            </a:r>
            <a:r>
              <a:rPr sz="1450" spc="-175" dirty="0">
                <a:solidFill>
                  <a:srgbClr val="3E3E3E"/>
                </a:solidFill>
                <a:latin typeface="Lucida Sans" panose="020B0602030504020204" pitchFamily="34" charset="77"/>
                <a:cs typeface="Arial Black"/>
              </a:rPr>
              <a:t>makes</a:t>
            </a:r>
            <a:r>
              <a:rPr sz="1450" spc="-210" dirty="0">
                <a:solidFill>
                  <a:srgbClr val="3E3E3E"/>
                </a:solidFill>
                <a:latin typeface="Lucida Sans" panose="020B0602030504020204" pitchFamily="34" charset="77"/>
                <a:cs typeface="Arial Black"/>
              </a:rPr>
              <a:t> </a:t>
            </a:r>
            <a:r>
              <a:rPr sz="1450" spc="-150" dirty="0">
                <a:solidFill>
                  <a:srgbClr val="3E3E3E"/>
                </a:solidFill>
                <a:latin typeface="Lucida Sans" panose="020B0602030504020204" pitchFamily="34" charset="77"/>
                <a:cs typeface="Arial Black"/>
              </a:rPr>
              <a:t>sense</a:t>
            </a:r>
            <a:r>
              <a:rPr sz="1450" spc="-254" dirty="0">
                <a:solidFill>
                  <a:srgbClr val="3E3E3E"/>
                </a:solidFill>
                <a:latin typeface="Lucida Sans" panose="020B0602030504020204" pitchFamily="34" charset="77"/>
                <a:cs typeface="Arial Black"/>
              </a:rPr>
              <a:t> </a:t>
            </a:r>
            <a:r>
              <a:rPr sz="1450" spc="-135" dirty="0">
                <a:solidFill>
                  <a:srgbClr val="3E3E3E"/>
                </a:solidFill>
                <a:latin typeface="Lucida Sans" panose="020B0602030504020204" pitchFamily="34" charset="77"/>
                <a:cs typeface="Arial Black"/>
              </a:rPr>
              <a:t>to</a:t>
            </a:r>
            <a:r>
              <a:rPr sz="1450" spc="-235" dirty="0">
                <a:solidFill>
                  <a:srgbClr val="3E3E3E"/>
                </a:solidFill>
                <a:latin typeface="Lucida Sans" panose="020B0602030504020204" pitchFamily="34" charset="77"/>
                <a:cs typeface="Arial Black"/>
              </a:rPr>
              <a:t> </a:t>
            </a:r>
            <a:r>
              <a:rPr sz="1450" spc="-114" dirty="0">
                <a:solidFill>
                  <a:srgbClr val="3E3E3E"/>
                </a:solidFill>
                <a:latin typeface="Lucida Sans" panose="020B0602030504020204" pitchFamily="34" charset="77"/>
                <a:cs typeface="Arial Black"/>
              </a:rPr>
              <a:t>humans.</a:t>
            </a:r>
            <a:endParaRPr sz="1450" dirty="0">
              <a:latin typeface="Lucida Sans" panose="020B0602030504020204" pitchFamily="34" charset="77"/>
              <a:cs typeface="Arial Black"/>
            </a:endParaRPr>
          </a:p>
          <a:p>
            <a:pPr marL="246379" marR="2908300" indent="-233679">
              <a:lnSpc>
                <a:spcPct val="96700"/>
              </a:lnSpc>
              <a:spcBef>
                <a:spcPts val="1005"/>
              </a:spcBef>
              <a:buClr>
                <a:srgbClr val="787878"/>
              </a:buClr>
              <a:buSzPct val="72413"/>
              <a:buFont typeface="Arial"/>
              <a:buChar char="•"/>
              <a:tabLst>
                <a:tab pos="245745" algn="l"/>
                <a:tab pos="246379" algn="l"/>
              </a:tabLst>
            </a:pPr>
            <a:r>
              <a:rPr sz="1450" spc="-120" dirty="0">
                <a:solidFill>
                  <a:srgbClr val="3E3E3E"/>
                </a:solidFill>
                <a:latin typeface="Lucida Sans" panose="020B0602030504020204" pitchFamily="34" charset="77"/>
                <a:cs typeface="Arial Black"/>
              </a:rPr>
              <a:t>If </a:t>
            </a:r>
            <a:r>
              <a:rPr sz="1450" spc="-140" dirty="0">
                <a:solidFill>
                  <a:srgbClr val="3E3E3E"/>
                </a:solidFill>
                <a:latin typeface="Lucida Sans" panose="020B0602030504020204" pitchFamily="34" charset="77"/>
                <a:cs typeface="Arial Black"/>
              </a:rPr>
              <a:t>you’re </a:t>
            </a:r>
            <a:r>
              <a:rPr sz="1450" spc="-105" dirty="0">
                <a:solidFill>
                  <a:srgbClr val="3E3E3E"/>
                </a:solidFill>
                <a:latin typeface="Lucida Sans" panose="020B0602030504020204" pitchFamily="34" charset="77"/>
                <a:cs typeface="Arial Black"/>
              </a:rPr>
              <a:t>not familiar </a:t>
            </a:r>
            <a:r>
              <a:rPr sz="1450" spc="-150" dirty="0">
                <a:solidFill>
                  <a:srgbClr val="3E3E3E"/>
                </a:solidFill>
                <a:latin typeface="Lucida Sans" panose="020B0602030504020204" pitchFamily="34" charset="77"/>
                <a:cs typeface="Arial Black"/>
              </a:rPr>
              <a:t>with databases, </a:t>
            </a:r>
            <a:r>
              <a:rPr sz="1450" spc="-130" dirty="0">
                <a:solidFill>
                  <a:srgbClr val="3E3E3E"/>
                </a:solidFill>
                <a:latin typeface="Lucida Sans" panose="020B0602030504020204" pitchFamily="34" charset="77"/>
                <a:cs typeface="Arial Black"/>
              </a:rPr>
              <a:t>think  </a:t>
            </a:r>
            <a:r>
              <a:rPr sz="1450" spc="-114" dirty="0">
                <a:solidFill>
                  <a:srgbClr val="3E3E3E"/>
                </a:solidFill>
                <a:latin typeface="Lucida Sans" panose="020B0602030504020204" pitchFamily="34" charset="77"/>
                <a:cs typeface="Arial Black"/>
              </a:rPr>
              <a:t>about </a:t>
            </a:r>
            <a:r>
              <a:rPr sz="1450" b="1" spc="-50" dirty="0">
                <a:solidFill>
                  <a:srgbClr val="3E3E3E"/>
                </a:solidFill>
                <a:latin typeface="Lucida Sans"/>
                <a:cs typeface="Lucida Sans"/>
              </a:rPr>
              <a:t>storing </a:t>
            </a:r>
            <a:r>
              <a:rPr sz="1450" b="1" dirty="0">
                <a:solidFill>
                  <a:srgbClr val="3E3E3E"/>
                </a:solidFill>
                <a:latin typeface="Lucida Sans"/>
                <a:cs typeface="Lucida Sans"/>
              </a:rPr>
              <a:t>data </a:t>
            </a:r>
            <a:r>
              <a:rPr sz="1450" b="1" spc="-40" dirty="0">
                <a:solidFill>
                  <a:srgbClr val="3E3E3E"/>
                </a:solidFill>
                <a:latin typeface="Lucida Sans"/>
                <a:cs typeface="Lucida Sans"/>
              </a:rPr>
              <a:t>in </a:t>
            </a:r>
            <a:r>
              <a:rPr sz="1450" b="1" spc="15" dirty="0">
                <a:solidFill>
                  <a:srgbClr val="3E3E3E"/>
                </a:solidFill>
                <a:latin typeface="Lucida Sans"/>
                <a:cs typeface="Lucida Sans"/>
              </a:rPr>
              <a:t>a </a:t>
            </a:r>
            <a:r>
              <a:rPr sz="1450" b="1" spc="-35" dirty="0">
                <a:solidFill>
                  <a:srgbClr val="3E3E3E"/>
                </a:solidFill>
                <a:latin typeface="Lucida Sans"/>
                <a:cs typeface="Lucida Sans"/>
              </a:rPr>
              <a:t>spreadsheet</a:t>
            </a:r>
            <a:r>
              <a:rPr sz="1450" spc="-35" dirty="0">
                <a:solidFill>
                  <a:srgbClr val="3E3E3E"/>
                </a:solidFill>
                <a:latin typeface="Lucida Sans" panose="020B0602030504020204" pitchFamily="34" charset="77"/>
                <a:cs typeface="Arial Black"/>
              </a:rPr>
              <a:t>. </a:t>
            </a:r>
            <a:r>
              <a:rPr sz="1450" spc="-135" dirty="0">
                <a:solidFill>
                  <a:srgbClr val="3E3E3E"/>
                </a:solidFill>
                <a:latin typeface="Lucida Sans" panose="020B0602030504020204" pitchFamily="34" charset="77"/>
                <a:cs typeface="Arial Black"/>
              </a:rPr>
              <a:t>For  </a:t>
            </a:r>
            <a:r>
              <a:rPr sz="1450" spc="-145" dirty="0">
                <a:solidFill>
                  <a:srgbClr val="3E3E3E"/>
                </a:solidFill>
                <a:latin typeface="Lucida Sans" panose="020B0602030504020204" pitchFamily="34" charset="77"/>
                <a:cs typeface="Arial Black"/>
              </a:rPr>
              <a:t>example </a:t>
            </a:r>
            <a:r>
              <a:rPr sz="1450" spc="-165" dirty="0">
                <a:solidFill>
                  <a:srgbClr val="3E3E3E"/>
                </a:solidFill>
                <a:latin typeface="Lucida Sans" panose="020B0602030504020204" pitchFamily="34" charset="77"/>
                <a:cs typeface="Arial Black"/>
              </a:rPr>
              <a:t>a </a:t>
            </a:r>
            <a:r>
              <a:rPr sz="1450" spc="-114" dirty="0">
                <a:solidFill>
                  <a:srgbClr val="3E3E3E"/>
                </a:solidFill>
                <a:latin typeface="Lucida Sans" panose="020B0602030504020204" pitchFamily="34" charset="77"/>
                <a:cs typeface="Arial Black"/>
              </a:rPr>
              <a:t>property </a:t>
            </a:r>
            <a:r>
              <a:rPr sz="1450" spc="-170" dirty="0">
                <a:solidFill>
                  <a:srgbClr val="3E3E3E"/>
                </a:solidFill>
                <a:latin typeface="Lucida Sans" panose="020B0602030504020204" pitchFamily="34" charset="77"/>
                <a:cs typeface="Arial Black"/>
              </a:rPr>
              <a:t>agency can </a:t>
            </a:r>
            <a:r>
              <a:rPr sz="1450" spc="-140" dirty="0">
                <a:solidFill>
                  <a:srgbClr val="3E3E3E"/>
                </a:solidFill>
                <a:latin typeface="Lucida Sans" panose="020B0602030504020204" pitchFamily="34" charset="77"/>
                <a:cs typeface="Arial Black"/>
              </a:rPr>
              <a:t>use </a:t>
            </a:r>
            <a:r>
              <a:rPr sz="1450" spc="-110" dirty="0">
                <a:solidFill>
                  <a:srgbClr val="3E3E3E"/>
                </a:solidFill>
                <a:latin typeface="Lucida Sans" panose="020B0602030504020204" pitchFamily="34" charset="77"/>
                <a:cs typeface="Arial Black"/>
              </a:rPr>
              <a:t>it </a:t>
            </a:r>
            <a:r>
              <a:rPr sz="1450" spc="-135" dirty="0">
                <a:solidFill>
                  <a:srgbClr val="3E3E3E"/>
                </a:solidFill>
                <a:latin typeface="Lucida Sans" panose="020B0602030504020204" pitchFamily="34" charset="77"/>
                <a:cs typeface="Arial Black"/>
              </a:rPr>
              <a:t>to  </a:t>
            </a:r>
            <a:r>
              <a:rPr sz="1450" spc="-180" dirty="0">
                <a:solidFill>
                  <a:srgbClr val="3E3E3E"/>
                </a:solidFill>
                <a:latin typeface="Lucida Sans" panose="020B0602030504020204" pitchFamily="34" charset="77"/>
                <a:cs typeface="Arial Black"/>
              </a:rPr>
              <a:t>track </a:t>
            </a:r>
            <a:r>
              <a:rPr sz="1450" spc="-125" dirty="0">
                <a:solidFill>
                  <a:srgbClr val="3E3E3E"/>
                </a:solidFill>
                <a:latin typeface="Lucida Sans" panose="020B0602030504020204" pitchFamily="34" charset="77"/>
                <a:cs typeface="Arial Black"/>
              </a:rPr>
              <a:t>all properties </a:t>
            </a:r>
            <a:r>
              <a:rPr sz="1450" spc="-140" dirty="0">
                <a:solidFill>
                  <a:srgbClr val="3E3E3E"/>
                </a:solidFill>
                <a:latin typeface="Lucida Sans" panose="020B0602030504020204" pitchFamily="34" charset="77"/>
                <a:cs typeface="Arial Black"/>
              </a:rPr>
              <a:t>that are </a:t>
            </a:r>
            <a:r>
              <a:rPr sz="1450" spc="-120" dirty="0">
                <a:solidFill>
                  <a:srgbClr val="3E3E3E"/>
                </a:solidFill>
                <a:latin typeface="Lucida Sans" panose="020B0602030504020204" pitchFamily="34" charset="77"/>
                <a:cs typeface="Arial Black"/>
              </a:rPr>
              <a:t>being </a:t>
            </a:r>
            <a:r>
              <a:rPr sz="1450" spc="-105" dirty="0">
                <a:solidFill>
                  <a:srgbClr val="3E3E3E"/>
                </a:solidFill>
                <a:latin typeface="Lucida Sans" panose="020B0602030504020204" pitchFamily="34" charset="77"/>
                <a:cs typeface="Arial Black"/>
              </a:rPr>
              <a:t>sold.  </a:t>
            </a:r>
            <a:r>
              <a:rPr sz="1450" spc="-125" dirty="0">
                <a:solidFill>
                  <a:srgbClr val="3E3E3E"/>
                </a:solidFill>
                <a:latin typeface="Lucida Sans" panose="020B0602030504020204" pitchFamily="34" charset="77"/>
                <a:cs typeface="Arial Black"/>
              </a:rPr>
              <a:t>Columns </a:t>
            </a:r>
            <a:r>
              <a:rPr sz="1450" spc="-170" dirty="0">
                <a:solidFill>
                  <a:srgbClr val="3E3E3E"/>
                </a:solidFill>
                <a:latin typeface="Lucida Sans" panose="020B0602030504020204" pitchFamily="34" charset="77"/>
                <a:cs typeface="Arial Black"/>
              </a:rPr>
              <a:t>can </a:t>
            </a:r>
            <a:r>
              <a:rPr sz="1450" spc="-135" dirty="0">
                <a:solidFill>
                  <a:srgbClr val="3E3E3E"/>
                </a:solidFill>
                <a:latin typeface="Lucida Sans" panose="020B0602030504020204" pitchFamily="34" charset="77"/>
                <a:cs typeface="Arial Black"/>
              </a:rPr>
              <a:t>store the address, </a:t>
            </a:r>
            <a:r>
              <a:rPr sz="1450" spc="-160" dirty="0">
                <a:solidFill>
                  <a:srgbClr val="3E3E3E"/>
                </a:solidFill>
                <a:latin typeface="Lucida Sans" panose="020B0602030504020204" pitchFamily="34" charset="77"/>
                <a:cs typeface="Arial Black"/>
              </a:rPr>
              <a:t>cost, </a:t>
            </a:r>
            <a:r>
              <a:rPr sz="1450" spc="-114" dirty="0">
                <a:solidFill>
                  <a:srgbClr val="3E3E3E"/>
                </a:solidFill>
                <a:latin typeface="Lucida Sans" panose="020B0602030504020204" pitchFamily="34" charset="77"/>
                <a:cs typeface="Arial Black"/>
              </a:rPr>
              <a:t>and  other </a:t>
            </a:r>
            <a:r>
              <a:rPr sz="1450" spc="-110" dirty="0">
                <a:solidFill>
                  <a:srgbClr val="3E3E3E"/>
                </a:solidFill>
                <a:latin typeface="Lucida Sans" panose="020B0602030504020204" pitchFamily="34" charset="77"/>
                <a:cs typeface="Arial Black"/>
              </a:rPr>
              <a:t>important </a:t>
            </a:r>
            <a:r>
              <a:rPr sz="1450" spc="-135" dirty="0">
                <a:solidFill>
                  <a:srgbClr val="3E3E3E"/>
                </a:solidFill>
                <a:latin typeface="Lucida Sans" panose="020B0602030504020204" pitchFamily="34" charset="77"/>
                <a:cs typeface="Arial Black"/>
              </a:rPr>
              <a:t>attributes. </a:t>
            </a:r>
            <a:r>
              <a:rPr sz="1450" spc="-195" dirty="0">
                <a:solidFill>
                  <a:srgbClr val="3E3E3E"/>
                </a:solidFill>
                <a:latin typeface="Lucida Sans" panose="020B0602030504020204" pitchFamily="34" charset="77"/>
                <a:cs typeface="Arial Black"/>
              </a:rPr>
              <a:t>Rows </a:t>
            </a:r>
            <a:r>
              <a:rPr sz="1450" spc="-170" dirty="0">
                <a:solidFill>
                  <a:srgbClr val="3E3E3E"/>
                </a:solidFill>
                <a:latin typeface="Lucida Sans" panose="020B0602030504020204" pitchFamily="34" charset="77"/>
                <a:cs typeface="Arial Black"/>
              </a:rPr>
              <a:t>can </a:t>
            </a:r>
            <a:r>
              <a:rPr sz="1450" spc="-135" dirty="0">
                <a:solidFill>
                  <a:srgbClr val="3E3E3E"/>
                </a:solidFill>
                <a:latin typeface="Lucida Sans" panose="020B0602030504020204" pitchFamily="34" charset="77"/>
                <a:cs typeface="Arial Black"/>
              </a:rPr>
              <a:t>store  this </a:t>
            </a:r>
            <a:r>
              <a:rPr sz="1450" spc="-100" dirty="0">
                <a:solidFill>
                  <a:srgbClr val="3E3E3E"/>
                </a:solidFill>
                <a:latin typeface="Lucida Sans" panose="020B0602030504020204" pitchFamily="34" charset="77"/>
                <a:cs typeface="Arial Black"/>
              </a:rPr>
              <a:t>information </a:t>
            </a:r>
            <a:r>
              <a:rPr sz="1450" spc="-80" dirty="0">
                <a:solidFill>
                  <a:srgbClr val="3E3E3E"/>
                </a:solidFill>
                <a:latin typeface="Lucida Sans" panose="020B0602030504020204" pitchFamily="34" charset="77"/>
                <a:cs typeface="Arial Black"/>
              </a:rPr>
              <a:t>for </a:t>
            </a:r>
            <a:r>
              <a:rPr sz="1450" spc="-170" dirty="0">
                <a:solidFill>
                  <a:srgbClr val="3E3E3E"/>
                </a:solidFill>
                <a:latin typeface="Lucida Sans" panose="020B0602030504020204" pitchFamily="34" charset="77"/>
                <a:cs typeface="Arial Black"/>
              </a:rPr>
              <a:t>each </a:t>
            </a:r>
            <a:r>
              <a:rPr sz="1450" spc="-114" dirty="0">
                <a:solidFill>
                  <a:srgbClr val="3E3E3E"/>
                </a:solidFill>
                <a:latin typeface="Lucida Sans" panose="020B0602030504020204" pitchFamily="34" charset="77"/>
                <a:cs typeface="Arial Black"/>
              </a:rPr>
              <a:t>property </a:t>
            </a:r>
            <a:r>
              <a:rPr sz="1450" spc="-140" dirty="0">
                <a:solidFill>
                  <a:srgbClr val="3E3E3E"/>
                </a:solidFill>
                <a:latin typeface="Lucida Sans" panose="020B0602030504020204" pitchFamily="34" charset="77"/>
                <a:cs typeface="Arial Black"/>
              </a:rPr>
              <a:t>that  </a:t>
            </a:r>
            <a:r>
              <a:rPr sz="1450" spc="-170" dirty="0">
                <a:solidFill>
                  <a:srgbClr val="3E3E3E"/>
                </a:solidFill>
                <a:latin typeface="Lucida Sans" panose="020B0602030504020204" pitchFamily="34" charset="77"/>
                <a:cs typeface="Arial Black"/>
              </a:rPr>
              <a:t>agency</a:t>
            </a:r>
            <a:r>
              <a:rPr sz="1450" spc="-250" dirty="0">
                <a:solidFill>
                  <a:srgbClr val="3E3E3E"/>
                </a:solidFill>
                <a:latin typeface="Lucida Sans" panose="020B0602030504020204" pitchFamily="34" charset="77"/>
                <a:cs typeface="Arial Black"/>
              </a:rPr>
              <a:t> </a:t>
            </a:r>
            <a:r>
              <a:rPr sz="1450" spc="-145" dirty="0">
                <a:solidFill>
                  <a:srgbClr val="3E3E3E"/>
                </a:solidFill>
                <a:latin typeface="Lucida Sans" panose="020B0602030504020204" pitchFamily="34" charset="77"/>
                <a:cs typeface="Arial Black"/>
              </a:rPr>
              <a:t>is</a:t>
            </a:r>
            <a:r>
              <a:rPr sz="1450" spc="-204" dirty="0">
                <a:solidFill>
                  <a:srgbClr val="3E3E3E"/>
                </a:solidFill>
                <a:latin typeface="Lucida Sans" panose="020B0602030504020204" pitchFamily="34" charset="77"/>
                <a:cs typeface="Arial Black"/>
              </a:rPr>
              <a:t> </a:t>
            </a:r>
            <a:r>
              <a:rPr sz="1450" spc="-130" dirty="0">
                <a:solidFill>
                  <a:srgbClr val="3E3E3E"/>
                </a:solidFill>
                <a:latin typeface="Lucida Sans" panose="020B0602030504020204" pitchFamily="34" charset="77"/>
                <a:cs typeface="Arial Black"/>
              </a:rPr>
              <a:t>selling.</a:t>
            </a:r>
            <a:r>
              <a:rPr sz="1450" spc="-220" dirty="0">
                <a:solidFill>
                  <a:srgbClr val="3E3E3E"/>
                </a:solidFill>
                <a:latin typeface="Lucida Sans" panose="020B0602030504020204" pitchFamily="34" charset="77"/>
                <a:cs typeface="Arial Black"/>
              </a:rPr>
              <a:t> </a:t>
            </a:r>
            <a:r>
              <a:rPr sz="1450" spc="-150" dirty="0">
                <a:solidFill>
                  <a:srgbClr val="3E3E3E"/>
                </a:solidFill>
                <a:latin typeface="Lucida Sans" panose="020B0602030504020204" pitchFamily="34" charset="77"/>
                <a:cs typeface="Arial Black"/>
              </a:rPr>
              <a:t>Database</a:t>
            </a:r>
            <a:r>
              <a:rPr sz="1450" spc="-325" dirty="0">
                <a:solidFill>
                  <a:srgbClr val="3E3E3E"/>
                </a:solidFill>
                <a:latin typeface="Lucida Sans" panose="020B0602030504020204" pitchFamily="34" charset="77"/>
                <a:cs typeface="Arial Black"/>
              </a:rPr>
              <a:t> </a:t>
            </a:r>
            <a:r>
              <a:rPr sz="1450" spc="-150" dirty="0">
                <a:solidFill>
                  <a:srgbClr val="3E3E3E"/>
                </a:solidFill>
                <a:latin typeface="Lucida Sans" panose="020B0602030504020204" pitchFamily="34" charset="77"/>
                <a:cs typeface="Arial Black"/>
              </a:rPr>
              <a:t>tables</a:t>
            </a:r>
            <a:r>
              <a:rPr sz="1450" spc="-204" dirty="0">
                <a:solidFill>
                  <a:srgbClr val="3E3E3E"/>
                </a:solidFill>
                <a:latin typeface="Lucida Sans" panose="020B0602030504020204" pitchFamily="34" charset="77"/>
                <a:cs typeface="Arial Black"/>
              </a:rPr>
              <a:t> </a:t>
            </a:r>
            <a:r>
              <a:rPr sz="1450" spc="-140" dirty="0">
                <a:solidFill>
                  <a:srgbClr val="3E3E3E"/>
                </a:solidFill>
                <a:latin typeface="Lucida Sans" panose="020B0602030504020204" pitchFamily="34" charset="77"/>
                <a:cs typeface="Arial Black"/>
              </a:rPr>
              <a:t>are</a:t>
            </a:r>
            <a:r>
              <a:rPr sz="1450" spc="-250" dirty="0">
                <a:solidFill>
                  <a:srgbClr val="3E3E3E"/>
                </a:solidFill>
                <a:latin typeface="Lucida Sans" panose="020B0602030504020204" pitchFamily="34" charset="77"/>
                <a:cs typeface="Arial Black"/>
              </a:rPr>
              <a:t> </a:t>
            </a:r>
            <a:r>
              <a:rPr sz="1450" spc="-160" dirty="0">
                <a:solidFill>
                  <a:srgbClr val="3E3E3E"/>
                </a:solidFill>
                <a:latin typeface="Lucida Sans" panose="020B0602030504020204" pitchFamily="34" charset="77"/>
                <a:cs typeface="Arial Black"/>
              </a:rPr>
              <a:t>set</a:t>
            </a:r>
            <a:r>
              <a:rPr sz="1450" spc="-265" dirty="0">
                <a:solidFill>
                  <a:srgbClr val="3E3E3E"/>
                </a:solidFill>
                <a:latin typeface="Lucida Sans" panose="020B0602030504020204" pitchFamily="34" charset="77"/>
                <a:cs typeface="Arial Black"/>
              </a:rPr>
              <a:t> </a:t>
            </a:r>
            <a:r>
              <a:rPr sz="1450" spc="-85" dirty="0">
                <a:solidFill>
                  <a:srgbClr val="3E3E3E"/>
                </a:solidFill>
                <a:latin typeface="Lucida Sans" panose="020B0602030504020204" pitchFamily="34" charset="77"/>
                <a:cs typeface="Arial Black"/>
              </a:rPr>
              <a:t>up  in </a:t>
            </a:r>
            <a:r>
              <a:rPr sz="1450" spc="-165" dirty="0">
                <a:solidFill>
                  <a:srgbClr val="3E3E3E"/>
                </a:solidFill>
                <a:latin typeface="Lucida Sans" panose="020B0602030504020204" pitchFamily="34" charset="77"/>
                <a:cs typeface="Arial Black"/>
              </a:rPr>
              <a:t>a </a:t>
            </a:r>
            <a:r>
              <a:rPr sz="1450" spc="-120" dirty="0">
                <a:solidFill>
                  <a:srgbClr val="3E3E3E"/>
                </a:solidFill>
                <a:latin typeface="Lucida Sans" panose="020B0602030504020204" pitchFamily="34" charset="77"/>
                <a:cs typeface="Arial Black"/>
              </a:rPr>
              <a:t>similar</a:t>
            </a:r>
            <a:r>
              <a:rPr sz="1450" spc="-355" dirty="0">
                <a:solidFill>
                  <a:srgbClr val="3E3E3E"/>
                </a:solidFill>
                <a:latin typeface="Lucida Sans" panose="020B0602030504020204" pitchFamily="34" charset="77"/>
                <a:cs typeface="Arial Black"/>
              </a:rPr>
              <a:t> </a:t>
            </a:r>
            <a:r>
              <a:rPr sz="1450" spc="-190" dirty="0">
                <a:solidFill>
                  <a:srgbClr val="3E3E3E"/>
                </a:solidFill>
                <a:latin typeface="Lucida Sans" panose="020B0602030504020204" pitchFamily="34" charset="77"/>
                <a:cs typeface="Arial Black"/>
              </a:rPr>
              <a:t>way.</a:t>
            </a:r>
            <a:endParaRPr sz="1450" dirty="0">
              <a:latin typeface="Lucida Sans" panose="020B0602030504020204" pitchFamily="34" charset="77"/>
              <a:cs typeface="Arial Black"/>
            </a:endParaRPr>
          </a:p>
          <a:p>
            <a:pPr marL="246379" marR="10160" indent="-233679">
              <a:lnSpc>
                <a:spcPts val="1680"/>
              </a:lnSpc>
              <a:spcBef>
                <a:spcPts val="1080"/>
              </a:spcBef>
              <a:buClr>
                <a:srgbClr val="787878"/>
              </a:buClr>
              <a:buSzPct val="72413"/>
              <a:buFont typeface="Arial"/>
              <a:buChar char="•"/>
              <a:tabLst>
                <a:tab pos="245745" algn="l"/>
                <a:tab pos="246379" algn="l"/>
              </a:tabLst>
            </a:pPr>
            <a:r>
              <a:rPr sz="1450" spc="-125" dirty="0">
                <a:solidFill>
                  <a:srgbClr val="3E3E3E"/>
                </a:solidFill>
                <a:latin typeface="Lucida Sans" panose="020B0602030504020204" pitchFamily="34" charset="77"/>
                <a:cs typeface="Arial Black"/>
              </a:rPr>
              <a:t>In </a:t>
            </a:r>
            <a:r>
              <a:rPr sz="1450" spc="-160" dirty="0">
                <a:solidFill>
                  <a:srgbClr val="3E3E3E"/>
                </a:solidFill>
                <a:latin typeface="Lucida Sans" panose="020B0602030504020204" pitchFamily="34" charset="77"/>
                <a:cs typeface="Arial Black"/>
              </a:rPr>
              <a:t>Salesforce, </a:t>
            </a:r>
            <a:r>
              <a:rPr sz="1450" spc="-204" dirty="0">
                <a:solidFill>
                  <a:srgbClr val="3E3E3E"/>
                </a:solidFill>
                <a:latin typeface="Lucida Sans" panose="020B0602030504020204" pitchFamily="34" charset="77"/>
                <a:cs typeface="Arial Black"/>
              </a:rPr>
              <a:t>we </a:t>
            </a:r>
            <a:r>
              <a:rPr sz="1450" spc="-130" dirty="0">
                <a:solidFill>
                  <a:srgbClr val="3E3E3E"/>
                </a:solidFill>
                <a:latin typeface="Lucida Sans" panose="020B0602030504020204" pitchFamily="34" charset="77"/>
                <a:cs typeface="Arial Black"/>
              </a:rPr>
              <a:t>think </a:t>
            </a:r>
            <a:r>
              <a:rPr sz="1450" spc="-114" dirty="0">
                <a:solidFill>
                  <a:srgbClr val="3E3E3E"/>
                </a:solidFill>
                <a:latin typeface="Lucida Sans" panose="020B0602030504020204" pitchFamily="34" charset="77"/>
                <a:cs typeface="Arial Black"/>
              </a:rPr>
              <a:t>about </a:t>
            </a:r>
            <a:r>
              <a:rPr sz="1450" b="1" spc="-20" dirty="0">
                <a:solidFill>
                  <a:srgbClr val="3E3E3E"/>
                </a:solidFill>
                <a:latin typeface="Lucida Sans"/>
                <a:cs typeface="Lucida Sans"/>
              </a:rPr>
              <a:t>database </a:t>
            </a:r>
            <a:r>
              <a:rPr sz="1450" b="1" spc="-30" dirty="0">
                <a:solidFill>
                  <a:srgbClr val="3E3E3E"/>
                </a:solidFill>
                <a:latin typeface="Lucida Sans"/>
                <a:cs typeface="Lucida Sans"/>
              </a:rPr>
              <a:t>tables </a:t>
            </a:r>
            <a:r>
              <a:rPr sz="1450" spc="-185" dirty="0">
                <a:solidFill>
                  <a:srgbClr val="3E3E3E"/>
                </a:solidFill>
                <a:latin typeface="Lucida Sans" panose="020B0602030504020204" pitchFamily="34" charset="77"/>
                <a:cs typeface="Arial Black"/>
              </a:rPr>
              <a:t>as </a:t>
            </a:r>
            <a:r>
              <a:rPr sz="1450" b="1" spc="-55" dirty="0">
                <a:solidFill>
                  <a:srgbClr val="3E3E3E"/>
                </a:solidFill>
                <a:latin typeface="Lucida Sans"/>
                <a:cs typeface="Lucida Sans"/>
              </a:rPr>
              <a:t>objects</a:t>
            </a:r>
            <a:r>
              <a:rPr sz="1450" spc="-55" dirty="0">
                <a:solidFill>
                  <a:srgbClr val="3E3E3E"/>
                </a:solidFill>
                <a:latin typeface="Lucida Sans" panose="020B0602030504020204" pitchFamily="34" charset="77"/>
                <a:cs typeface="Arial Black"/>
              </a:rPr>
              <a:t>, </a:t>
            </a:r>
            <a:r>
              <a:rPr sz="1450" spc="-204" dirty="0">
                <a:solidFill>
                  <a:srgbClr val="3E3E3E"/>
                </a:solidFill>
                <a:latin typeface="Lucida Sans" panose="020B0602030504020204" pitchFamily="34" charset="77"/>
                <a:cs typeface="Arial Black"/>
              </a:rPr>
              <a:t>we </a:t>
            </a:r>
            <a:r>
              <a:rPr sz="1450" spc="-130" dirty="0">
                <a:solidFill>
                  <a:srgbClr val="3E3E3E"/>
                </a:solidFill>
                <a:latin typeface="Lucida Sans" panose="020B0602030504020204" pitchFamily="34" charset="77"/>
                <a:cs typeface="Arial Black"/>
              </a:rPr>
              <a:t>think </a:t>
            </a:r>
            <a:r>
              <a:rPr sz="1450" spc="-120" dirty="0">
                <a:solidFill>
                  <a:srgbClr val="3E3E3E"/>
                </a:solidFill>
                <a:latin typeface="Lucida Sans" panose="020B0602030504020204" pitchFamily="34" charset="77"/>
                <a:cs typeface="Arial Black"/>
              </a:rPr>
              <a:t>about  </a:t>
            </a:r>
            <a:r>
              <a:rPr sz="1450" b="1" spc="-35" dirty="0">
                <a:solidFill>
                  <a:srgbClr val="3E3E3E"/>
                </a:solidFill>
                <a:latin typeface="Lucida Sans"/>
                <a:cs typeface="Lucida Sans"/>
              </a:rPr>
              <a:t>columns</a:t>
            </a:r>
            <a:r>
              <a:rPr sz="1450" b="1" spc="-229" dirty="0">
                <a:solidFill>
                  <a:srgbClr val="3E3E3E"/>
                </a:solidFill>
                <a:latin typeface="Lucida Sans"/>
                <a:cs typeface="Lucida Sans"/>
              </a:rPr>
              <a:t> </a:t>
            </a:r>
            <a:r>
              <a:rPr sz="1450" spc="-185" dirty="0">
                <a:solidFill>
                  <a:srgbClr val="3E3E3E"/>
                </a:solidFill>
                <a:latin typeface="Lucida Sans" panose="020B0602030504020204" pitchFamily="34" charset="77"/>
                <a:cs typeface="Arial Black"/>
              </a:rPr>
              <a:t>as</a:t>
            </a:r>
            <a:r>
              <a:rPr sz="1450" spc="-215" dirty="0">
                <a:solidFill>
                  <a:srgbClr val="3E3E3E"/>
                </a:solidFill>
                <a:latin typeface="Lucida Sans" panose="020B0602030504020204" pitchFamily="34" charset="77"/>
                <a:cs typeface="Arial Black"/>
              </a:rPr>
              <a:t> </a:t>
            </a:r>
            <a:r>
              <a:rPr sz="1450" b="1" spc="-70" dirty="0">
                <a:solidFill>
                  <a:srgbClr val="3E3E3E"/>
                </a:solidFill>
                <a:latin typeface="Lucida Sans"/>
                <a:cs typeface="Lucida Sans"/>
              </a:rPr>
              <a:t>fields</a:t>
            </a:r>
            <a:r>
              <a:rPr sz="1450" spc="-70" dirty="0">
                <a:solidFill>
                  <a:srgbClr val="3E3E3E"/>
                </a:solidFill>
                <a:latin typeface="Lucida Sans" panose="020B0602030504020204" pitchFamily="34" charset="77"/>
                <a:cs typeface="Arial Black"/>
              </a:rPr>
              <a:t>,</a:t>
            </a:r>
            <a:r>
              <a:rPr sz="1450" spc="-195" dirty="0">
                <a:solidFill>
                  <a:srgbClr val="3E3E3E"/>
                </a:solidFill>
                <a:latin typeface="Lucida Sans" panose="020B0602030504020204" pitchFamily="34" charset="77"/>
                <a:cs typeface="Arial Black"/>
              </a:rPr>
              <a:t> </a:t>
            </a:r>
            <a:r>
              <a:rPr sz="1450" spc="-114" dirty="0">
                <a:solidFill>
                  <a:srgbClr val="3E3E3E"/>
                </a:solidFill>
                <a:latin typeface="Lucida Sans" panose="020B0602030504020204" pitchFamily="34" charset="77"/>
                <a:cs typeface="Arial Black"/>
              </a:rPr>
              <a:t>and</a:t>
            </a:r>
            <a:r>
              <a:rPr sz="1450" spc="-165" dirty="0">
                <a:solidFill>
                  <a:srgbClr val="3E3E3E"/>
                </a:solidFill>
                <a:latin typeface="Lucida Sans" panose="020B0602030504020204" pitchFamily="34" charset="77"/>
                <a:cs typeface="Arial Black"/>
              </a:rPr>
              <a:t> </a:t>
            </a:r>
            <a:r>
              <a:rPr sz="1450" spc="-155" dirty="0">
                <a:solidFill>
                  <a:srgbClr val="3E3E3E"/>
                </a:solidFill>
                <a:latin typeface="Lucida Sans" panose="020B0602030504020204" pitchFamily="34" charset="77"/>
                <a:cs typeface="Arial Black"/>
              </a:rPr>
              <a:t>rows</a:t>
            </a:r>
            <a:r>
              <a:rPr sz="1450" spc="-210" dirty="0">
                <a:solidFill>
                  <a:srgbClr val="3E3E3E"/>
                </a:solidFill>
                <a:latin typeface="Lucida Sans" panose="020B0602030504020204" pitchFamily="34" charset="77"/>
                <a:cs typeface="Arial Black"/>
              </a:rPr>
              <a:t> </a:t>
            </a:r>
            <a:r>
              <a:rPr sz="1450" spc="-185" dirty="0">
                <a:solidFill>
                  <a:srgbClr val="3E3E3E"/>
                </a:solidFill>
                <a:latin typeface="Lucida Sans" panose="020B0602030504020204" pitchFamily="34" charset="77"/>
                <a:cs typeface="Arial Black"/>
              </a:rPr>
              <a:t>as</a:t>
            </a:r>
            <a:r>
              <a:rPr sz="1450" spc="-235" dirty="0">
                <a:solidFill>
                  <a:srgbClr val="3E3E3E"/>
                </a:solidFill>
                <a:latin typeface="Lucida Sans" panose="020B0602030504020204" pitchFamily="34" charset="77"/>
                <a:cs typeface="Arial Black"/>
              </a:rPr>
              <a:t> </a:t>
            </a:r>
            <a:r>
              <a:rPr sz="1450" b="1" spc="-50" dirty="0">
                <a:solidFill>
                  <a:srgbClr val="3E3E3E"/>
                </a:solidFill>
                <a:latin typeface="Lucida Sans"/>
                <a:cs typeface="Lucida Sans"/>
              </a:rPr>
              <a:t>records</a:t>
            </a:r>
            <a:r>
              <a:rPr sz="1450" spc="-50" dirty="0">
                <a:solidFill>
                  <a:srgbClr val="3E3E3E"/>
                </a:solidFill>
                <a:latin typeface="Lucida Sans" panose="020B0602030504020204" pitchFamily="34" charset="77"/>
                <a:cs typeface="Arial Black"/>
              </a:rPr>
              <a:t>.</a:t>
            </a:r>
            <a:r>
              <a:rPr sz="1450" spc="-229" dirty="0">
                <a:solidFill>
                  <a:srgbClr val="3E3E3E"/>
                </a:solidFill>
                <a:latin typeface="Lucida Sans" panose="020B0602030504020204" pitchFamily="34" charset="77"/>
                <a:cs typeface="Arial Black"/>
              </a:rPr>
              <a:t> </a:t>
            </a:r>
            <a:r>
              <a:rPr sz="1450" spc="-175" dirty="0">
                <a:solidFill>
                  <a:srgbClr val="3E3E3E"/>
                </a:solidFill>
                <a:latin typeface="Lucida Sans" panose="020B0602030504020204" pitchFamily="34" charset="77"/>
                <a:cs typeface="Arial Black"/>
              </a:rPr>
              <a:t>So</a:t>
            </a:r>
            <a:r>
              <a:rPr sz="1450" spc="-240" dirty="0">
                <a:solidFill>
                  <a:srgbClr val="3E3E3E"/>
                </a:solidFill>
                <a:latin typeface="Lucida Sans" panose="020B0602030504020204" pitchFamily="34" charset="77"/>
                <a:cs typeface="Arial Black"/>
              </a:rPr>
              <a:t> </a:t>
            </a:r>
            <a:r>
              <a:rPr sz="1450" spc="-135" dirty="0">
                <a:solidFill>
                  <a:srgbClr val="3E3E3E"/>
                </a:solidFill>
                <a:latin typeface="Lucida Sans" panose="020B0602030504020204" pitchFamily="34" charset="77"/>
                <a:cs typeface="Arial Black"/>
              </a:rPr>
              <a:t>instead</a:t>
            </a:r>
            <a:r>
              <a:rPr sz="1450" spc="-260" dirty="0">
                <a:solidFill>
                  <a:srgbClr val="3E3E3E"/>
                </a:solidFill>
                <a:latin typeface="Lucida Sans" panose="020B0602030504020204" pitchFamily="34" charset="77"/>
                <a:cs typeface="Arial Black"/>
              </a:rPr>
              <a:t> </a:t>
            </a:r>
            <a:r>
              <a:rPr sz="1450" spc="-85" dirty="0">
                <a:solidFill>
                  <a:srgbClr val="3E3E3E"/>
                </a:solidFill>
                <a:latin typeface="Lucida Sans" panose="020B0602030504020204" pitchFamily="34" charset="77"/>
                <a:cs typeface="Arial Black"/>
              </a:rPr>
              <a:t>of</a:t>
            </a:r>
            <a:r>
              <a:rPr sz="1450" spc="-175" dirty="0">
                <a:solidFill>
                  <a:srgbClr val="3E3E3E"/>
                </a:solidFill>
                <a:latin typeface="Lucida Sans" panose="020B0602030504020204" pitchFamily="34" charset="77"/>
                <a:cs typeface="Arial Black"/>
              </a:rPr>
              <a:t> </a:t>
            </a:r>
            <a:r>
              <a:rPr sz="1450" spc="-130" dirty="0">
                <a:solidFill>
                  <a:srgbClr val="3E3E3E"/>
                </a:solidFill>
                <a:latin typeface="Lucida Sans" panose="020B0602030504020204" pitchFamily="34" charset="77"/>
                <a:cs typeface="Arial Black"/>
              </a:rPr>
              <a:t>an</a:t>
            </a:r>
            <a:r>
              <a:rPr sz="1450" spc="-175" dirty="0">
                <a:solidFill>
                  <a:srgbClr val="3E3E3E"/>
                </a:solidFill>
                <a:latin typeface="Lucida Sans" panose="020B0602030504020204" pitchFamily="34" charset="77"/>
                <a:cs typeface="Arial Black"/>
              </a:rPr>
              <a:t> </a:t>
            </a:r>
            <a:r>
              <a:rPr sz="1450" spc="-155" dirty="0">
                <a:solidFill>
                  <a:srgbClr val="3E3E3E"/>
                </a:solidFill>
                <a:latin typeface="Lucida Sans" panose="020B0602030504020204" pitchFamily="34" charset="77"/>
                <a:cs typeface="Arial Black"/>
              </a:rPr>
              <a:t>account</a:t>
            </a:r>
            <a:r>
              <a:rPr sz="1450" spc="-275" dirty="0">
                <a:solidFill>
                  <a:srgbClr val="3E3E3E"/>
                </a:solidFill>
                <a:latin typeface="Lucida Sans" panose="020B0602030504020204" pitchFamily="34" charset="77"/>
                <a:cs typeface="Arial Black"/>
              </a:rPr>
              <a:t> </a:t>
            </a:r>
            <a:r>
              <a:rPr sz="1450" spc="-145" dirty="0">
                <a:solidFill>
                  <a:srgbClr val="3E3E3E"/>
                </a:solidFill>
                <a:latin typeface="Lucida Sans" panose="020B0602030504020204" pitchFamily="34" charset="77"/>
                <a:cs typeface="Arial Black"/>
              </a:rPr>
              <a:t>spreadsheet  </a:t>
            </a:r>
            <a:r>
              <a:rPr sz="1450" spc="-75" dirty="0">
                <a:solidFill>
                  <a:srgbClr val="3E3E3E"/>
                </a:solidFill>
                <a:latin typeface="Lucida Sans" panose="020B0602030504020204" pitchFamily="34" charset="77"/>
                <a:cs typeface="Arial Black"/>
              </a:rPr>
              <a:t>or </a:t>
            </a:r>
            <a:r>
              <a:rPr sz="1450" spc="-135" dirty="0">
                <a:solidFill>
                  <a:srgbClr val="3E3E3E"/>
                </a:solidFill>
                <a:latin typeface="Lucida Sans" panose="020B0602030504020204" pitchFamily="34" charset="77"/>
                <a:cs typeface="Arial Black"/>
              </a:rPr>
              <a:t>table, </a:t>
            </a:r>
            <a:r>
              <a:rPr sz="1450" spc="-204" dirty="0">
                <a:solidFill>
                  <a:srgbClr val="3E3E3E"/>
                </a:solidFill>
                <a:latin typeface="Lucida Sans" panose="020B0602030504020204" pitchFamily="34" charset="77"/>
                <a:cs typeface="Arial Black"/>
              </a:rPr>
              <a:t>we </a:t>
            </a:r>
            <a:r>
              <a:rPr sz="1450" spc="-145" dirty="0">
                <a:solidFill>
                  <a:srgbClr val="3E3E3E"/>
                </a:solidFill>
                <a:latin typeface="Lucida Sans" panose="020B0602030504020204" pitchFamily="34" charset="77"/>
                <a:cs typeface="Arial Black"/>
              </a:rPr>
              <a:t>have </a:t>
            </a:r>
            <a:r>
              <a:rPr sz="1450" spc="-130" dirty="0">
                <a:solidFill>
                  <a:srgbClr val="3E3E3E"/>
                </a:solidFill>
                <a:latin typeface="Lucida Sans" panose="020B0602030504020204" pitchFamily="34" charset="77"/>
                <a:cs typeface="Arial Black"/>
              </a:rPr>
              <a:t>an </a:t>
            </a:r>
            <a:r>
              <a:rPr sz="1450" spc="-165" dirty="0">
                <a:solidFill>
                  <a:srgbClr val="3E3E3E"/>
                </a:solidFill>
                <a:latin typeface="Lucida Sans" panose="020B0602030504020204" pitchFamily="34" charset="77"/>
                <a:cs typeface="Arial Black"/>
              </a:rPr>
              <a:t>Account </a:t>
            </a:r>
            <a:r>
              <a:rPr sz="1450" spc="-135" dirty="0">
                <a:solidFill>
                  <a:srgbClr val="3E3E3E"/>
                </a:solidFill>
                <a:latin typeface="Lucida Sans" panose="020B0602030504020204" pitchFamily="34" charset="77"/>
                <a:cs typeface="Arial Black"/>
              </a:rPr>
              <a:t>object </a:t>
            </a:r>
            <a:r>
              <a:rPr sz="1450" spc="-145" dirty="0">
                <a:solidFill>
                  <a:srgbClr val="3E3E3E"/>
                </a:solidFill>
                <a:latin typeface="Lucida Sans" panose="020B0602030504020204" pitchFamily="34" charset="77"/>
                <a:cs typeface="Arial Black"/>
              </a:rPr>
              <a:t>with </a:t>
            </a:r>
            <a:r>
              <a:rPr sz="1450" spc="-120" dirty="0">
                <a:solidFill>
                  <a:srgbClr val="3E3E3E"/>
                </a:solidFill>
                <a:latin typeface="Lucida Sans" panose="020B0602030504020204" pitchFamily="34" charset="77"/>
                <a:cs typeface="Arial Black"/>
              </a:rPr>
              <a:t>fields </a:t>
            </a:r>
            <a:r>
              <a:rPr sz="1450" spc="-114" dirty="0">
                <a:solidFill>
                  <a:srgbClr val="3E3E3E"/>
                </a:solidFill>
                <a:latin typeface="Lucida Sans" panose="020B0602030504020204" pitchFamily="34" charset="77"/>
                <a:cs typeface="Arial Black"/>
              </a:rPr>
              <a:t>and </a:t>
            </a:r>
            <a:r>
              <a:rPr sz="1450" spc="-165" dirty="0">
                <a:solidFill>
                  <a:srgbClr val="3E3E3E"/>
                </a:solidFill>
                <a:latin typeface="Lucida Sans" panose="020B0602030504020204" pitchFamily="34" charset="77"/>
                <a:cs typeface="Arial Black"/>
              </a:rPr>
              <a:t>a </a:t>
            </a:r>
            <a:r>
              <a:rPr sz="1450" spc="-120" dirty="0">
                <a:solidFill>
                  <a:srgbClr val="3E3E3E"/>
                </a:solidFill>
                <a:latin typeface="Lucida Sans" panose="020B0602030504020204" pitchFamily="34" charset="77"/>
                <a:cs typeface="Arial Black"/>
              </a:rPr>
              <a:t>bunch </a:t>
            </a:r>
            <a:r>
              <a:rPr sz="1450" spc="-85" dirty="0">
                <a:solidFill>
                  <a:srgbClr val="3E3E3E"/>
                </a:solidFill>
                <a:latin typeface="Lucida Sans" panose="020B0602030504020204" pitchFamily="34" charset="77"/>
                <a:cs typeface="Arial Black"/>
              </a:rPr>
              <a:t>of </a:t>
            </a:r>
            <a:r>
              <a:rPr sz="1450" spc="-140" dirty="0">
                <a:solidFill>
                  <a:srgbClr val="3E3E3E"/>
                </a:solidFill>
                <a:latin typeface="Lucida Sans" panose="020B0602030504020204" pitchFamily="34" charset="77"/>
                <a:cs typeface="Arial Black"/>
              </a:rPr>
              <a:t>identically  </a:t>
            </a:r>
            <a:r>
              <a:rPr sz="1450" spc="-135" dirty="0">
                <a:solidFill>
                  <a:srgbClr val="3E3E3E"/>
                </a:solidFill>
                <a:latin typeface="Lucida Sans" panose="020B0602030504020204" pitchFamily="34" charset="77"/>
                <a:cs typeface="Arial Black"/>
              </a:rPr>
              <a:t>structured</a:t>
            </a:r>
            <a:r>
              <a:rPr sz="1450" spc="-250" dirty="0">
                <a:solidFill>
                  <a:srgbClr val="3E3E3E"/>
                </a:solidFill>
                <a:latin typeface="Lucida Sans" panose="020B0602030504020204" pitchFamily="34" charset="77"/>
                <a:cs typeface="Arial Black"/>
              </a:rPr>
              <a:t> </a:t>
            </a:r>
            <a:r>
              <a:rPr sz="1450" spc="-130" dirty="0">
                <a:solidFill>
                  <a:srgbClr val="3E3E3E"/>
                </a:solidFill>
                <a:latin typeface="Lucida Sans" panose="020B0602030504020204" pitchFamily="34" charset="77"/>
                <a:cs typeface="Arial Black"/>
              </a:rPr>
              <a:t>records.</a:t>
            </a:r>
            <a:endParaRPr sz="1450" dirty="0">
              <a:latin typeface="Lucida Sans" panose="020B0602030504020204" pitchFamily="34" charset="77"/>
              <a:cs typeface="Arial Black"/>
            </a:endParaRPr>
          </a:p>
          <a:p>
            <a:pPr marL="246379" marR="5080" indent="-233679">
              <a:lnSpc>
                <a:spcPts val="1680"/>
              </a:lnSpc>
              <a:spcBef>
                <a:spcPts val="1050"/>
              </a:spcBef>
              <a:buClr>
                <a:srgbClr val="787878"/>
              </a:buClr>
              <a:buSzPct val="72413"/>
              <a:buFont typeface="Arial"/>
              <a:buChar char="•"/>
              <a:tabLst>
                <a:tab pos="245745" algn="l"/>
                <a:tab pos="246379" algn="l"/>
              </a:tabLst>
            </a:pPr>
            <a:r>
              <a:rPr sz="1450" spc="-190" dirty="0">
                <a:solidFill>
                  <a:srgbClr val="3E3E3E"/>
                </a:solidFill>
                <a:latin typeface="Lucida Sans" panose="020B0602030504020204" pitchFamily="34" charset="77"/>
                <a:cs typeface="Arial Black"/>
              </a:rPr>
              <a:t>Each </a:t>
            </a:r>
            <a:r>
              <a:rPr sz="1450" spc="-135" dirty="0">
                <a:solidFill>
                  <a:srgbClr val="3E3E3E"/>
                </a:solidFill>
                <a:latin typeface="Lucida Sans" panose="020B0602030504020204" pitchFamily="34" charset="77"/>
                <a:cs typeface="Arial Black"/>
              </a:rPr>
              <a:t>object </a:t>
            </a:r>
            <a:r>
              <a:rPr sz="1450" spc="-145" dirty="0">
                <a:solidFill>
                  <a:srgbClr val="3E3E3E"/>
                </a:solidFill>
                <a:latin typeface="Lucida Sans" panose="020B0602030504020204" pitchFamily="34" charset="77"/>
                <a:cs typeface="Arial Black"/>
              </a:rPr>
              <a:t>is </a:t>
            </a:r>
            <a:r>
              <a:rPr sz="1450" spc="-155" dirty="0">
                <a:solidFill>
                  <a:srgbClr val="3E3E3E"/>
                </a:solidFill>
                <a:latin typeface="Lucida Sans" panose="020B0602030504020204" pitchFamily="34" charset="77"/>
                <a:cs typeface="Arial Black"/>
              </a:rPr>
              <a:t>classified </a:t>
            </a:r>
            <a:r>
              <a:rPr sz="1450" spc="-185" dirty="0">
                <a:solidFill>
                  <a:srgbClr val="3E3E3E"/>
                </a:solidFill>
                <a:latin typeface="Lucida Sans" panose="020B0602030504020204" pitchFamily="34" charset="77"/>
                <a:cs typeface="Arial Black"/>
              </a:rPr>
              <a:t>as </a:t>
            </a:r>
            <a:r>
              <a:rPr sz="1450" spc="-135" dirty="0">
                <a:solidFill>
                  <a:srgbClr val="3E3E3E"/>
                </a:solidFill>
                <a:latin typeface="Lucida Sans" panose="020B0602030504020204" pitchFamily="34" charset="77"/>
                <a:cs typeface="Arial Black"/>
              </a:rPr>
              <a:t>Enterprise </a:t>
            </a:r>
            <a:r>
              <a:rPr sz="1450" spc="-145" dirty="0">
                <a:solidFill>
                  <a:srgbClr val="3E3E3E"/>
                </a:solidFill>
                <a:latin typeface="Lucida Sans" panose="020B0602030504020204" pitchFamily="34" charset="77"/>
                <a:cs typeface="Arial Black"/>
              </a:rPr>
              <a:t>Application </a:t>
            </a:r>
            <a:r>
              <a:rPr sz="1450" spc="-75" dirty="0">
                <a:solidFill>
                  <a:srgbClr val="3E3E3E"/>
                </a:solidFill>
                <a:latin typeface="Lucida Sans" panose="020B0602030504020204" pitchFamily="34" charset="77"/>
                <a:cs typeface="Arial Black"/>
              </a:rPr>
              <a:t>or </a:t>
            </a:r>
            <a:r>
              <a:rPr sz="1450" spc="-145" dirty="0">
                <a:solidFill>
                  <a:srgbClr val="3E3E3E"/>
                </a:solidFill>
                <a:latin typeface="Lucida Sans" panose="020B0602030504020204" pitchFamily="34" charset="77"/>
                <a:cs typeface="Arial Black"/>
              </a:rPr>
              <a:t>Light </a:t>
            </a:r>
            <a:r>
              <a:rPr sz="1450" spc="-135" dirty="0">
                <a:solidFill>
                  <a:srgbClr val="3E3E3E"/>
                </a:solidFill>
                <a:latin typeface="Lucida Sans" panose="020B0602030504020204" pitchFamily="34" charset="77"/>
                <a:cs typeface="Arial Black"/>
              </a:rPr>
              <a:t>Application. </a:t>
            </a:r>
            <a:r>
              <a:rPr sz="1450" spc="-145" dirty="0">
                <a:solidFill>
                  <a:srgbClr val="3E3E3E"/>
                </a:solidFill>
                <a:latin typeface="Lucida Sans" panose="020B0602030504020204" pitchFamily="34" charset="77"/>
                <a:cs typeface="Arial Black"/>
              </a:rPr>
              <a:t>Light  Applications</a:t>
            </a:r>
            <a:r>
              <a:rPr sz="1450" spc="-204" dirty="0">
                <a:solidFill>
                  <a:srgbClr val="3E3E3E"/>
                </a:solidFill>
                <a:latin typeface="Lucida Sans" panose="020B0602030504020204" pitchFamily="34" charset="77"/>
                <a:cs typeface="Arial Black"/>
              </a:rPr>
              <a:t> </a:t>
            </a:r>
            <a:r>
              <a:rPr sz="1450" spc="-90" dirty="0">
                <a:solidFill>
                  <a:srgbClr val="3E3E3E"/>
                </a:solidFill>
                <a:latin typeface="Lucida Sans" panose="020B0602030504020204" pitchFamily="34" charset="77"/>
                <a:cs typeface="Arial Black"/>
              </a:rPr>
              <a:t>do</a:t>
            </a:r>
            <a:r>
              <a:rPr sz="1450" spc="-229" dirty="0">
                <a:solidFill>
                  <a:srgbClr val="3E3E3E"/>
                </a:solidFill>
                <a:latin typeface="Lucida Sans" panose="020B0602030504020204" pitchFamily="34" charset="77"/>
                <a:cs typeface="Arial Black"/>
              </a:rPr>
              <a:t> </a:t>
            </a:r>
            <a:r>
              <a:rPr sz="1450" spc="-105" dirty="0">
                <a:solidFill>
                  <a:srgbClr val="3E3E3E"/>
                </a:solidFill>
                <a:latin typeface="Lucida Sans" panose="020B0602030504020204" pitchFamily="34" charset="77"/>
                <a:cs typeface="Arial Black"/>
              </a:rPr>
              <a:t>not</a:t>
            </a:r>
            <a:r>
              <a:rPr sz="1450" spc="-265" dirty="0">
                <a:solidFill>
                  <a:srgbClr val="3E3E3E"/>
                </a:solidFill>
                <a:latin typeface="Lucida Sans" panose="020B0602030504020204" pitchFamily="34" charset="77"/>
                <a:cs typeface="Arial Black"/>
              </a:rPr>
              <a:t> </a:t>
            </a:r>
            <a:r>
              <a:rPr sz="1450" spc="-105" dirty="0">
                <a:solidFill>
                  <a:srgbClr val="3E3E3E"/>
                </a:solidFill>
                <a:latin typeface="Lucida Sans" panose="020B0602030504020204" pitchFamily="34" charset="77"/>
                <a:cs typeface="Arial Black"/>
              </a:rPr>
              <a:t>support</a:t>
            </a:r>
            <a:r>
              <a:rPr sz="1450" spc="-185" dirty="0">
                <a:solidFill>
                  <a:srgbClr val="3E3E3E"/>
                </a:solidFill>
                <a:latin typeface="Lucida Sans" panose="020B0602030504020204" pitchFamily="34" charset="77"/>
                <a:cs typeface="Arial Black"/>
              </a:rPr>
              <a:t> </a:t>
            </a:r>
            <a:r>
              <a:rPr sz="1450" spc="-125" dirty="0">
                <a:solidFill>
                  <a:srgbClr val="3E3E3E"/>
                </a:solidFill>
                <a:latin typeface="Lucida Sans" panose="020B0602030504020204" pitchFamily="34" charset="77"/>
                <a:cs typeface="Arial Black"/>
              </a:rPr>
              <a:t>sharing,</a:t>
            </a:r>
            <a:r>
              <a:rPr sz="1450" spc="-270" dirty="0">
                <a:solidFill>
                  <a:srgbClr val="3E3E3E"/>
                </a:solidFill>
                <a:latin typeface="Lucida Sans" panose="020B0602030504020204" pitchFamily="34" charset="77"/>
                <a:cs typeface="Arial Black"/>
              </a:rPr>
              <a:t> </a:t>
            </a:r>
            <a:r>
              <a:rPr sz="1450" spc="-114" dirty="0">
                <a:solidFill>
                  <a:srgbClr val="3E3E3E"/>
                </a:solidFill>
                <a:latin typeface="Lucida Sans" panose="020B0602030504020204" pitchFamily="34" charset="77"/>
                <a:cs typeface="Arial Black"/>
              </a:rPr>
              <a:t>and</a:t>
            </a:r>
            <a:r>
              <a:rPr sz="1450" spc="-245" dirty="0">
                <a:solidFill>
                  <a:srgbClr val="3E3E3E"/>
                </a:solidFill>
                <a:latin typeface="Lucida Sans" panose="020B0602030504020204" pitchFamily="34" charset="77"/>
                <a:cs typeface="Arial Black"/>
              </a:rPr>
              <a:t> </a:t>
            </a:r>
            <a:r>
              <a:rPr sz="1450" spc="-90" dirty="0">
                <a:solidFill>
                  <a:srgbClr val="3E3E3E"/>
                </a:solidFill>
                <a:latin typeface="Lucida Sans" panose="020B0602030504020204" pitchFamily="34" charset="77"/>
                <a:cs typeface="Arial Black"/>
              </a:rPr>
              <a:t>do</a:t>
            </a:r>
            <a:r>
              <a:rPr sz="1450" spc="-145" dirty="0">
                <a:solidFill>
                  <a:srgbClr val="3E3E3E"/>
                </a:solidFill>
                <a:latin typeface="Lucida Sans" panose="020B0602030504020204" pitchFamily="34" charset="77"/>
                <a:cs typeface="Arial Black"/>
              </a:rPr>
              <a:t> </a:t>
            </a:r>
            <a:r>
              <a:rPr sz="1450" spc="-105" dirty="0">
                <a:solidFill>
                  <a:srgbClr val="3E3E3E"/>
                </a:solidFill>
                <a:latin typeface="Lucida Sans" panose="020B0602030504020204" pitchFamily="34" charset="77"/>
                <a:cs typeface="Arial Black"/>
              </a:rPr>
              <a:t>not</a:t>
            </a:r>
            <a:r>
              <a:rPr sz="1450" spc="-185" dirty="0">
                <a:solidFill>
                  <a:srgbClr val="3E3E3E"/>
                </a:solidFill>
                <a:latin typeface="Lucida Sans" panose="020B0602030504020204" pitchFamily="34" charset="77"/>
                <a:cs typeface="Arial Black"/>
              </a:rPr>
              <a:t> </a:t>
            </a:r>
            <a:r>
              <a:rPr sz="1450" spc="-145" dirty="0">
                <a:solidFill>
                  <a:srgbClr val="3E3E3E"/>
                </a:solidFill>
                <a:latin typeface="Lucida Sans" panose="020B0602030504020204" pitchFamily="34" charset="77"/>
                <a:cs typeface="Arial Black"/>
              </a:rPr>
              <a:t>have</a:t>
            </a:r>
            <a:r>
              <a:rPr sz="1450" spc="-250" dirty="0">
                <a:solidFill>
                  <a:srgbClr val="3E3E3E"/>
                </a:solidFill>
                <a:latin typeface="Lucida Sans" panose="020B0602030504020204" pitchFamily="34" charset="77"/>
                <a:cs typeface="Arial Black"/>
              </a:rPr>
              <a:t> </a:t>
            </a:r>
            <a:r>
              <a:rPr sz="1450" spc="-204" dirty="0">
                <a:solidFill>
                  <a:srgbClr val="3E3E3E"/>
                </a:solidFill>
                <a:latin typeface="Lucida Sans" panose="020B0602030504020204" pitchFamily="34" charset="77"/>
                <a:cs typeface="Arial Black"/>
              </a:rPr>
              <a:t>access </a:t>
            </a:r>
            <a:r>
              <a:rPr sz="1450" spc="-135" dirty="0">
                <a:solidFill>
                  <a:srgbClr val="3E3E3E"/>
                </a:solidFill>
                <a:latin typeface="Lucida Sans" panose="020B0602030504020204" pitchFamily="34" charset="77"/>
                <a:cs typeface="Arial Black"/>
              </a:rPr>
              <a:t>to</a:t>
            </a:r>
            <a:r>
              <a:rPr sz="1450" spc="-229" dirty="0">
                <a:solidFill>
                  <a:srgbClr val="3E3E3E"/>
                </a:solidFill>
                <a:latin typeface="Lucida Sans" panose="020B0602030504020204" pitchFamily="34" charset="77"/>
                <a:cs typeface="Arial Black"/>
              </a:rPr>
              <a:t> </a:t>
            </a:r>
            <a:r>
              <a:rPr sz="1450" spc="-140" dirty="0">
                <a:solidFill>
                  <a:srgbClr val="3E3E3E"/>
                </a:solidFill>
                <a:latin typeface="Lucida Sans" panose="020B0602030504020204" pitchFamily="34" charset="77"/>
                <a:cs typeface="Arial Black"/>
              </a:rPr>
              <a:t>Bulk</a:t>
            </a:r>
            <a:r>
              <a:rPr sz="1450" spc="-275" dirty="0">
                <a:solidFill>
                  <a:srgbClr val="3E3E3E"/>
                </a:solidFill>
                <a:latin typeface="Lucida Sans" panose="020B0602030504020204" pitchFamily="34" charset="77"/>
                <a:cs typeface="Arial Black"/>
              </a:rPr>
              <a:t> </a:t>
            </a:r>
            <a:r>
              <a:rPr sz="1450" spc="-195" dirty="0">
                <a:solidFill>
                  <a:srgbClr val="3E3E3E"/>
                </a:solidFill>
                <a:latin typeface="Lucida Sans" panose="020B0602030504020204" pitchFamily="34" charset="77"/>
                <a:cs typeface="Arial Black"/>
              </a:rPr>
              <a:t>API</a:t>
            </a:r>
            <a:r>
              <a:rPr sz="1450" spc="-150" dirty="0">
                <a:solidFill>
                  <a:srgbClr val="3E3E3E"/>
                </a:solidFill>
                <a:latin typeface="Lucida Sans" panose="020B0602030504020204" pitchFamily="34" charset="77"/>
                <a:cs typeface="Arial Black"/>
              </a:rPr>
              <a:t> </a:t>
            </a:r>
            <a:r>
              <a:rPr sz="1450" spc="-114" dirty="0">
                <a:solidFill>
                  <a:srgbClr val="3E3E3E"/>
                </a:solidFill>
                <a:latin typeface="Lucida Sans" panose="020B0602030504020204" pitchFamily="34" charset="77"/>
                <a:cs typeface="Arial Black"/>
              </a:rPr>
              <a:t>and</a:t>
            </a:r>
            <a:r>
              <a:rPr sz="1450" spc="-160" dirty="0">
                <a:solidFill>
                  <a:srgbClr val="3E3E3E"/>
                </a:solidFill>
                <a:latin typeface="Lucida Sans" panose="020B0602030504020204" pitchFamily="34" charset="77"/>
                <a:cs typeface="Arial Black"/>
              </a:rPr>
              <a:t> </a:t>
            </a:r>
            <a:r>
              <a:rPr sz="1450" spc="-135" dirty="0">
                <a:solidFill>
                  <a:srgbClr val="3E3E3E"/>
                </a:solidFill>
                <a:latin typeface="Lucida Sans" panose="020B0602030504020204" pitchFamily="34" charset="77"/>
                <a:cs typeface="Arial Black"/>
              </a:rPr>
              <a:t>to  </a:t>
            </a:r>
            <a:r>
              <a:rPr sz="1450" spc="-145" dirty="0">
                <a:solidFill>
                  <a:srgbClr val="3E3E3E"/>
                </a:solidFill>
                <a:latin typeface="Lucida Sans" panose="020B0602030504020204" pitchFamily="34" charset="77"/>
                <a:cs typeface="Arial Black"/>
              </a:rPr>
              <a:t>Streaming</a:t>
            </a:r>
            <a:r>
              <a:rPr sz="1450" spc="-240" dirty="0">
                <a:solidFill>
                  <a:srgbClr val="3E3E3E"/>
                </a:solidFill>
                <a:latin typeface="Lucida Sans" panose="020B0602030504020204" pitchFamily="34" charset="77"/>
                <a:cs typeface="Arial Black"/>
              </a:rPr>
              <a:t> </a:t>
            </a:r>
            <a:r>
              <a:rPr sz="1450" spc="-170" dirty="0">
                <a:solidFill>
                  <a:srgbClr val="3E3E3E"/>
                </a:solidFill>
                <a:latin typeface="Lucida Sans" panose="020B0602030504020204" pitchFamily="34" charset="77"/>
                <a:cs typeface="Arial Black"/>
              </a:rPr>
              <a:t>API.</a:t>
            </a:r>
            <a:endParaRPr sz="1450" dirty="0">
              <a:latin typeface="Lucida Sans" panose="020B0602030504020204" pitchFamily="34" charset="77"/>
              <a:cs typeface="Arial Black"/>
            </a:endParaRPr>
          </a:p>
        </p:txBody>
      </p:sp>
      <p:sp>
        <p:nvSpPr>
          <p:cNvPr id="15" name="object 15"/>
          <p:cNvSpPr txBox="1"/>
          <p:nvPr/>
        </p:nvSpPr>
        <p:spPr>
          <a:xfrm>
            <a:off x="685800" y="6726555"/>
            <a:ext cx="71755" cy="173124"/>
          </a:xfrm>
          <a:prstGeom prst="rect">
            <a:avLst/>
          </a:prstGeom>
        </p:spPr>
        <p:txBody>
          <a:bodyPr vert="horz" wrap="square" lIns="0" tIns="11430" rIns="0" bIns="0" rtlCol="0">
            <a:spAutoFit/>
          </a:bodyPr>
          <a:lstStyle/>
          <a:p>
            <a:pPr marL="12700">
              <a:lnSpc>
                <a:spcPct val="100000"/>
              </a:lnSpc>
              <a:spcBef>
                <a:spcPts val="90"/>
              </a:spcBef>
            </a:pPr>
            <a:r>
              <a:rPr sz="1050" spc="-5" dirty="0">
                <a:solidFill>
                  <a:srgbClr val="787878"/>
                </a:solidFill>
                <a:latin typeface="Lucida Sans" panose="020B0602030504020204" pitchFamily="34" charset="77"/>
                <a:cs typeface="Arial"/>
              </a:rPr>
              <a:t>•</a:t>
            </a:r>
            <a:endParaRPr sz="1050" dirty="0">
              <a:latin typeface="Lucida Sans" panose="020B0602030504020204" pitchFamily="34" charset="77"/>
              <a:cs typeface="Arial"/>
            </a:endParaRPr>
          </a:p>
        </p:txBody>
      </p:sp>
    </p:spTree>
    <p:extLst>
      <p:ext uri="{BB962C8B-B14F-4D97-AF65-F5344CB8AC3E}">
        <p14:creationId xmlns:p14="http://schemas.microsoft.com/office/powerpoint/2010/main" val="186108473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4907279" y="12699"/>
            <a:ext cx="7284720" cy="6845300"/>
            <a:chOff x="4907279" y="12699"/>
            <a:chExt cx="7284720" cy="6845300"/>
          </a:xfrm>
        </p:grpSpPr>
        <p:sp>
          <p:nvSpPr>
            <p:cNvPr id="4" name="object 4"/>
            <p:cNvSpPr/>
            <p:nvPr/>
          </p:nvSpPr>
          <p:spPr>
            <a:xfrm>
              <a:off x="6502399" y="12699"/>
              <a:ext cx="5689600" cy="68453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917439" y="1361439"/>
              <a:ext cx="6390640" cy="455168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912359" y="1356360"/>
              <a:ext cx="6400800" cy="4561840"/>
            </a:xfrm>
            <a:custGeom>
              <a:avLst/>
              <a:gdLst/>
              <a:ahLst/>
              <a:cxnLst/>
              <a:rect l="l" t="t" r="r" b="b"/>
              <a:pathLst>
                <a:path w="6400800" h="4561840">
                  <a:moveTo>
                    <a:pt x="0" y="4561840"/>
                  </a:moveTo>
                  <a:lnTo>
                    <a:pt x="6400799" y="4561840"/>
                  </a:lnTo>
                  <a:lnTo>
                    <a:pt x="6400799" y="0"/>
                  </a:lnTo>
                  <a:lnTo>
                    <a:pt x="0" y="0"/>
                  </a:lnTo>
                  <a:lnTo>
                    <a:pt x="0" y="4561840"/>
                  </a:lnTo>
                  <a:close/>
                </a:path>
              </a:pathLst>
            </a:custGeom>
            <a:ln w="10160">
              <a:solidFill>
                <a:srgbClr val="787878"/>
              </a:solidFill>
            </a:ln>
          </p:spPr>
          <p:txBody>
            <a:bodyPr wrap="square" lIns="0" tIns="0" rIns="0" bIns="0" rtlCol="0"/>
            <a:lstStyle/>
            <a:p>
              <a:endParaRPr/>
            </a:p>
          </p:txBody>
        </p:sp>
        <p:sp>
          <p:nvSpPr>
            <p:cNvPr id="7" name="object 7"/>
            <p:cNvSpPr/>
            <p:nvPr/>
          </p:nvSpPr>
          <p:spPr>
            <a:xfrm>
              <a:off x="11216639" y="6390640"/>
              <a:ext cx="121919" cy="121919"/>
            </a:xfrm>
            <a:prstGeom prst="rect">
              <a:avLst/>
            </a:prstGeom>
            <a:blipFill>
              <a:blip r:embed="rId4" cstate="print"/>
              <a:stretch>
                <a:fillRect/>
              </a:stretch>
            </a:blipFill>
          </p:spPr>
          <p:txBody>
            <a:bodyPr wrap="square" lIns="0" tIns="0" rIns="0" bIns="0" rtlCol="0"/>
            <a:lstStyle/>
            <a:p>
              <a:endParaRPr/>
            </a:p>
          </p:txBody>
        </p:sp>
      </p:grpSp>
      <p:grpSp>
        <p:nvGrpSpPr>
          <p:cNvPr id="8" name="object 8"/>
          <p:cNvGrpSpPr/>
          <p:nvPr/>
        </p:nvGrpSpPr>
        <p:grpSpPr>
          <a:xfrm>
            <a:off x="593407" y="526033"/>
            <a:ext cx="3454400" cy="549275"/>
            <a:chOff x="593407" y="526033"/>
            <a:chExt cx="3454400" cy="549275"/>
          </a:xfrm>
        </p:grpSpPr>
        <p:sp>
          <p:nvSpPr>
            <p:cNvPr id="9" name="object 9"/>
            <p:cNvSpPr/>
            <p:nvPr/>
          </p:nvSpPr>
          <p:spPr>
            <a:xfrm>
              <a:off x="593407" y="526033"/>
              <a:ext cx="1929002" cy="549275"/>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2281300" y="526033"/>
              <a:ext cx="1766443" cy="549275"/>
            </a:xfrm>
            <a:prstGeom prst="rect">
              <a:avLst/>
            </a:prstGeom>
            <a:blipFill>
              <a:blip r:embed="rId6" cstate="print"/>
              <a:stretch>
                <a:fillRect/>
              </a:stretch>
            </a:blipFill>
          </p:spPr>
          <p:txBody>
            <a:bodyPr wrap="square" lIns="0" tIns="0" rIns="0" bIns="0" rtlCol="0"/>
            <a:lstStyle/>
            <a:p>
              <a:endParaRPr/>
            </a:p>
          </p:txBody>
        </p:sp>
      </p:grpSp>
      <p:sp>
        <p:nvSpPr>
          <p:cNvPr id="11" name="object 11"/>
          <p:cNvSpPr txBox="1"/>
          <p:nvPr/>
        </p:nvSpPr>
        <p:spPr>
          <a:xfrm>
            <a:off x="580707" y="1054417"/>
            <a:ext cx="304800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05" dirty="0">
                <a:solidFill>
                  <a:srgbClr val="787878"/>
                </a:solidFill>
                <a:latin typeface="Lucida Sans" panose="020B0602030504020204" pitchFamily="34" charset="77"/>
                <a:cs typeface="Arial Black"/>
              </a:rPr>
              <a:t> </a:t>
            </a:r>
            <a:r>
              <a:rPr sz="1200" spc="-130" dirty="0">
                <a:solidFill>
                  <a:srgbClr val="787878"/>
                </a:solidFill>
                <a:latin typeface="Lucida Sans" panose="020B0602030504020204" pitchFamily="34" charset="77"/>
                <a:cs typeface="Arial Black"/>
              </a:rPr>
              <a:t>Objects</a:t>
            </a:r>
            <a:r>
              <a:rPr sz="1200" spc="-170" dirty="0">
                <a:solidFill>
                  <a:srgbClr val="787878"/>
                </a:solidFill>
                <a:latin typeface="Lucida Sans" panose="020B0602030504020204" pitchFamily="34" charset="77"/>
                <a:cs typeface="Arial Black"/>
              </a:rPr>
              <a:t> </a:t>
            </a:r>
            <a:r>
              <a:rPr sz="1200" spc="-105" dirty="0">
                <a:solidFill>
                  <a:srgbClr val="787878"/>
                </a:solidFill>
                <a:latin typeface="Lucida Sans" panose="020B0602030504020204" pitchFamily="34" charset="77"/>
                <a:cs typeface="Arial Black"/>
              </a:rPr>
              <a:t>and</a:t>
            </a:r>
            <a:r>
              <a:rPr sz="1200" spc="-175"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Fields</a:t>
            </a:r>
            <a:r>
              <a:rPr sz="1200" spc="-17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85" dirty="0">
                <a:solidFill>
                  <a:srgbClr val="787878"/>
                </a:solidFill>
                <a:latin typeface="Lucida Sans" panose="020B0602030504020204" pitchFamily="34" charset="77"/>
                <a:cs typeface="Arial Black"/>
              </a:rPr>
              <a:t> </a:t>
            </a:r>
            <a:r>
              <a:rPr sz="1200" spc="-160" dirty="0">
                <a:latin typeface="Lucida Sans" panose="020B0602030504020204" pitchFamily="34" charset="77"/>
                <a:cs typeface="Arial Black"/>
              </a:rPr>
              <a:t>Schema</a:t>
            </a:r>
            <a:r>
              <a:rPr sz="1200" spc="-190" dirty="0">
                <a:latin typeface="Lucida Sans" panose="020B0602030504020204" pitchFamily="34" charset="77"/>
                <a:cs typeface="Arial Black"/>
              </a:rPr>
              <a:t> </a:t>
            </a:r>
            <a:r>
              <a:rPr sz="1200" spc="-110" dirty="0">
                <a:latin typeface="Lucida Sans" panose="020B0602030504020204" pitchFamily="34" charset="77"/>
                <a:cs typeface="Arial Black"/>
              </a:rPr>
              <a:t>Builder</a:t>
            </a:r>
            <a:endParaRPr sz="1200">
              <a:latin typeface="Lucida Sans" panose="020B0602030504020204" pitchFamily="34" charset="77"/>
              <a:cs typeface="Arial Black"/>
            </a:endParaRPr>
          </a:p>
        </p:txBody>
      </p:sp>
      <p:sp>
        <p:nvSpPr>
          <p:cNvPr id="12" name="object 12"/>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7"/>
              </a:rPr>
              <a:t>S</a:t>
            </a:r>
            <a:r>
              <a:rPr sz="1050" spc="-150" dirty="0">
                <a:solidFill>
                  <a:srgbClr val="5A5A5A"/>
                </a:solidFill>
                <a:latin typeface="Lucida Sans" panose="020B0602030504020204" pitchFamily="34" charset="77"/>
                <a:cs typeface="Arial Black"/>
                <a:hlinkClick r:id="rId7"/>
              </a:rPr>
              <a:t>e</a:t>
            </a:r>
            <a:r>
              <a:rPr sz="1050" spc="-70" dirty="0">
                <a:solidFill>
                  <a:srgbClr val="5A5A5A"/>
                </a:solidFill>
                <a:latin typeface="Lucida Sans" panose="020B0602030504020204" pitchFamily="34" charset="77"/>
                <a:cs typeface="Arial Black"/>
                <a:hlinkClick r:id="rId7"/>
              </a:rPr>
              <a:t>t</a:t>
            </a:r>
            <a:r>
              <a:rPr sz="1050" spc="-65" dirty="0">
                <a:solidFill>
                  <a:srgbClr val="5A5A5A"/>
                </a:solidFill>
                <a:latin typeface="Lucida Sans" panose="020B0602030504020204" pitchFamily="34" charset="77"/>
                <a:cs typeface="Arial Black"/>
                <a:hlinkClick r:id="rId7"/>
              </a:rPr>
              <a:t>up</a:t>
            </a:r>
            <a:endParaRPr sz="1050">
              <a:latin typeface="Lucida Sans" panose="020B0602030504020204" pitchFamily="34" charset="77"/>
              <a:cs typeface="Arial Black"/>
            </a:endParaRPr>
          </a:p>
        </p:txBody>
      </p:sp>
      <p:sp>
        <p:nvSpPr>
          <p:cNvPr id="13" name="object 13"/>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
        <p:nvSpPr>
          <p:cNvPr id="14" name="object 14"/>
          <p:cNvSpPr txBox="1">
            <a:spLocks noGrp="1"/>
          </p:cNvSpPr>
          <p:nvPr>
            <p:ph type="title"/>
          </p:nvPr>
        </p:nvSpPr>
        <p:spPr>
          <a:xfrm>
            <a:off x="698500" y="1498282"/>
            <a:ext cx="3878579" cy="306705"/>
          </a:xfrm>
          <a:prstGeom prst="rect">
            <a:avLst/>
          </a:prstGeom>
        </p:spPr>
        <p:txBody>
          <a:bodyPr vert="horz" wrap="square" lIns="0" tIns="11430" rIns="0" bIns="0" rtlCol="0">
            <a:spAutoFit/>
          </a:bodyPr>
          <a:lstStyle/>
          <a:p>
            <a:pPr marL="12700">
              <a:lnSpc>
                <a:spcPct val="100000"/>
              </a:lnSpc>
              <a:spcBef>
                <a:spcPts val="90"/>
              </a:spcBef>
            </a:pPr>
            <a:r>
              <a:rPr b="1" spc="-50" dirty="0">
                <a:latin typeface="Lucida Sans"/>
                <a:cs typeface="Lucida Sans"/>
              </a:rPr>
              <a:t>Viewing</a:t>
            </a:r>
            <a:r>
              <a:rPr b="1" spc="-300" dirty="0">
                <a:latin typeface="Lucida Sans"/>
                <a:cs typeface="Lucida Sans"/>
              </a:rPr>
              <a:t> </a:t>
            </a:r>
            <a:r>
              <a:rPr b="1" spc="-45" dirty="0">
                <a:latin typeface="Lucida Sans"/>
                <a:cs typeface="Lucida Sans"/>
              </a:rPr>
              <a:t>objects</a:t>
            </a:r>
            <a:r>
              <a:rPr b="1" spc="-330" dirty="0">
                <a:latin typeface="Lucida Sans"/>
                <a:cs typeface="Lucida Sans"/>
              </a:rPr>
              <a:t> </a:t>
            </a:r>
            <a:r>
              <a:rPr b="1" spc="-20" dirty="0">
                <a:latin typeface="Lucida Sans"/>
                <a:cs typeface="Lucida Sans"/>
              </a:rPr>
              <a:t>and</a:t>
            </a:r>
            <a:r>
              <a:rPr b="1" spc="-265" dirty="0">
                <a:latin typeface="Lucida Sans"/>
                <a:cs typeface="Lucida Sans"/>
              </a:rPr>
              <a:t> </a:t>
            </a:r>
            <a:r>
              <a:rPr b="1" spc="-40" dirty="0">
                <a:latin typeface="Lucida Sans"/>
                <a:cs typeface="Lucida Sans"/>
              </a:rPr>
              <a:t>relationships</a:t>
            </a:r>
          </a:p>
        </p:txBody>
      </p:sp>
      <p:sp>
        <p:nvSpPr>
          <p:cNvPr id="15" name="object 15"/>
          <p:cNvSpPr txBox="1"/>
          <p:nvPr/>
        </p:nvSpPr>
        <p:spPr>
          <a:xfrm>
            <a:off x="688340" y="1915795"/>
            <a:ext cx="3753485" cy="2500685"/>
          </a:xfrm>
          <a:prstGeom prst="rect">
            <a:avLst/>
          </a:prstGeom>
        </p:spPr>
        <p:txBody>
          <a:bodyPr vert="horz" wrap="square" lIns="0" tIns="12700" rIns="0" bIns="0" rtlCol="0">
            <a:spAutoFit/>
          </a:bodyPr>
          <a:lstStyle/>
          <a:p>
            <a:pPr marL="12700" marR="5080">
              <a:lnSpc>
                <a:spcPct val="100000"/>
              </a:lnSpc>
              <a:spcBef>
                <a:spcPts val="100"/>
              </a:spcBef>
            </a:pPr>
            <a:r>
              <a:rPr sz="1200" spc="-160" dirty="0">
                <a:latin typeface="Lucida Sans" panose="020B0602030504020204" pitchFamily="34" charset="77"/>
                <a:cs typeface="Arial Black"/>
              </a:rPr>
              <a:t>Schema </a:t>
            </a:r>
            <a:r>
              <a:rPr sz="1200" spc="-100" dirty="0">
                <a:latin typeface="Lucida Sans" panose="020B0602030504020204" pitchFamily="34" charset="77"/>
                <a:cs typeface="Arial Black"/>
              </a:rPr>
              <a:t>Builder </a:t>
            </a:r>
            <a:r>
              <a:rPr sz="1200" spc="-105" dirty="0">
                <a:latin typeface="Lucida Sans" panose="020B0602030504020204" pitchFamily="34" charset="77"/>
                <a:cs typeface="Arial Black"/>
              </a:rPr>
              <a:t>provides </a:t>
            </a:r>
            <a:r>
              <a:rPr sz="1200" spc="-135" dirty="0">
                <a:latin typeface="Lucida Sans" panose="020B0602030504020204" pitchFamily="34" charset="77"/>
                <a:cs typeface="Arial Black"/>
              </a:rPr>
              <a:t>a </a:t>
            </a:r>
            <a:r>
              <a:rPr sz="1200" spc="-120" dirty="0">
                <a:latin typeface="Lucida Sans" panose="020B0602030504020204" pitchFamily="34" charset="77"/>
                <a:cs typeface="Arial Black"/>
              </a:rPr>
              <a:t>dynamic </a:t>
            </a:r>
            <a:r>
              <a:rPr sz="1200" spc="-100" dirty="0">
                <a:latin typeface="Lucida Sans" panose="020B0602030504020204" pitchFamily="34" charset="77"/>
                <a:cs typeface="Arial Black"/>
              </a:rPr>
              <a:t>environment </a:t>
            </a:r>
            <a:r>
              <a:rPr sz="1200" spc="-65" dirty="0">
                <a:latin typeface="Lucida Sans" panose="020B0602030504020204" pitchFamily="34" charset="77"/>
                <a:cs typeface="Arial Black"/>
              </a:rPr>
              <a:t>for  </a:t>
            </a:r>
            <a:r>
              <a:rPr sz="1200" spc="-120" dirty="0">
                <a:latin typeface="Lucida Sans" panose="020B0602030504020204" pitchFamily="34" charset="77"/>
                <a:cs typeface="Arial Black"/>
              </a:rPr>
              <a:t>viewing </a:t>
            </a:r>
            <a:r>
              <a:rPr sz="1200" spc="-105" dirty="0">
                <a:latin typeface="Lucida Sans" panose="020B0602030504020204" pitchFamily="34" charset="77"/>
                <a:cs typeface="Arial Black"/>
              </a:rPr>
              <a:t>and </a:t>
            </a:r>
            <a:r>
              <a:rPr sz="1200" spc="-95" dirty="0">
                <a:latin typeface="Lucida Sans" panose="020B0602030504020204" pitchFamily="34" charset="77"/>
                <a:cs typeface="Arial Black"/>
              </a:rPr>
              <a:t>modifying </a:t>
            </a:r>
            <a:r>
              <a:rPr sz="1200" spc="-114" dirty="0">
                <a:latin typeface="Lucida Sans" panose="020B0602030504020204" pitchFamily="34" charset="77"/>
                <a:cs typeface="Arial Black"/>
              </a:rPr>
              <a:t>all the </a:t>
            </a:r>
            <a:r>
              <a:rPr sz="1200" spc="-140" dirty="0">
                <a:latin typeface="Lucida Sans" panose="020B0602030504020204" pitchFamily="34" charset="77"/>
                <a:cs typeface="Arial Black"/>
              </a:rPr>
              <a:t>objects </a:t>
            </a:r>
            <a:r>
              <a:rPr sz="1200" spc="-105" dirty="0">
                <a:latin typeface="Lucida Sans" panose="020B0602030504020204" pitchFamily="34" charset="77"/>
                <a:cs typeface="Arial Black"/>
              </a:rPr>
              <a:t>and  </a:t>
            </a:r>
            <a:r>
              <a:rPr sz="1200" spc="-114" dirty="0">
                <a:latin typeface="Lucida Sans" panose="020B0602030504020204" pitchFamily="34" charset="77"/>
                <a:cs typeface="Arial Black"/>
              </a:rPr>
              <a:t>relationships </a:t>
            </a:r>
            <a:r>
              <a:rPr sz="1200" spc="-75" dirty="0">
                <a:latin typeface="Lucida Sans" panose="020B0602030504020204" pitchFamily="34" charset="77"/>
                <a:cs typeface="Arial Black"/>
              </a:rPr>
              <a:t>in </a:t>
            </a:r>
            <a:r>
              <a:rPr sz="1200" spc="-80" dirty="0">
                <a:latin typeface="Lucida Sans" panose="020B0602030504020204" pitchFamily="34" charset="77"/>
                <a:cs typeface="Arial Black"/>
              </a:rPr>
              <a:t>your </a:t>
            </a:r>
            <a:r>
              <a:rPr sz="1200" spc="-105" dirty="0">
                <a:latin typeface="Lucida Sans" panose="020B0602030504020204" pitchFamily="34" charset="77"/>
                <a:cs typeface="Arial Black"/>
              </a:rPr>
              <a:t>app. </a:t>
            </a:r>
            <a:r>
              <a:rPr sz="1200" spc="-140" dirty="0">
                <a:latin typeface="Lucida Sans" panose="020B0602030504020204" pitchFamily="34" charset="77"/>
                <a:cs typeface="Arial Black"/>
              </a:rPr>
              <a:t>This </a:t>
            </a:r>
            <a:r>
              <a:rPr sz="1200" spc="-130" dirty="0">
                <a:latin typeface="Lucida Sans" panose="020B0602030504020204" pitchFamily="34" charset="77"/>
                <a:cs typeface="Arial Black"/>
              </a:rPr>
              <a:t>greatly </a:t>
            </a:r>
            <a:r>
              <a:rPr sz="1200" spc="-110" dirty="0">
                <a:latin typeface="Lucida Sans" panose="020B0602030504020204" pitchFamily="34" charset="77"/>
                <a:cs typeface="Arial Black"/>
              </a:rPr>
              <a:t>simplifies </a:t>
            </a:r>
            <a:r>
              <a:rPr sz="1200" spc="-114" dirty="0">
                <a:latin typeface="Lucida Sans" panose="020B0602030504020204" pitchFamily="34" charset="77"/>
                <a:cs typeface="Arial Black"/>
              </a:rPr>
              <a:t>the  </a:t>
            </a:r>
            <a:r>
              <a:rPr sz="1200" spc="-160" dirty="0">
                <a:latin typeface="Lucida Sans" panose="020B0602030504020204" pitchFamily="34" charset="77"/>
                <a:cs typeface="Arial Black"/>
              </a:rPr>
              <a:t>task </a:t>
            </a:r>
            <a:r>
              <a:rPr sz="1200" spc="-75" dirty="0">
                <a:latin typeface="Lucida Sans" panose="020B0602030504020204" pitchFamily="34" charset="77"/>
                <a:cs typeface="Arial Black"/>
              </a:rPr>
              <a:t>of </a:t>
            </a:r>
            <a:r>
              <a:rPr sz="1200" spc="-120" dirty="0">
                <a:latin typeface="Lucida Sans" panose="020B0602030504020204" pitchFamily="34" charset="77"/>
                <a:cs typeface="Arial Black"/>
              </a:rPr>
              <a:t>designing, </a:t>
            </a:r>
            <a:r>
              <a:rPr sz="1200" spc="-110" dirty="0">
                <a:latin typeface="Lucida Sans" panose="020B0602030504020204" pitchFamily="34" charset="77"/>
                <a:cs typeface="Arial Black"/>
              </a:rPr>
              <a:t>implementing, </a:t>
            </a:r>
            <a:r>
              <a:rPr sz="1200" spc="-105" dirty="0">
                <a:latin typeface="Lucida Sans" panose="020B0602030504020204" pitchFamily="34" charset="77"/>
                <a:cs typeface="Arial Black"/>
              </a:rPr>
              <a:t>and </a:t>
            </a:r>
            <a:r>
              <a:rPr sz="1200" spc="-95" dirty="0">
                <a:latin typeface="Lucida Sans" panose="020B0602030504020204" pitchFamily="34" charset="77"/>
                <a:cs typeface="Arial Black"/>
              </a:rPr>
              <a:t>modifying </a:t>
            </a:r>
            <a:r>
              <a:rPr sz="1200" spc="-80" dirty="0">
                <a:latin typeface="Lucida Sans" panose="020B0602030504020204" pitchFamily="34" charset="77"/>
                <a:cs typeface="Arial Black"/>
              </a:rPr>
              <a:t>your  </a:t>
            </a:r>
            <a:r>
              <a:rPr sz="1200" spc="-130" dirty="0">
                <a:latin typeface="Lucida Sans" panose="020B0602030504020204" pitchFamily="34" charset="77"/>
                <a:cs typeface="Arial Black"/>
              </a:rPr>
              <a:t>data </a:t>
            </a:r>
            <a:r>
              <a:rPr sz="1200" spc="-100" dirty="0">
                <a:latin typeface="Lucida Sans" panose="020B0602030504020204" pitchFamily="34" charset="77"/>
                <a:cs typeface="Arial Black"/>
              </a:rPr>
              <a:t>model, </a:t>
            </a:r>
            <a:r>
              <a:rPr sz="1200" spc="-65" dirty="0">
                <a:latin typeface="Lucida Sans" panose="020B0602030504020204" pitchFamily="34" charset="77"/>
                <a:cs typeface="Arial Black"/>
              </a:rPr>
              <a:t>or</a:t>
            </a:r>
            <a:r>
              <a:rPr sz="1200" spc="-215" dirty="0">
                <a:latin typeface="Lucida Sans" panose="020B0602030504020204" pitchFamily="34" charset="77"/>
                <a:cs typeface="Arial Black"/>
              </a:rPr>
              <a:t> </a:t>
            </a:r>
            <a:r>
              <a:rPr sz="1200" spc="-150" dirty="0">
                <a:latin typeface="Lucida Sans" panose="020B0602030504020204" pitchFamily="34" charset="77"/>
                <a:cs typeface="Arial Black"/>
              </a:rPr>
              <a:t>schema</a:t>
            </a:r>
            <a:endParaRPr sz="1200">
              <a:latin typeface="Lucida Sans" panose="020B0602030504020204" pitchFamily="34" charset="77"/>
              <a:cs typeface="Arial Black"/>
            </a:endParaRPr>
          </a:p>
          <a:p>
            <a:pPr marL="12700" marR="207645">
              <a:lnSpc>
                <a:spcPct val="100000"/>
              </a:lnSpc>
              <a:spcBef>
                <a:spcPts val="970"/>
              </a:spcBef>
            </a:pPr>
            <a:r>
              <a:rPr sz="1200" spc="-160" dirty="0">
                <a:latin typeface="Lucida Sans" panose="020B0602030504020204" pitchFamily="34" charset="77"/>
                <a:cs typeface="Arial Black"/>
              </a:rPr>
              <a:t>Schema </a:t>
            </a:r>
            <a:r>
              <a:rPr sz="1200" spc="-100" dirty="0">
                <a:latin typeface="Lucida Sans" panose="020B0602030504020204" pitchFamily="34" charset="77"/>
                <a:cs typeface="Arial Black"/>
              </a:rPr>
              <a:t>Builder </a:t>
            </a:r>
            <a:r>
              <a:rPr sz="1200" spc="-135" dirty="0">
                <a:latin typeface="Lucida Sans" panose="020B0602030504020204" pitchFamily="34" charset="77"/>
                <a:cs typeface="Arial Black"/>
              </a:rPr>
              <a:t>lets </a:t>
            </a:r>
            <a:r>
              <a:rPr sz="1200" spc="-85" dirty="0">
                <a:latin typeface="Lucida Sans" panose="020B0602030504020204" pitchFamily="34" charset="77"/>
                <a:cs typeface="Arial Black"/>
              </a:rPr>
              <a:t>you </a:t>
            </a:r>
            <a:r>
              <a:rPr sz="1200" spc="-105" dirty="0">
                <a:latin typeface="Lucida Sans" panose="020B0602030504020204" pitchFamily="34" charset="77"/>
                <a:cs typeface="Arial Black"/>
              </a:rPr>
              <a:t>add </a:t>
            </a:r>
            <a:r>
              <a:rPr sz="1200" spc="-114" dirty="0">
                <a:latin typeface="Lucida Sans" panose="020B0602030504020204" pitchFamily="34" charset="77"/>
                <a:cs typeface="Arial Black"/>
              </a:rPr>
              <a:t>the </a:t>
            </a:r>
            <a:r>
              <a:rPr sz="1200" spc="-100" dirty="0">
                <a:latin typeface="Lucida Sans" panose="020B0602030504020204" pitchFamily="34" charset="77"/>
                <a:cs typeface="Arial Black"/>
              </a:rPr>
              <a:t>following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your  </a:t>
            </a:r>
            <a:r>
              <a:rPr sz="1200" spc="-145" dirty="0">
                <a:latin typeface="Lucida Sans" panose="020B0602030504020204" pitchFamily="34" charset="77"/>
                <a:cs typeface="Arial Black"/>
              </a:rPr>
              <a:t>schema:</a:t>
            </a:r>
            <a:endParaRPr sz="1200">
              <a:latin typeface="Lucida Sans" panose="020B0602030504020204" pitchFamily="34" charset="77"/>
              <a:cs typeface="Arial Black"/>
            </a:endParaRPr>
          </a:p>
          <a:p>
            <a:pPr marL="246379" indent="-234315">
              <a:lnSpc>
                <a:spcPct val="100000"/>
              </a:lnSpc>
              <a:spcBef>
                <a:spcPts val="1045"/>
              </a:spcBef>
              <a:buClr>
                <a:srgbClr val="787878"/>
              </a:buClr>
              <a:buSzPct val="70833"/>
              <a:buFont typeface="Arial"/>
              <a:buChar char="•"/>
              <a:tabLst>
                <a:tab pos="246379" algn="l"/>
                <a:tab pos="247015" algn="l"/>
              </a:tabLst>
            </a:pPr>
            <a:r>
              <a:rPr sz="1200" spc="-130" dirty="0">
                <a:latin typeface="Lucida Sans" panose="020B0602030504020204" pitchFamily="34" charset="77"/>
                <a:cs typeface="Arial Black"/>
              </a:rPr>
              <a:t>Custom</a:t>
            </a:r>
            <a:r>
              <a:rPr sz="1200" spc="-5" dirty="0">
                <a:latin typeface="Lucida Sans" panose="020B0602030504020204" pitchFamily="34" charset="77"/>
                <a:cs typeface="Arial Black"/>
              </a:rPr>
              <a:t> </a:t>
            </a:r>
            <a:r>
              <a:rPr sz="1200" spc="-140" dirty="0">
                <a:latin typeface="Lucida Sans" panose="020B0602030504020204" pitchFamily="34" charset="77"/>
                <a:cs typeface="Arial Black"/>
              </a:rPr>
              <a:t>objects</a:t>
            </a:r>
            <a:endParaRPr sz="1200">
              <a:latin typeface="Lucida Sans" panose="020B0602030504020204" pitchFamily="34" charset="77"/>
              <a:cs typeface="Arial Black"/>
            </a:endParaRPr>
          </a:p>
          <a:p>
            <a:pPr marL="246379" indent="-234315">
              <a:lnSpc>
                <a:spcPct val="100000"/>
              </a:lnSpc>
              <a:spcBef>
                <a:spcPts val="965"/>
              </a:spcBef>
              <a:buClr>
                <a:srgbClr val="787878"/>
              </a:buClr>
              <a:buSzPct val="70833"/>
              <a:buFont typeface="Arial"/>
              <a:buChar char="•"/>
              <a:tabLst>
                <a:tab pos="246379" algn="l"/>
                <a:tab pos="247015" algn="l"/>
              </a:tabLst>
            </a:pPr>
            <a:r>
              <a:rPr sz="1200" spc="-110" dirty="0">
                <a:latin typeface="Lucida Sans" panose="020B0602030504020204" pitchFamily="34" charset="77"/>
                <a:cs typeface="Arial Black"/>
              </a:rPr>
              <a:t>Lookup</a:t>
            </a:r>
            <a:r>
              <a:rPr sz="1200" spc="-105" dirty="0">
                <a:latin typeface="Lucida Sans" panose="020B0602030504020204" pitchFamily="34" charset="77"/>
                <a:cs typeface="Arial Black"/>
              </a:rPr>
              <a:t> </a:t>
            </a:r>
            <a:r>
              <a:rPr sz="1200" spc="-114" dirty="0">
                <a:latin typeface="Lucida Sans" panose="020B0602030504020204" pitchFamily="34" charset="77"/>
                <a:cs typeface="Arial Black"/>
              </a:rPr>
              <a:t>relationships</a:t>
            </a:r>
            <a:endParaRPr sz="1200">
              <a:latin typeface="Lucida Sans" panose="020B0602030504020204" pitchFamily="34" charset="77"/>
              <a:cs typeface="Arial Black"/>
            </a:endParaRPr>
          </a:p>
          <a:p>
            <a:pPr marL="246379" indent="-234315">
              <a:lnSpc>
                <a:spcPct val="100000"/>
              </a:lnSpc>
              <a:spcBef>
                <a:spcPts val="1040"/>
              </a:spcBef>
              <a:buClr>
                <a:srgbClr val="787878"/>
              </a:buClr>
              <a:buSzPct val="70833"/>
              <a:buFont typeface="Arial"/>
              <a:buChar char="•"/>
              <a:tabLst>
                <a:tab pos="246379" algn="l"/>
                <a:tab pos="247015" algn="l"/>
              </a:tabLst>
            </a:pPr>
            <a:r>
              <a:rPr sz="1200" spc="-110" dirty="0">
                <a:latin typeface="Lucida Sans" panose="020B0602030504020204" pitchFamily="34" charset="77"/>
                <a:cs typeface="Arial Black"/>
              </a:rPr>
              <a:t>Master-detail</a:t>
            </a:r>
            <a:r>
              <a:rPr sz="1200" spc="5" dirty="0">
                <a:latin typeface="Lucida Sans" panose="020B0602030504020204" pitchFamily="34" charset="77"/>
                <a:cs typeface="Arial Black"/>
              </a:rPr>
              <a:t> </a:t>
            </a:r>
            <a:r>
              <a:rPr sz="1200" spc="-114" dirty="0">
                <a:latin typeface="Lucida Sans" panose="020B0602030504020204" pitchFamily="34" charset="77"/>
                <a:cs typeface="Arial Black"/>
              </a:rPr>
              <a:t>relationships</a:t>
            </a:r>
            <a:endParaRPr sz="1200">
              <a:latin typeface="Lucida Sans" panose="020B0602030504020204" pitchFamily="34" charset="77"/>
              <a:cs typeface="Arial Black"/>
            </a:endParaRPr>
          </a:p>
          <a:p>
            <a:pPr marL="246379" indent="-234315">
              <a:lnSpc>
                <a:spcPct val="100000"/>
              </a:lnSpc>
              <a:spcBef>
                <a:spcPts val="965"/>
              </a:spcBef>
              <a:buClr>
                <a:srgbClr val="787878"/>
              </a:buClr>
              <a:buSzPct val="70833"/>
              <a:buFont typeface="Arial"/>
              <a:buChar char="•"/>
              <a:tabLst>
                <a:tab pos="246379" algn="l"/>
                <a:tab pos="247015" algn="l"/>
              </a:tabLst>
            </a:pPr>
            <a:r>
              <a:rPr sz="1200" spc="-135" dirty="0">
                <a:latin typeface="Lucida Sans" panose="020B0602030504020204" pitchFamily="34" charset="77"/>
                <a:cs typeface="Arial Black"/>
              </a:rPr>
              <a:t>All custom </a:t>
            </a:r>
            <a:r>
              <a:rPr sz="1200" spc="-110" dirty="0">
                <a:latin typeface="Lucida Sans" panose="020B0602030504020204" pitchFamily="34" charset="77"/>
                <a:cs typeface="Arial Black"/>
              </a:rPr>
              <a:t>fields </a:t>
            </a:r>
            <a:r>
              <a:rPr sz="1200" spc="-150" dirty="0">
                <a:latin typeface="Lucida Sans" panose="020B0602030504020204" pitchFamily="34" charset="77"/>
                <a:cs typeface="Arial Black"/>
              </a:rPr>
              <a:t>except:</a:t>
            </a:r>
            <a:r>
              <a:rPr sz="1200" spc="-65" dirty="0">
                <a:latin typeface="Lucida Sans" panose="020B0602030504020204" pitchFamily="34" charset="77"/>
                <a:cs typeface="Arial Black"/>
              </a:rPr>
              <a:t> </a:t>
            </a:r>
            <a:r>
              <a:rPr sz="1200" spc="-120" dirty="0">
                <a:latin typeface="Lucida Sans" panose="020B0602030504020204" pitchFamily="34" charset="77"/>
                <a:cs typeface="Arial Black"/>
              </a:rPr>
              <a:t>Geolocation</a:t>
            </a:r>
            <a:endParaRPr sz="1200">
              <a:latin typeface="Lucida Sans" panose="020B0602030504020204" pitchFamily="34" charset="77"/>
              <a:cs typeface="Arial Black"/>
            </a:endParaRPr>
          </a:p>
        </p:txBody>
      </p:sp>
    </p:spTree>
    <p:extLst>
      <p:ext uri="{BB962C8B-B14F-4D97-AF65-F5344CB8AC3E}">
        <p14:creationId xmlns:p14="http://schemas.microsoft.com/office/powerpoint/2010/main" val="1851759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1841627" cy="54927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80707" y="1054417"/>
            <a:ext cx="2102485" cy="197490"/>
          </a:xfrm>
          <a:prstGeom prst="rect">
            <a:avLst/>
          </a:prstGeom>
        </p:spPr>
        <p:txBody>
          <a:bodyPr vert="horz" wrap="square" lIns="0" tIns="12700" rIns="0" bIns="0" rtlCol="0">
            <a:spAutoFit/>
          </a:bodyPr>
          <a:lstStyle/>
          <a:p>
            <a:pPr marL="12700">
              <a:lnSpc>
                <a:spcPct val="100000"/>
              </a:lnSpc>
              <a:spcBef>
                <a:spcPts val="100"/>
              </a:spcBef>
            </a:pPr>
            <a:r>
              <a:rPr sz="1200" spc="-130" dirty="0">
                <a:latin typeface="Lucida Sans" panose="020B0602030504020204" pitchFamily="34" charset="77"/>
                <a:cs typeface="Arial Black"/>
              </a:rPr>
              <a:t>Integrated </a:t>
            </a:r>
            <a:r>
              <a:rPr sz="1200" spc="-140" dirty="0">
                <a:latin typeface="Lucida Sans" panose="020B0602030504020204" pitchFamily="34" charset="77"/>
                <a:cs typeface="Arial Black"/>
              </a:rPr>
              <a:t>database </a:t>
            </a:r>
            <a:r>
              <a:rPr sz="1200" spc="-75" dirty="0">
                <a:latin typeface="Lucida Sans" panose="020B0602030504020204" pitchFamily="34" charset="77"/>
                <a:cs typeface="Arial Black"/>
              </a:rPr>
              <a:t>of</a:t>
            </a:r>
            <a:r>
              <a:rPr sz="1200" spc="-280" dirty="0">
                <a:latin typeface="Lucida Sans" panose="020B0602030504020204" pitchFamily="34" charset="77"/>
                <a:cs typeface="Arial Black"/>
              </a:rPr>
              <a:t> </a:t>
            </a:r>
            <a:r>
              <a:rPr sz="1200" spc="-120" dirty="0">
                <a:latin typeface="Lucida Sans" panose="020B0602030504020204" pitchFamily="34" charset="77"/>
                <a:cs typeface="Arial Black"/>
              </a:rPr>
              <a:t>aircraft</a:t>
            </a:r>
            <a:endParaRPr sz="1200">
              <a:latin typeface="Lucida Sans" panose="020B0602030504020204" pitchFamily="34" charset="77"/>
              <a:cs typeface="Arial Black"/>
            </a:endParaRPr>
          </a:p>
        </p:txBody>
      </p:sp>
      <p:sp>
        <p:nvSpPr>
          <p:cNvPr id="5" name="object 5"/>
          <p:cNvSpPr/>
          <p:nvPr/>
        </p:nvSpPr>
        <p:spPr>
          <a:xfrm>
            <a:off x="782319" y="1554480"/>
            <a:ext cx="8463280" cy="435864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89562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3550752"/>
            <a:ext cx="12192000" cy="330724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1328400" y="6258559"/>
            <a:ext cx="609600" cy="4267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9804400" y="6126479"/>
            <a:ext cx="995679" cy="325120"/>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783839" y="4632959"/>
            <a:ext cx="6766559" cy="2225037"/>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792480" y="3799840"/>
            <a:ext cx="10617200" cy="3058157"/>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944880" y="2844800"/>
            <a:ext cx="10515600" cy="2600960"/>
          </a:xfrm>
          <a:prstGeom prst="rect">
            <a:avLst/>
          </a:prstGeom>
          <a:blipFill>
            <a:blip r:embed="rId7" cstate="print"/>
            <a:stretch>
              <a:fillRect/>
            </a:stretch>
          </a:blipFill>
        </p:spPr>
        <p:txBody>
          <a:bodyPr wrap="square" lIns="0" tIns="0" rIns="0" bIns="0" rtlCol="0"/>
          <a:lstStyle/>
          <a:p>
            <a:endParaRPr/>
          </a:p>
        </p:txBody>
      </p:sp>
      <p:sp>
        <p:nvSpPr>
          <p:cNvPr id="8" name="object 8"/>
          <p:cNvSpPr/>
          <p:nvPr/>
        </p:nvSpPr>
        <p:spPr>
          <a:xfrm>
            <a:off x="2296160" y="2346960"/>
            <a:ext cx="8178800" cy="1798320"/>
          </a:xfrm>
          <a:prstGeom prst="rect">
            <a:avLst/>
          </a:prstGeom>
          <a:blipFill>
            <a:blip r:embed="rId8" cstate="print"/>
            <a:stretch>
              <a:fillRect/>
            </a:stretch>
          </a:blipFill>
        </p:spPr>
        <p:txBody>
          <a:bodyPr wrap="square" lIns="0" tIns="0" rIns="0" bIns="0" rtlCol="0"/>
          <a:lstStyle/>
          <a:p>
            <a:endParaRPr/>
          </a:p>
        </p:txBody>
      </p:sp>
      <p:sp>
        <p:nvSpPr>
          <p:cNvPr id="9" name="object 9"/>
          <p:cNvSpPr/>
          <p:nvPr/>
        </p:nvSpPr>
        <p:spPr>
          <a:xfrm>
            <a:off x="4399279" y="3190239"/>
            <a:ext cx="2067560" cy="665480"/>
          </a:xfrm>
          <a:prstGeom prst="rect">
            <a:avLst/>
          </a:prstGeom>
          <a:blipFill>
            <a:blip r:embed="rId9" cstate="print"/>
            <a:stretch>
              <a:fillRect/>
            </a:stretch>
          </a:blipFill>
        </p:spPr>
        <p:txBody>
          <a:bodyPr wrap="square" lIns="0" tIns="0" rIns="0" bIns="0" rtlCol="0"/>
          <a:lstStyle/>
          <a:p>
            <a:endParaRPr/>
          </a:p>
        </p:txBody>
      </p:sp>
      <p:sp>
        <p:nvSpPr>
          <p:cNvPr id="10" name="object 10"/>
          <p:cNvSpPr/>
          <p:nvPr/>
        </p:nvSpPr>
        <p:spPr>
          <a:xfrm>
            <a:off x="4500879" y="3332479"/>
            <a:ext cx="243839" cy="335279"/>
          </a:xfrm>
          <a:prstGeom prst="rect">
            <a:avLst/>
          </a:prstGeom>
          <a:blipFill>
            <a:blip r:embed="rId10" cstate="print"/>
            <a:stretch>
              <a:fillRect/>
            </a:stretch>
          </a:blipFill>
        </p:spPr>
        <p:txBody>
          <a:bodyPr wrap="square" lIns="0" tIns="0" rIns="0" bIns="0" rtlCol="0"/>
          <a:lstStyle/>
          <a:p>
            <a:endParaRPr/>
          </a:p>
        </p:txBody>
      </p:sp>
      <p:sp>
        <p:nvSpPr>
          <p:cNvPr id="11" name="object 11"/>
          <p:cNvSpPr txBox="1"/>
          <p:nvPr/>
        </p:nvSpPr>
        <p:spPr>
          <a:xfrm>
            <a:off x="4851400" y="3325177"/>
            <a:ext cx="1367790" cy="306705"/>
          </a:xfrm>
          <a:prstGeom prst="rect">
            <a:avLst/>
          </a:prstGeom>
        </p:spPr>
        <p:txBody>
          <a:bodyPr vert="horz" wrap="square" lIns="0" tIns="11430" rIns="0" bIns="0" rtlCol="0">
            <a:spAutoFit/>
          </a:bodyPr>
          <a:lstStyle/>
          <a:p>
            <a:pPr marL="12700">
              <a:lnSpc>
                <a:spcPct val="100000"/>
              </a:lnSpc>
              <a:spcBef>
                <a:spcPts val="90"/>
              </a:spcBef>
            </a:pPr>
            <a:r>
              <a:rPr sz="1850" b="1" spc="-35" dirty="0">
                <a:solidFill>
                  <a:srgbClr val="FFFFFF"/>
                </a:solidFill>
                <a:latin typeface="Lucida Sans"/>
                <a:cs typeface="Lucida Sans"/>
              </a:rPr>
              <a:t>L</a:t>
            </a:r>
            <a:r>
              <a:rPr sz="1850" b="1" spc="-375" dirty="0">
                <a:solidFill>
                  <a:srgbClr val="FFFFFF"/>
                </a:solidFill>
                <a:latin typeface="Lucida Sans"/>
                <a:cs typeface="Lucida Sans"/>
              </a:rPr>
              <a:t> </a:t>
            </a:r>
            <a:r>
              <a:rPr sz="1850" b="1" spc="-40" dirty="0">
                <a:solidFill>
                  <a:srgbClr val="FFFFFF"/>
                </a:solidFill>
                <a:latin typeface="Lucida Sans"/>
                <a:cs typeface="Lucida Sans"/>
              </a:rPr>
              <a:t>i</a:t>
            </a:r>
            <a:r>
              <a:rPr sz="1850" b="1" spc="-375" dirty="0">
                <a:solidFill>
                  <a:srgbClr val="FFFFFF"/>
                </a:solidFill>
                <a:latin typeface="Lucida Sans"/>
                <a:cs typeface="Lucida Sans"/>
              </a:rPr>
              <a:t> </a:t>
            </a:r>
            <a:r>
              <a:rPr sz="1850" b="1" spc="-180" dirty="0">
                <a:solidFill>
                  <a:srgbClr val="FFFFFF"/>
                </a:solidFill>
                <a:latin typeface="Lucida Sans"/>
                <a:cs typeface="Lucida Sans"/>
              </a:rPr>
              <a:t>g</a:t>
            </a:r>
            <a:r>
              <a:rPr sz="1850" b="1" spc="-375" dirty="0">
                <a:solidFill>
                  <a:srgbClr val="FFFFFF"/>
                </a:solidFill>
                <a:latin typeface="Lucida Sans"/>
                <a:cs typeface="Lucida Sans"/>
              </a:rPr>
              <a:t> </a:t>
            </a:r>
            <a:r>
              <a:rPr sz="1850" b="1" spc="170" dirty="0">
                <a:solidFill>
                  <a:srgbClr val="FFFFFF"/>
                </a:solidFill>
                <a:latin typeface="Lucida Sans"/>
                <a:cs typeface="Lucida Sans"/>
              </a:rPr>
              <a:t>htni</a:t>
            </a:r>
            <a:r>
              <a:rPr sz="1850" b="1" spc="-370" dirty="0">
                <a:solidFill>
                  <a:srgbClr val="FFFFFF"/>
                </a:solidFill>
                <a:latin typeface="Lucida Sans"/>
                <a:cs typeface="Lucida Sans"/>
              </a:rPr>
              <a:t> </a:t>
            </a:r>
            <a:r>
              <a:rPr sz="1850" b="1" spc="20" dirty="0">
                <a:solidFill>
                  <a:srgbClr val="FFFFFF"/>
                </a:solidFill>
                <a:latin typeface="Lucida Sans"/>
                <a:cs typeface="Lucida Sans"/>
              </a:rPr>
              <a:t>ng</a:t>
            </a:r>
            <a:endParaRPr sz="1850">
              <a:latin typeface="Lucida Sans"/>
              <a:cs typeface="Lucida Sans"/>
            </a:endParaRPr>
          </a:p>
        </p:txBody>
      </p:sp>
      <p:sp>
        <p:nvSpPr>
          <p:cNvPr id="12" name="object 12"/>
          <p:cNvSpPr/>
          <p:nvPr/>
        </p:nvSpPr>
        <p:spPr>
          <a:xfrm>
            <a:off x="4236720" y="4216400"/>
            <a:ext cx="2250440" cy="706119"/>
          </a:xfrm>
          <a:prstGeom prst="rect">
            <a:avLst/>
          </a:prstGeom>
          <a:blipFill>
            <a:blip r:embed="rId11" cstate="print"/>
            <a:stretch>
              <a:fillRect/>
            </a:stretch>
          </a:blipFill>
        </p:spPr>
        <p:txBody>
          <a:bodyPr wrap="square" lIns="0" tIns="0" rIns="0" bIns="0" rtlCol="0"/>
          <a:lstStyle/>
          <a:p>
            <a:endParaRPr/>
          </a:p>
        </p:txBody>
      </p:sp>
      <p:sp>
        <p:nvSpPr>
          <p:cNvPr id="13" name="object 13"/>
          <p:cNvSpPr txBox="1"/>
          <p:nvPr/>
        </p:nvSpPr>
        <p:spPr>
          <a:xfrm>
            <a:off x="5035803" y="4401121"/>
            <a:ext cx="1173480" cy="306705"/>
          </a:xfrm>
          <a:prstGeom prst="rect">
            <a:avLst/>
          </a:prstGeom>
        </p:spPr>
        <p:txBody>
          <a:bodyPr vert="horz" wrap="square" lIns="0" tIns="11430" rIns="0" bIns="0" rtlCol="0">
            <a:spAutoFit/>
          </a:bodyPr>
          <a:lstStyle/>
          <a:p>
            <a:pPr marL="12700">
              <a:lnSpc>
                <a:spcPct val="100000"/>
              </a:lnSpc>
              <a:spcBef>
                <a:spcPts val="90"/>
              </a:spcBef>
            </a:pPr>
            <a:r>
              <a:rPr sz="1850" b="1" spc="-80" dirty="0">
                <a:solidFill>
                  <a:srgbClr val="FFFFFF"/>
                </a:solidFill>
                <a:latin typeface="Lucida Sans"/>
                <a:cs typeface="Lucida Sans"/>
              </a:rPr>
              <a:t>E</a:t>
            </a:r>
            <a:r>
              <a:rPr sz="1850" b="1" spc="-370" dirty="0">
                <a:solidFill>
                  <a:srgbClr val="FFFFFF"/>
                </a:solidFill>
                <a:latin typeface="Lucida Sans"/>
                <a:cs typeface="Lucida Sans"/>
              </a:rPr>
              <a:t> </a:t>
            </a:r>
            <a:r>
              <a:rPr sz="1850" b="1" spc="-40" dirty="0">
                <a:solidFill>
                  <a:srgbClr val="FFFFFF"/>
                </a:solidFill>
                <a:latin typeface="Lucida Sans"/>
                <a:cs typeface="Lucida Sans"/>
              </a:rPr>
              <a:t>i</a:t>
            </a:r>
            <a:r>
              <a:rPr sz="1850" b="1" spc="-380" dirty="0">
                <a:solidFill>
                  <a:srgbClr val="FFFFFF"/>
                </a:solidFill>
                <a:latin typeface="Lucida Sans"/>
                <a:cs typeface="Lucida Sans"/>
              </a:rPr>
              <a:t> </a:t>
            </a:r>
            <a:r>
              <a:rPr sz="1850" b="1" spc="145" dirty="0">
                <a:solidFill>
                  <a:srgbClr val="FFFFFF"/>
                </a:solidFill>
                <a:latin typeface="Lucida Sans"/>
                <a:cs typeface="Lucida Sans"/>
              </a:rPr>
              <a:t>nste</a:t>
            </a:r>
            <a:r>
              <a:rPr sz="1850" b="1" spc="-350" dirty="0">
                <a:solidFill>
                  <a:srgbClr val="FFFFFF"/>
                </a:solidFill>
                <a:latin typeface="Lucida Sans"/>
                <a:cs typeface="Lucida Sans"/>
              </a:rPr>
              <a:t> </a:t>
            </a:r>
            <a:r>
              <a:rPr sz="1850" b="1" spc="-40" dirty="0">
                <a:solidFill>
                  <a:srgbClr val="FFFFFF"/>
                </a:solidFill>
                <a:latin typeface="Lucida Sans"/>
                <a:cs typeface="Lucida Sans"/>
              </a:rPr>
              <a:t>i</a:t>
            </a:r>
            <a:r>
              <a:rPr sz="1850" b="1" spc="-380" dirty="0">
                <a:solidFill>
                  <a:srgbClr val="FFFFFF"/>
                </a:solidFill>
                <a:latin typeface="Lucida Sans"/>
                <a:cs typeface="Lucida Sans"/>
              </a:rPr>
              <a:t> </a:t>
            </a:r>
            <a:r>
              <a:rPr sz="1850" b="1" spc="-5" dirty="0">
                <a:solidFill>
                  <a:srgbClr val="FFFFFF"/>
                </a:solidFill>
                <a:latin typeface="Lucida Sans"/>
                <a:cs typeface="Lucida Sans"/>
              </a:rPr>
              <a:t>n</a:t>
            </a:r>
            <a:endParaRPr sz="1850">
              <a:latin typeface="Lucida Sans"/>
              <a:cs typeface="Lucida Sans"/>
            </a:endParaRPr>
          </a:p>
        </p:txBody>
      </p:sp>
      <p:sp>
        <p:nvSpPr>
          <p:cNvPr id="14" name="object 14"/>
          <p:cNvSpPr/>
          <p:nvPr/>
        </p:nvSpPr>
        <p:spPr>
          <a:xfrm>
            <a:off x="4246879" y="4287520"/>
            <a:ext cx="777239" cy="624839"/>
          </a:xfrm>
          <a:prstGeom prst="rect">
            <a:avLst/>
          </a:prstGeom>
          <a:blipFill>
            <a:blip r:embed="rId12" cstate="print"/>
            <a:stretch>
              <a:fillRect/>
            </a:stretch>
          </a:blipFill>
        </p:spPr>
        <p:txBody>
          <a:bodyPr wrap="square" lIns="0" tIns="0" rIns="0" bIns="0" rtlCol="0"/>
          <a:lstStyle/>
          <a:p>
            <a:endParaRPr/>
          </a:p>
        </p:txBody>
      </p:sp>
      <p:sp>
        <p:nvSpPr>
          <p:cNvPr id="15" name="object 15"/>
          <p:cNvSpPr/>
          <p:nvPr/>
        </p:nvSpPr>
        <p:spPr>
          <a:xfrm>
            <a:off x="4338320" y="4378959"/>
            <a:ext cx="599439" cy="447039"/>
          </a:xfrm>
          <a:prstGeom prst="rect">
            <a:avLst/>
          </a:prstGeom>
          <a:blipFill>
            <a:blip r:embed="rId13" cstate="print"/>
            <a:stretch>
              <a:fillRect/>
            </a:stretch>
          </a:blipFill>
        </p:spPr>
        <p:txBody>
          <a:bodyPr wrap="square" lIns="0" tIns="0" rIns="0" bIns="0" rtlCol="0"/>
          <a:lstStyle/>
          <a:p>
            <a:endParaRPr/>
          </a:p>
        </p:txBody>
      </p:sp>
      <p:sp>
        <p:nvSpPr>
          <p:cNvPr id="16" name="object 16"/>
          <p:cNvSpPr/>
          <p:nvPr/>
        </p:nvSpPr>
        <p:spPr>
          <a:xfrm>
            <a:off x="4592320" y="5588000"/>
            <a:ext cx="1366520" cy="431800"/>
          </a:xfrm>
          <a:prstGeom prst="rect">
            <a:avLst/>
          </a:prstGeom>
          <a:blipFill>
            <a:blip r:embed="rId14" cstate="print"/>
            <a:stretch>
              <a:fillRect/>
            </a:stretch>
          </a:blipFill>
        </p:spPr>
        <p:txBody>
          <a:bodyPr wrap="square" lIns="0" tIns="0" rIns="0" bIns="0" rtlCol="0"/>
          <a:lstStyle/>
          <a:p>
            <a:endParaRPr/>
          </a:p>
        </p:txBody>
      </p:sp>
      <p:sp>
        <p:nvSpPr>
          <p:cNvPr id="17" name="object 17"/>
          <p:cNvSpPr txBox="1"/>
          <p:nvPr/>
        </p:nvSpPr>
        <p:spPr>
          <a:xfrm>
            <a:off x="4671695" y="5377497"/>
            <a:ext cx="1199515" cy="499745"/>
          </a:xfrm>
          <a:prstGeom prst="rect">
            <a:avLst/>
          </a:prstGeom>
        </p:spPr>
        <p:txBody>
          <a:bodyPr vert="horz" wrap="square" lIns="0" tIns="11430" rIns="0" bIns="0" rtlCol="0">
            <a:spAutoFit/>
          </a:bodyPr>
          <a:lstStyle/>
          <a:p>
            <a:pPr marL="12700">
              <a:lnSpc>
                <a:spcPct val="100000"/>
              </a:lnSpc>
              <a:spcBef>
                <a:spcPts val="90"/>
              </a:spcBef>
            </a:pPr>
            <a:r>
              <a:rPr sz="1850" b="1" spc="120" dirty="0">
                <a:solidFill>
                  <a:srgbClr val="FFFFFF"/>
                </a:solidFill>
                <a:latin typeface="Lucida Sans"/>
                <a:cs typeface="Lucida Sans"/>
              </a:rPr>
              <a:t>Thund</a:t>
            </a:r>
            <a:r>
              <a:rPr sz="1850" b="1" spc="-360" dirty="0">
                <a:solidFill>
                  <a:srgbClr val="FFFFFF"/>
                </a:solidFill>
                <a:latin typeface="Lucida Sans"/>
                <a:cs typeface="Lucida Sans"/>
              </a:rPr>
              <a:t> </a:t>
            </a:r>
            <a:r>
              <a:rPr sz="1850" b="1" dirty="0">
                <a:solidFill>
                  <a:srgbClr val="FFFFFF"/>
                </a:solidFill>
                <a:latin typeface="Lucida Sans"/>
                <a:cs typeface="Lucida Sans"/>
              </a:rPr>
              <a:t>e</a:t>
            </a:r>
            <a:r>
              <a:rPr sz="1850" b="1" spc="-355" dirty="0">
                <a:solidFill>
                  <a:srgbClr val="FFFFFF"/>
                </a:solidFill>
                <a:latin typeface="Lucida Sans"/>
                <a:cs typeface="Lucida Sans"/>
              </a:rPr>
              <a:t> </a:t>
            </a:r>
            <a:r>
              <a:rPr sz="1850" b="1" spc="-5" dirty="0">
                <a:solidFill>
                  <a:srgbClr val="FFFFFF"/>
                </a:solidFill>
                <a:latin typeface="Lucida Sans"/>
                <a:cs typeface="Lucida Sans"/>
              </a:rPr>
              <a:t>r</a:t>
            </a:r>
            <a:endParaRPr sz="1850">
              <a:latin typeface="Lucida Sans"/>
              <a:cs typeface="Lucida Sans"/>
            </a:endParaRPr>
          </a:p>
          <a:p>
            <a:pPr marL="74295">
              <a:lnSpc>
                <a:spcPct val="100000"/>
              </a:lnSpc>
              <a:spcBef>
                <a:spcPts val="15"/>
              </a:spcBef>
            </a:pPr>
            <a:r>
              <a:rPr sz="1250" spc="-85" dirty="0">
                <a:solidFill>
                  <a:srgbClr val="FFFFFF"/>
                </a:solidFill>
                <a:latin typeface="Lucida Sans" panose="020B0602030504020204" pitchFamily="34" charset="77"/>
                <a:cs typeface="Arial Black"/>
              </a:rPr>
              <a:t>Data</a:t>
            </a:r>
            <a:r>
              <a:rPr sz="1250" spc="-114" dirty="0">
                <a:solidFill>
                  <a:srgbClr val="FFFFFF"/>
                </a:solidFill>
                <a:latin typeface="Lucida Sans" panose="020B0602030504020204" pitchFamily="34" charset="77"/>
                <a:cs typeface="Arial Black"/>
              </a:rPr>
              <a:t> </a:t>
            </a:r>
            <a:r>
              <a:rPr sz="1250" spc="-75" dirty="0">
                <a:solidFill>
                  <a:srgbClr val="FFFFFF"/>
                </a:solidFill>
                <a:latin typeface="Lucida Sans" panose="020B0602030504020204" pitchFamily="34" charset="77"/>
                <a:cs typeface="Arial Black"/>
              </a:rPr>
              <a:t>Platform</a:t>
            </a:r>
            <a:endParaRPr sz="1250">
              <a:latin typeface="Lucida Sans" panose="020B0602030504020204" pitchFamily="34" charset="77"/>
              <a:cs typeface="Arial Black"/>
            </a:endParaRPr>
          </a:p>
        </p:txBody>
      </p:sp>
      <p:sp>
        <p:nvSpPr>
          <p:cNvPr id="18" name="object 18"/>
          <p:cNvSpPr/>
          <p:nvPr/>
        </p:nvSpPr>
        <p:spPr>
          <a:xfrm>
            <a:off x="572134" y="88836"/>
            <a:ext cx="8427847" cy="549592"/>
          </a:xfrm>
          <a:prstGeom prst="rect">
            <a:avLst/>
          </a:prstGeom>
          <a:blipFill>
            <a:blip r:embed="rId15" cstate="print"/>
            <a:stretch>
              <a:fillRect/>
            </a:stretch>
          </a:blipFill>
        </p:spPr>
        <p:txBody>
          <a:bodyPr wrap="square" lIns="0" tIns="0" rIns="0" bIns="0" rtlCol="0"/>
          <a:lstStyle/>
          <a:p>
            <a:endParaRPr/>
          </a:p>
        </p:txBody>
      </p:sp>
      <p:sp>
        <p:nvSpPr>
          <p:cNvPr id="19" name="object 19"/>
          <p:cNvSpPr txBox="1"/>
          <p:nvPr/>
        </p:nvSpPr>
        <p:spPr>
          <a:xfrm>
            <a:off x="941387" y="2483548"/>
            <a:ext cx="1132205" cy="245745"/>
          </a:xfrm>
          <a:prstGeom prst="rect">
            <a:avLst/>
          </a:prstGeom>
        </p:spPr>
        <p:txBody>
          <a:bodyPr vert="horz" wrap="square" lIns="0" tIns="11430" rIns="0" bIns="0" rtlCol="0">
            <a:spAutoFit/>
          </a:bodyPr>
          <a:lstStyle/>
          <a:p>
            <a:pPr marL="12700">
              <a:lnSpc>
                <a:spcPct val="100000"/>
              </a:lnSpc>
              <a:spcBef>
                <a:spcPts val="90"/>
              </a:spcBef>
            </a:pPr>
            <a:r>
              <a:rPr sz="1450" b="1" spc="-55" dirty="0">
                <a:latin typeface="Lucida Sans"/>
                <a:cs typeface="Lucida Sans"/>
              </a:rPr>
              <a:t>Applications</a:t>
            </a:r>
            <a:endParaRPr sz="1450">
              <a:latin typeface="Lucida Sans"/>
              <a:cs typeface="Lucida Sans"/>
            </a:endParaRPr>
          </a:p>
        </p:txBody>
      </p:sp>
      <p:sp>
        <p:nvSpPr>
          <p:cNvPr id="20" name="object 20"/>
          <p:cNvSpPr txBox="1"/>
          <p:nvPr/>
        </p:nvSpPr>
        <p:spPr>
          <a:xfrm>
            <a:off x="1102677" y="4621466"/>
            <a:ext cx="824865" cy="245745"/>
          </a:xfrm>
          <a:prstGeom prst="rect">
            <a:avLst/>
          </a:prstGeom>
        </p:spPr>
        <p:txBody>
          <a:bodyPr vert="horz" wrap="square" lIns="0" tIns="11430" rIns="0" bIns="0" rtlCol="0">
            <a:spAutoFit/>
          </a:bodyPr>
          <a:lstStyle/>
          <a:p>
            <a:pPr marL="12700">
              <a:lnSpc>
                <a:spcPct val="100000"/>
              </a:lnSpc>
              <a:spcBef>
                <a:spcPts val="90"/>
              </a:spcBef>
            </a:pPr>
            <a:r>
              <a:rPr sz="1450" b="1" spc="-20" dirty="0">
                <a:latin typeface="Lucida Sans"/>
                <a:cs typeface="Lucida Sans"/>
              </a:rPr>
              <a:t>Platform</a:t>
            </a:r>
            <a:endParaRPr sz="1450">
              <a:latin typeface="Lucida Sans"/>
              <a:cs typeface="Lucida Sans"/>
            </a:endParaRPr>
          </a:p>
        </p:txBody>
      </p:sp>
      <p:sp>
        <p:nvSpPr>
          <p:cNvPr id="21" name="object 21"/>
          <p:cNvSpPr/>
          <p:nvPr/>
        </p:nvSpPr>
        <p:spPr>
          <a:xfrm>
            <a:off x="1473200" y="2839720"/>
            <a:ext cx="91440" cy="1686560"/>
          </a:xfrm>
          <a:custGeom>
            <a:avLst/>
            <a:gdLst/>
            <a:ahLst/>
            <a:cxnLst/>
            <a:rect l="l" t="t" r="r" b="b"/>
            <a:pathLst>
              <a:path w="91440" h="1686560">
                <a:moveTo>
                  <a:pt x="60959" y="45719"/>
                </a:moveTo>
                <a:lnTo>
                  <a:pt x="30480" y="45719"/>
                </a:lnTo>
                <a:lnTo>
                  <a:pt x="30480" y="1686559"/>
                </a:lnTo>
                <a:lnTo>
                  <a:pt x="60959" y="1686559"/>
                </a:lnTo>
                <a:lnTo>
                  <a:pt x="60959" y="45719"/>
                </a:lnTo>
                <a:close/>
              </a:path>
              <a:path w="91440" h="1686560">
                <a:moveTo>
                  <a:pt x="45719" y="0"/>
                </a:moveTo>
                <a:lnTo>
                  <a:pt x="0" y="60959"/>
                </a:lnTo>
                <a:lnTo>
                  <a:pt x="30480" y="60959"/>
                </a:lnTo>
                <a:lnTo>
                  <a:pt x="30480" y="45719"/>
                </a:lnTo>
                <a:lnTo>
                  <a:pt x="80009" y="45719"/>
                </a:lnTo>
                <a:lnTo>
                  <a:pt x="45719" y="0"/>
                </a:lnTo>
                <a:close/>
              </a:path>
              <a:path w="91440" h="1686560">
                <a:moveTo>
                  <a:pt x="80009" y="45719"/>
                </a:moveTo>
                <a:lnTo>
                  <a:pt x="60959" y="45719"/>
                </a:lnTo>
                <a:lnTo>
                  <a:pt x="60959" y="60959"/>
                </a:lnTo>
                <a:lnTo>
                  <a:pt x="91440" y="60959"/>
                </a:lnTo>
                <a:lnTo>
                  <a:pt x="80009" y="45719"/>
                </a:lnTo>
                <a:close/>
              </a:path>
            </a:pathLst>
          </a:custGeom>
          <a:solidFill>
            <a:srgbClr val="000000"/>
          </a:solidFill>
        </p:spPr>
        <p:txBody>
          <a:bodyPr wrap="square" lIns="0" tIns="0" rIns="0" bIns="0" rtlCol="0"/>
          <a:lstStyle/>
          <a:p>
            <a:endParaRPr/>
          </a:p>
        </p:txBody>
      </p:sp>
      <p:sp>
        <p:nvSpPr>
          <p:cNvPr id="22" name="object 22"/>
          <p:cNvSpPr/>
          <p:nvPr/>
        </p:nvSpPr>
        <p:spPr>
          <a:xfrm>
            <a:off x="1473200" y="4983479"/>
            <a:ext cx="91440" cy="1178560"/>
          </a:xfrm>
          <a:custGeom>
            <a:avLst/>
            <a:gdLst/>
            <a:ahLst/>
            <a:cxnLst/>
            <a:rect l="l" t="t" r="r" b="b"/>
            <a:pathLst>
              <a:path w="91440" h="1178560">
                <a:moveTo>
                  <a:pt x="30480" y="1117600"/>
                </a:moveTo>
                <a:lnTo>
                  <a:pt x="0" y="1117600"/>
                </a:lnTo>
                <a:lnTo>
                  <a:pt x="45719" y="1178560"/>
                </a:lnTo>
                <a:lnTo>
                  <a:pt x="80009" y="1132840"/>
                </a:lnTo>
                <a:lnTo>
                  <a:pt x="30480" y="1132840"/>
                </a:lnTo>
                <a:lnTo>
                  <a:pt x="30480" y="1117600"/>
                </a:lnTo>
                <a:close/>
              </a:path>
              <a:path w="91440" h="1178560">
                <a:moveTo>
                  <a:pt x="60959" y="0"/>
                </a:moveTo>
                <a:lnTo>
                  <a:pt x="30480" y="0"/>
                </a:lnTo>
                <a:lnTo>
                  <a:pt x="30480" y="1132840"/>
                </a:lnTo>
                <a:lnTo>
                  <a:pt x="60959" y="1132840"/>
                </a:lnTo>
                <a:lnTo>
                  <a:pt x="60959" y="0"/>
                </a:lnTo>
                <a:close/>
              </a:path>
              <a:path w="91440" h="1178560">
                <a:moveTo>
                  <a:pt x="91440" y="1117600"/>
                </a:moveTo>
                <a:lnTo>
                  <a:pt x="60959" y="1117600"/>
                </a:lnTo>
                <a:lnTo>
                  <a:pt x="60959" y="1132840"/>
                </a:lnTo>
                <a:lnTo>
                  <a:pt x="80009" y="1132840"/>
                </a:lnTo>
                <a:lnTo>
                  <a:pt x="91440" y="1117600"/>
                </a:lnTo>
                <a:close/>
              </a:path>
            </a:pathLst>
          </a:custGeom>
          <a:solidFill>
            <a:srgbClr val="000000"/>
          </a:solidFill>
        </p:spPr>
        <p:txBody>
          <a:bodyPr wrap="square" lIns="0" tIns="0" rIns="0" bIns="0" rtlCol="0"/>
          <a:lstStyle/>
          <a:p>
            <a:endParaRPr/>
          </a:p>
        </p:txBody>
      </p:sp>
      <p:sp>
        <p:nvSpPr>
          <p:cNvPr id="23" name="object 23"/>
          <p:cNvSpPr/>
          <p:nvPr/>
        </p:nvSpPr>
        <p:spPr>
          <a:xfrm>
            <a:off x="6858000" y="3149600"/>
            <a:ext cx="980440" cy="502919"/>
          </a:xfrm>
          <a:prstGeom prst="rect">
            <a:avLst/>
          </a:prstGeom>
          <a:blipFill>
            <a:blip r:embed="rId16" cstate="print"/>
            <a:stretch>
              <a:fillRect/>
            </a:stretch>
          </a:blipFill>
        </p:spPr>
        <p:txBody>
          <a:bodyPr wrap="square" lIns="0" tIns="0" rIns="0" bIns="0" rtlCol="0"/>
          <a:lstStyle/>
          <a:p>
            <a:endParaRPr/>
          </a:p>
        </p:txBody>
      </p:sp>
      <p:sp>
        <p:nvSpPr>
          <p:cNvPr id="24" name="object 24"/>
          <p:cNvSpPr txBox="1"/>
          <p:nvPr/>
        </p:nvSpPr>
        <p:spPr>
          <a:xfrm>
            <a:off x="7043419" y="3256597"/>
            <a:ext cx="628650" cy="173124"/>
          </a:xfrm>
          <a:prstGeom prst="rect">
            <a:avLst/>
          </a:prstGeom>
        </p:spPr>
        <p:txBody>
          <a:bodyPr vert="horz" wrap="square" lIns="0" tIns="11430" rIns="0" bIns="0" rtlCol="0">
            <a:spAutoFit/>
          </a:bodyPr>
          <a:lstStyle/>
          <a:p>
            <a:pPr marL="12700">
              <a:lnSpc>
                <a:spcPct val="100000"/>
              </a:lnSpc>
              <a:spcBef>
                <a:spcPts val="90"/>
              </a:spcBef>
            </a:pPr>
            <a:r>
              <a:rPr sz="1050" spc="-120" dirty="0">
                <a:solidFill>
                  <a:srgbClr val="FFFFFF"/>
                </a:solidFill>
                <a:latin typeface="Lucida Sans" panose="020B0602030504020204" pitchFamily="34" charset="77"/>
                <a:cs typeface="Arial Black"/>
              </a:rPr>
              <a:t>force.com</a:t>
            </a:r>
            <a:endParaRPr sz="1050">
              <a:latin typeface="Lucida Sans" panose="020B0602030504020204" pitchFamily="34" charset="77"/>
              <a:cs typeface="Arial Black"/>
            </a:endParaRPr>
          </a:p>
        </p:txBody>
      </p:sp>
      <p:sp>
        <p:nvSpPr>
          <p:cNvPr id="25" name="object 25"/>
          <p:cNvSpPr/>
          <p:nvPr/>
        </p:nvSpPr>
        <p:spPr>
          <a:xfrm>
            <a:off x="8382000" y="2885439"/>
            <a:ext cx="838200" cy="502920"/>
          </a:xfrm>
          <a:prstGeom prst="rect">
            <a:avLst/>
          </a:prstGeom>
          <a:blipFill>
            <a:blip r:embed="rId17" cstate="print"/>
            <a:stretch>
              <a:fillRect/>
            </a:stretch>
          </a:blipFill>
        </p:spPr>
        <p:txBody>
          <a:bodyPr wrap="square" lIns="0" tIns="0" rIns="0" bIns="0" rtlCol="0"/>
          <a:lstStyle/>
          <a:p>
            <a:endParaRPr/>
          </a:p>
        </p:txBody>
      </p:sp>
      <p:sp>
        <p:nvSpPr>
          <p:cNvPr id="26" name="object 26"/>
          <p:cNvSpPr txBox="1"/>
          <p:nvPr/>
        </p:nvSpPr>
        <p:spPr>
          <a:xfrm>
            <a:off x="8573134" y="2996819"/>
            <a:ext cx="483870" cy="173124"/>
          </a:xfrm>
          <a:prstGeom prst="rect">
            <a:avLst/>
          </a:prstGeom>
        </p:spPr>
        <p:txBody>
          <a:bodyPr vert="horz" wrap="square" lIns="0" tIns="11430" rIns="0" bIns="0" rtlCol="0">
            <a:spAutoFit/>
          </a:bodyPr>
          <a:lstStyle/>
          <a:p>
            <a:pPr marL="12700">
              <a:lnSpc>
                <a:spcPct val="100000"/>
              </a:lnSpc>
              <a:spcBef>
                <a:spcPts val="90"/>
              </a:spcBef>
            </a:pPr>
            <a:r>
              <a:rPr sz="1050" spc="-80" dirty="0">
                <a:solidFill>
                  <a:srgbClr val="FFFFFF"/>
                </a:solidFill>
                <a:latin typeface="Lucida Sans" panose="020B0602030504020204" pitchFamily="34" charset="77"/>
                <a:cs typeface="Arial Black"/>
              </a:rPr>
              <a:t>H</a:t>
            </a:r>
            <a:r>
              <a:rPr sz="1050" spc="-145" dirty="0">
                <a:solidFill>
                  <a:srgbClr val="FFFFFF"/>
                </a:solidFill>
                <a:latin typeface="Lucida Sans" panose="020B0602030504020204" pitchFamily="34" charset="77"/>
                <a:cs typeface="Arial Black"/>
              </a:rPr>
              <a:t>e</a:t>
            </a:r>
            <a:r>
              <a:rPr sz="1050" spc="-70" dirty="0">
                <a:solidFill>
                  <a:srgbClr val="FFFFFF"/>
                </a:solidFill>
                <a:latin typeface="Lucida Sans" panose="020B0602030504020204" pitchFamily="34" charset="77"/>
                <a:cs typeface="Arial Black"/>
              </a:rPr>
              <a:t>r</a:t>
            </a:r>
            <a:r>
              <a:rPr sz="1050" spc="-65" dirty="0">
                <a:solidFill>
                  <a:srgbClr val="FFFFFF"/>
                </a:solidFill>
                <a:latin typeface="Lucida Sans" panose="020B0602030504020204" pitchFamily="34" charset="77"/>
                <a:cs typeface="Arial Black"/>
              </a:rPr>
              <a:t>o</a:t>
            </a:r>
            <a:r>
              <a:rPr sz="1050" spc="-140" dirty="0">
                <a:solidFill>
                  <a:srgbClr val="FFFFFF"/>
                </a:solidFill>
                <a:latin typeface="Lucida Sans" panose="020B0602030504020204" pitchFamily="34" charset="77"/>
                <a:cs typeface="Arial Black"/>
              </a:rPr>
              <a:t>k</a:t>
            </a:r>
            <a:r>
              <a:rPr sz="1050" spc="-65" dirty="0">
                <a:solidFill>
                  <a:srgbClr val="FFFFFF"/>
                </a:solidFill>
                <a:latin typeface="Lucida Sans" panose="020B0602030504020204" pitchFamily="34" charset="77"/>
                <a:cs typeface="Arial Black"/>
              </a:rPr>
              <a:t>u</a:t>
            </a:r>
            <a:endParaRPr sz="1050">
              <a:latin typeface="Lucida Sans" panose="020B0602030504020204" pitchFamily="34" charset="77"/>
              <a:cs typeface="Arial Black"/>
            </a:endParaRPr>
          </a:p>
        </p:txBody>
      </p:sp>
      <p:sp>
        <p:nvSpPr>
          <p:cNvPr id="27" name="object 27"/>
          <p:cNvSpPr/>
          <p:nvPr/>
        </p:nvSpPr>
        <p:spPr>
          <a:xfrm>
            <a:off x="2794000" y="3007360"/>
            <a:ext cx="1153160" cy="665479"/>
          </a:xfrm>
          <a:prstGeom prst="rect">
            <a:avLst/>
          </a:prstGeom>
          <a:blipFill>
            <a:blip r:embed="rId18" cstate="print"/>
            <a:stretch>
              <a:fillRect/>
            </a:stretch>
          </a:blipFill>
        </p:spPr>
        <p:txBody>
          <a:bodyPr wrap="square" lIns="0" tIns="0" rIns="0" bIns="0" rtlCol="0"/>
          <a:lstStyle/>
          <a:p>
            <a:endParaRPr/>
          </a:p>
        </p:txBody>
      </p:sp>
      <p:sp>
        <p:nvSpPr>
          <p:cNvPr id="28" name="object 28"/>
          <p:cNvSpPr txBox="1"/>
          <p:nvPr/>
        </p:nvSpPr>
        <p:spPr>
          <a:xfrm>
            <a:off x="2976879" y="3111436"/>
            <a:ext cx="753110" cy="347345"/>
          </a:xfrm>
          <a:prstGeom prst="rect">
            <a:avLst/>
          </a:prstGeom>
        </p:spPr>
        <p:txBody>
          <a:bodyPr vert="horz" wrap="square" lIns="0" tIns="11430" rIns="0" bIns="0" rtlCol="0">
            <a:spAutoFit/>
          </a:bodyPr>
          <a:lstStyle/>
          <a:p>
            <a:pPr marL="12700">
              <a:lnSpc>
                <a:spcPct val="100000"/>
              </a:lnSpc>
              <a:spcBef>
                <a:spcPts val="90"/>
              </a:spcBef>
            </a:pPr>
            <a:r>
              <a:rPr sz="1050" spc="-95" dirty="0">
                <a:solidFill>
                  <a:srgbClr val="FFFFFF"/>
                </a:solidFill>
                <a:latin typeface="Lucida Sans" panose="020B0602030504020204" pitchFamily="34" charset="77"/>
                <a:cs typeface="Arial Black"/>
              </a:rPr>
              <a:t>Component</a:t>
            </a:r>
            <a:endParaRPr sz="1050">
              <a:latin typeface="Lucida Sans" panose="020B0602030504020204" pitchFamily="34" charset="77"/>
              <a:cs typeface="Arial Black"/>
            </a:endParaRPr>
          </a:p>
          <a:p>
            <a:pPr marL="93980">
              <a:lnSpc>
                <a:spcPct val="100000"/>
              </a:lnSpc>
              <a:spcBef>
                <a:spcPts val="25"/>
              </a:spcBef>
            </a:pPr>
            <a:r>
              <a:rPr sz="1050" spc="-140" dirty="0">
                <a:solidFill>
                  <a:srgbClr val="FFFFFF"/>
                </a:solidFill>
                <a:latin typeface="Lucida Sans" panose="020B0602030504020204" pitchFamily="34" charset="77"/>
                <a:cs typeface="Arial Black"/>
              </a:rPr>
              <a:t>Exchange</a:t>
            </a:r>
            <a:endParaRPr sz="1050">
              <a:latin typeface="Lucida Sans" panose="020B0602030504020204" pitchFamily="34" charset="77"/>
              <a:cs typeface="Arial Black"/>
            </a:endParaRPr>
          </a:p>
        </p:txBody>
      </p:sp>
      <p:sp>
        <p:nvSpPr>
          <p:cNvPr id="29" name="object 29"/>
          <p:cNvSpPr/>
          <p:nvPr/>
        </p:nvSpPr>
        <p:spPr>
          <a:xfrm>
            <a:off x="2865120" y="4033520"/>
            <a:ext cx="1021080" cy="665480"/>
          </a:xfrm>
          <a:prstGeom prst="rect">
            <a:avLst/>
          </a:prstGeom>
          <a:blipFill>
            <a:blip r:embed="rId19" cstate="print"/>
            <a:stretch>
              <a:fillRect/>
            </a:stretch>
          </a:blipFill>
        </p:spPr>
        <p:txBody>
          <a:bodyPr wrap="square" lIns="0" tIns="0" rIns="0" bIns="0" rtlCol="0"/>
          <a:lstStyle/>
          <a:p>
            <a:endParaRPr/>
          </a:p>
        </p:txBody>
      </p:sp>
      <p:sp>
        <p:nvSpPr>
          <p:cNvPr id="30" name="object 30"/>
          <p:cNvSpPr txBox="1"/>
          <p:nvPr/>
        </p:nvSpPr>
        <p:spPr>
          <a:xfrm>
            <a:off x="3051175" y="4138993"/>
            <a:ext cx="628015" cy="332848"/>
          </a:xfrm>
          <a:prstGeom prst="rect">
            <a:avLst/>
          </a:prstGeom>
        </p:spPr>
        <p:txBody>
          <a:bodyPr vert="horz" wrap="square" lIns="0" tIns="8890" rIns="0" bIns="0" rtlCol="0">
            <a:spAutoFit/>
          </a:bodyPr>
          <a:lstStyle/>
          <a:p>
            <a:pPr marL="43180" marR="5080" indent="-30480">
              <a:lnSpc>
                <a:spcPct val="101699"/>
              </a:lnSpc>
              <a:spcBef>
                <a:spcPts val="70"/>
              </a:spcBef>
            </a:pPr>
            <a:r>
              <a:rPr sz="1050" spc="-125" dirty="0">
                <a:solidFill>
                  <a:srgbClr val="FFFFFF"/>
                </a:solidFill>
                <a:latin typeface="Lucida Sans" panose="020B0602030504020204" pitchFamily="34" charset="77"/>
                <a:cs typeface="Arial Black"/>
              </a:rPr>
              <a:t>P</a:t>
            </a:r>
            <a:r>
              <a:rPr sz="1050" spc="-75" dirty="0">
                <a:solidFill>
                  <a:srgbClr val="FFFFFF"/>
                </a:solidFill>
                <a:latin typeface="Lucida Sans" panose="020B0602030504020204" pitchFamily="34" charset="77"/>
                <a:cs typeface="Arial Black"/>
              </a:rPr>
              <a:t>r</a:t>
            </a:r>
            <a:r>
              <a:rPr sz="1050" spc="-150" dirty="0">
                <a:solidFill>
                  <a:srgbClr val="FFFFFF"/>
                </a:solidFill>
                <a:latin typeface="Lucida Sans" panose="020B0602030504020204" pitchFamily="34" charset="77"/>
                <a:cs typeface="Arial Black"/>
              </a:rPr>
              <a:t>e</a:t>
            </a:r>
            <a:r>
              <a:rPr sz="1050" spc="-100" dirty="0">
                <a:solidFill>
                  <a:srgbClr val="FFFFFF"/>
                </a:solidFill>
                <a:latin typeface="Lucida Sans" panose="020B0602030504020204" pitchFamily="34" charset="77"/>
                <a:cs typeface="Arial Black"/>
              </a:rPr>
              <a:t>d</a:t>
            </a:r>
            <a:r>
              <a:rPr sz="1050" spc="-75" dirty="0">
                <a:solidFill>
                  <a:srgbClr val="FFFFFF"/>
                </a:solidFill>
                <a:latin typeface="Lucida Sans" panose="020B0602030504020204" pitchFamily="34" charset="77"/>
                <a:cs typeface="Arial Black"/>
              </a:rPr>
              <a:t>i</a:t>
            </a:r>
            <a:r>
              <a:rPr sz="1050" spc="-225" dirty="0">
                <a:solidFill>
                  <a:srgbClr val="FFFFFF"/>
                </a:solidFill>
                <a:latin typeface="Lucida Sans" panose="020B0602030504020204" pitchFamily="34" charset="77"/>
                <a:cs typeface="Arial Black"/>
              </a:rPr>
              <a:t>c</a:t>
            </a:r>
            <a:r>
              <a:rPr sz="1050" spc="-70" dirty="0">
                <a:solidFill>
                  <a:srgbClr val="FFFFFF"/>
                </a:solidFill>
                <a:latin typeface="Lucida Sans" panose="020B0602030504020204" pitchFamily="34" charset="77"/>
                <a:cs typeface="Arial Black"/>
              </a:rPr>
              <a:t>t</a:t>
            </a:r>
            <a:r>
              <a:rPr sz="1050" spc="-114" dirty="0">
                <a:solidFill>
                  <a:srgbClr val="FFFFFF"/>
                </a:solidFill>
                <a:latin typeface="Lucida Sans" panose="020B0602030504020204" pitchFamily="34" charset="77"/>
                <a:cs typeface="Arial Black"/>
              </a:rPr>
              <a:t>i</a:t>
            </a:r>
            <a:r>
              <a:rPr sz="1050" spc="-85" dirty="0">
                <a:solidFill>
                  <a:srgbClr val="FFFFFF"/>
                </a:solidFill>
                <a:latin typeface="Lucida Sans" panose="020B0602030504020204" pitchFamily="34" charset="77"/>
                <a:cs typeface="Arial Black"/>
              </a:rPr>
              <a:t>v</a:t>
            </a:r>
            <a:r>
              <a:rPr sz="1050" spc="-80" dirty="0">
                <a:solidFill>
                  <a:srgbClr val="FFFFFF"/>
                </a:solidFill>
                <a:latin typeface="Lucida Sans" panose="020B0602030504020204" pitchFamily="34" charset="77"/>
                <a:cs typeface="Arial Black"/>
              </a:rPr>
              <a:t>e  </a:t>
            </a:r>
            <a:r>
              <a:rPr sz="1050" spc="-125" dirty="0">
                <a:solidFill>
                  <a:srgbClr val="FFFFFF"/>
                </a:solidFill>
                <a:latin typeface="Lucida Sans" panose="020B0602030504020204" pitchFamily="34" charset="77"/>
                <a:cs typeface="Arial Black"/>
              </a:rPr>
              <a:t>Analytics</a:t>
            </a:r>
            <a:endParaRPr sz="1050">
              <a:latin typeface="Lucida Sans" panose="020B0602030504020204" pitchFamily="34" charset="77"/>
              <a:cs typeface="Arial Black"/>
            </a:endParaRPr>
          </a:p>
        </p:txBody>
      </p:sp>
      <p:sp>
        <p:nvSpPr>
          <p:cNvPr id="31" name="object 31"/>
          <p:cNvSpPr/>
          <p:nvPr/>
        </p:nvSpPr>
        <p:spPr>
          <a:xfrm>
            <a:off x="6614159" y="4094479"/>
            <a:ext cx="1437640" cy="665480"/>
          </a:xfrm>
          <a:prstGeom prst="rect">
            <a:avLst/>
          </a:prstGeom>
          <a:blipFill>
            <a:blip r:embed="rId20" cstate="print"/>
            <a:stretch>
              <a:fillRect/>
            </a:stretch>
          </a:blipFill>
        </p:spPr>
        <p:txBody>
          <a:bodyPr wrap="square" lIns="0" tIns="0" rIns="0" bIns="0" rtlCol="0"/>
          <a:lstStyle/>
          <a:p>
            <a:endParaRPr/>
          </a:p>
        </p:txBody>
      </p:sp>
      <p:sp>
        <p:nvSpPr>
          <p:cNvPr id="32" name="object 32"/>
          <p:cNvSpPr txBox="1"/>
          <p:nvPr/>
        </p:nvSpPr>
        <p:spPr>
          <a:xfrm>
            <a:off x="6798691" y="4208843"/>
            <a:ext cx="1044575" cy="347345"/>
          </a:xfrm>
          <a:prstGeom prst="rect">
            <a:avLst/>
          </a:prstGeom>
        </p:spPr>
        <p:txBody>
          <a:bodyPr vert="horz" wrap="square" lIns="0" tIns="11430" rIns="0" bIns="0" rtlCol="0">
            <a:spAutoFit/>
          </a:bodyPr>
          <a:lstStyle/>
          <a:p>
            <a:pPr algn="ctr">
              <a:lnSpc>
                <a:spcPct val="100000"/>
              </a:lnSpc>
              <a:spcBef>
                <a:spcPts val="90"/>
              </a:spcBef>
            </a:pPr>
            <a:r>
              <a:rPr sz="1050" spc="-110" dirty="0">
                <a:solidFill>
                  <a:srgbClr val="FFFFFF"/>
                </a:solidFill>
                <a:latin typeface="Lucida Sans" panose="020B0602030504020204" pitchFamily="34" charset="77"/>
                <a:cs typeface="Arial Black"/>
              </a:rPr>
              <a:t>Machine </a:t>
            </a:r>
            <a:r>
              <a:rPr sz="1050" spc="-175" dirty="0">
                <a:solidFill>
                  <a:srgbClr val="FFFFFF"/>
                </a:solidFill>
                <a:latin typeface="Lucida Sans" panose="020B0602030504020204" pitchFamily="34" charset="77"/>
                <a:cs typeface="Arial Black"/>
              </a:rPr>
              <a:t>&amp;</a:t>
            </a:r>
            <a:r>
              <a:rPr sz="1050" spc="-235" dirty="0">
                <a:solidFill>
                  <a:srgbClr val="FFFFFF"/>
                </a:solidFill>
                <a:latin typeface="Lucida Sans" panose="020B0602030504020204" pitchFamily="34" charset="77"/>
                <a:cs typeface="Arial Black"/>
              </a:rPr>
              <a:t> </a:t>
            </a:r>
            <a:r>
              <a:rPr sz="1050" spc="-110" dirty="0">
                <a:solidFill>
                  <a:srgbClr val="FFFFFF"/>
                </a:solidFill>
                <a:latin typeface="Lucida Sans" panose="020B0602030504020204" pitchFamily="34" charset="77"/>
                <a:cs typeface="Arial Black"/>
              </a:rPr>
              <a:t>Deep</a:t>
            </a:r>
            <a:endParaRPr sz="1050">
              <a:latin typeface="Lucida Sans" panose="020B0602030504020204" pitchFamily="34" charset="77"/>
              <a:cs typeface="Arial Black"/>
            </a:endParaRPr>
          </a:p>
          <a:p>
            <a:pPr algn="ctr">
              <a:lnSpc>
                <a:spcPct val="100000"/>
              </a:lnSpc>
              <a:spcBef>
                <a:spcPts val="25"/>
              </a:spcBef>
            </a:pPr>
            <a:r>
              <a:rPr sz="1050" spc="-110" dirty="0">
                <a:solidFill>
                  <a:srgbClr val="FFFFFF"/>
                </a:solidFill>
                <a:latin typeface="Lucida Sans" panose="020B0602030504020204" pitchFamily="34" charset="77"/>
                <a:cs typeface="Arial Black"/>
              </a:rPr>
              <a:t>Learning</a:t>
            </a:r>
            <a:endParaRPr sz="1050">
              <a:latin typeface="Lucida Sans" panose="020B0602030504020204" pitchFamily="34" charset="77"/>
              <a:cs typeface="Arial Black"/>
            </a:endParaRPr>
          </a:p>
        </p:txBody>
      </p:sp>
      <p:sp>
        <p:nvSpPr>
          <p:cNvPr id="33" name="object 33"/>
          <p:cNvSpPr/>
          <p:nvPr/>
        </p:nvSpPr>
        <p:spPr>
          <a:xfrm>
            <a:off x="8178800" y="3840479"/>
            <a:ext cx="1051559" cy="828040"/>
          </a:xfrm>
          <a:prstGeom prst="rect">
            <a:avLst/>
          </a:prstGeom>
          <a:blipFill>
            <a:blip r:embed="rId21" cstate="print"/>
            <a:stretch>
              <a:fillRect/>
            </a:stretch>
          </a:blipFill>
        </p:spPr>
        <p:txBody>
          <a:bodyPr wrap="square" lIns="0" tIns="0" rIns="0" bIns="0" rtlCol="0"/>
          <a:lstStyle/>
          <a:p>
            <a:endParaRPr/>
          </a:p>
        </p:txBody>
      </p:sp>
      <p:sp>
        <p:nvSpPr>
          <p:cNvPr id="34" name="object 34"/>
          <p:cNvSpPr txBox="1"/>
          <p:nvPr/>
        </p:nvSpPr>
        <p:spPr>
          <a:xfrm>
            <a:off x="8368283" y="3957002"/>
            <a:ext cx="676910" cy="510540"/>
          </a:xfrm>
          <a:prstGeom prst="rect">
            <a:avLst/>
          </a:prstGeom>
        </p:spPr>
        <p:txBody>
          <a:bodyPr vert="horz" wrap="square" lIns="0" tIns="8890" rIns="0" bIns="0" rtlCol="0">
            <a:spAutoFit/>
          </a:bodyPr>
          <a:lstStyle/>
          <a:p>
            <a:pPr marL="12700" marR="5080" indent="11430" algn="ctr">
              <a:lnSpc>
                <a:spcPct val="101800"/>
              </a:lnSpc>
              <a:spcBef>
                <a:spcPts val="70"/>
              </a:spcBef>
            </a:pPr>
            <a:r>
              <a:rPr sz="1050" spc="-95" dirty="0">
                <a:solidFill>
                  <a:srgbClr val="FFFFFF"/>
                </a:solidFill>
                <a:latin typeface="Lucida Sans" panose="020B0602030504020204" pitchFamily="34" charset="77"/>
                <a:cs typeface="Arial Black"/>
              </a:rPr>
              <a:t>Natural  </a:t>
            </a:r>
            <a:r>
              <a:rPr sz="1050" spc="-120" dirty="0">
                <a:solidFill>
                  <a:srgbClr val="FFFFFF"/>
                </a:solidFill>
                <a:latin typeface="Lucida Sans" panose="020B0602030504020204" pitchFamily="34" charset="77"/>
                <a:cs typeface="Arial Black"/>
              </a:rPr>
              <a:t>Language  </a:t>
            </a:r>
            <a:r>
              <a:rPr sz="1050" spc="-125" dirty="0">
                <a:solidFill>
                  <a:srgbClr val="FFFFFF"/>
                </a:solidFill>
                <a:latin typeface="Lucida Sans" panose="020B0602030504020204" pitchFamily="34" charset="77"/>
                <a:cs typeface="Arial Black"/>
              </a:rPr>
              <a:t>P</a:t>
            </a:r>
            <a:r>
              <a:rPr sz="1050" spc="-70" dirty="0">
                <a:solidFill>
                  <a:srgbClr val="FFFFFF"/>
                </a:solidFill>
                <a:latin typeface="Lucida Sans" panose="020B0602030504020204" pitchFamily="34" charset="77"/>
                <a:cs typeface="Arial Black"/>
              </a:rPr>
              <a:t>r</a:t>
            </a:r>
            <a:r>
              <a:rPr sz="1050" spc="-65" dirty="0">
                <a:solidFill>
                  <a:srgbClr val="FFFFFF"/>
                </a:solidFill>
                <a:latin typeface="Lucida Sans" panose="020B0602030504020204" pitchFamily="34" charset="77"/>
                <a:cs typeface="Arial Black"/>
              </a:rPr>
              <a:t>o</a:t>
            </a:r>
            <a:r>
              <a:rPr sz="1050" spc="-225" dirty="0">
                <a:solidFill>
                  <a:srgbClr val="FFFFFF"/>
                </a:solidFill>
                <a:latin typeface="Lucida Sans" panose="020B0602030504020204" pitchFamily="34" charset="77"/>
                <a:cs typeface="Arial Black"/>
              </a:rPr>
              <a:t>c</a:t>
            </a:r>
            <a:r>
              <a:rPr sz="1050" spc="-145" dirty="0">
                <a:solidFill>
                  <a:srgbClr val="FFFFFF"/>
                </a:solidFill>
                <a:latin typeface="Lucida Sans" panose="020B0602030504020204" pitchFamily="34" charset="77"/>
                <a:cs typeface="Arial Black"/>
              </a:rPr>
              <a:t>e</a:t>
            </a:r>
            <a:r>
              <a:rPr sz="1050" spc="-170" dirty="0">
                <a:solidFill>
                  <a:srgbClr val="FFFFFF"/>
                </a:solidFill>
                <a:latin typeface="Lucida Sans" panose="020B0602030504020204" pitchFamily="34" charset="77"/>
                <a:cs typeface="Arial Black"/>
              </a:rPr>
              <a:t>ss</a:t>
            </a:r>
            <a:r>
              <a:rPr sz="1050" spc="-114" dirty="0">
                <a:solidFill>
                  <a:srgbClr val="FFFFFF"/>
                </a:solidFill>
                <a:latin typeface="Lucida Sans" panose="020B0602030504020204" pitchFamily="34" charset="77"/>
                <a:cs typeface="Arial Black"/>
              </a:rPr>
              <a:t>i</a:t>
            </a:r>
            <a:r>
              <a:rPr sz="1050" spc="-100" dirty="0">
                <a:solidFill>
                  <a:srgbClr val="FFFFFF"/>
                </a:solidFill>
                <a:latin typeface="Lucida Sans" panose="020B0602030504020204" pitchFamily="34" charset="77"/>
                <a:cs typeface="Arial Black"/>
              </a:rPr>
              <a:t>ng</a:t>
            </a:r>
            <a:endParaRPr sz="1050">
              <a:latin typeface="Lucida Sans" panose="020B0602030504020204" pitchFamily="34" charset="77"/>
              <a:cs typeface="Arial Black"/>
            </a:endParaRPr>
          </a:p>
        </p:txBody>
      </p:sp>
      <p:sp>
        <p:nvSpPr>
          <p:cNvPr id="35" name="object 35"/>
          <p:cNvSpPr/>
          <p:nvPr/>
        </p:nvSpPr>
        <p:spPr>
          <a:xfrm>
            <a:off x="7884159" y="4897120"/>
            <a:ext cx="1579879" cy="706120"/>
          </a:xfrm>
          <a:prstGeom prst="rect">
            <a:avLst/>
          </a:prstGeom>
          <a:blipFill>
            <a:blip r:embed="rId22" cstate="print"/>
            <a:stretch>
              <a:fillRect/>
            </a:stretch>
          </a:blipFill>
        </p:spPr>
        <p:txBody>
          <a:bodyPr wrap="square" lIns="0" tIns="0" rIns="0" bIns="0" rtlCol="0"/>
          <a:lstStyle/>
          <a:p>
            <a:endParaRPr/>
          </a:p>
        </p:txBody>
      </p:sp>
      <p:sp>
        <p:nvSpPr>
          <p:cNvPr id="36" name="object 36"/>
          <p:cNvSpPr/>
          <p:nvPr/>
        </p:nvSpPr>
        <p:spPr>
          <a:xfrm>
            <a:off x="8094980" y="5068823"/>
            <a:ext cx="1120521" cy="277113"/>
          </a:xfrm>
          <a:prstGeom prst="rect">
            <a:avLst/>
          </a:prstGeom>
          <a:blipFill>
            <a:blip r:embed="rId23" cstate="print"/>
            <a:stretch>
              <a:fillRect/>
            </a:stretch>
          </a:blipFill>
        </p:spPr>
        <p:txBody>
          <a:bodyPr wrap="square" lIns="0" tIns="0" rIns="0" bIns="0" rtlCol="0"/>
          <a:lstStyle/>
          <a:p>
            <a:endParaRPr/>
          </a:p>
        </p:txBody>
      </p:sp>
      <p:sp>
        <p:nvSpPr>
          <p:cNvPr id="37" name="object 37"/>
          <p:cNvSpPr/>
          <p:nvPr/>
        </p:nvSpPr>
        <p:spPr>
          <a:xfrm>
            <a:off x="6675119" y="5171440"/>
            <a:ext cx="990600" cy="502920"/>
          </a:xfrm>
          <a:prstGeom prst="rect">
            <a:avLst/>
          </a:prstGeom>
          <a:blipFill>
            <a:blip r:embed="rId24" cstate="print"/>
            <a:stretch>
              <a:fillRect/>
            </a:stretch>
          </a:blipFill>
        </p:spPr>
        <p:txBody>
          <a:bodyPr wrap="square" lIns="0" tIns="0" rIns="0" bIns="0" rtlCol="0"/>
          <a:lstStyle/>
          <a:p>
            <a:endParaRPr/>
          </a:p>
        </p:txBody>
      </p:sp>
      <p:sp>
        <p:nvSpPr>
          <p:cNvPr id="38" name="object 38"/>
          <p:cNvSpPr txBox="1"/>
          <p:nvPr/>
        </p:nvSpPr>
        <p:spPr>
          <a:xfrm>
            <a:off x="6860158" y="5282628"/>
            <a:ext cx="637540" cy="173124"/>
          </a:xfrm>
          <a:prstGeom prst="rect">
            <a:avLst/>
          </a:prstGeom>
        </p:spPr>
        <p:txBody>
          <a:bodyPr vert="horz" wrap="square" lIns="0" tIns="11430" rIns="0" bIns="0" rtlCol="0">
            <a:spAutoFit/>
          </a:bodyPr>
          <a:lstStyle/>
          <a:p>
            <a:pPr marL="12700">
              <a:lnSpc>
                <a:spcPct val="100000"/>
              </a:lnSpc>
              <a:spcBef>
                <a:spcPts val="90"/>
              </a:spcBef>
            </a:pPr>
            <a:r>
              <a:rPr sz="1050" spc="-140" dirty="0">
                <a:solidFill>
                  <a:srgbClr val="FFFFFF"/>
                </a:solidFill>
                <a:latin typeface="Lucida Sans" panose="020B0602030504020204" pitchFamily="34" charset="77"/>
                <a:cs typeface="Arial Black"/>
              </a:rPr>
              <a:t>CRM</a:t>
            </a:r>
            <a:r>
              <a:rPr sz="1050" spc="-70" dirty="0">
                <a:solidFill>
                  <a:srgbClr val="FFFFFF"/>
                </a:solidFill>
                <a:latin typeface="Lucida Sans" panose="020B0602030504020204" pitchFamily="34" charset="77"/>
                <a:cs typeface="Arial Black"/>
              </a:rPr>
              <a:t> </a:t>
            </a:r>
            <a:r>
              <a:rPr sz="1050" spc="-110" dirty="0">
                <a:solidFill>
                  <a:srgbClr val="FFFFFF"/>
                </a:solidFill>
                <a:latin typeface="Lucida Sans" panose="020B0602030504020204" pitchFamily="34" charset="77"/>
                <a:cs typeface="Arial Black"/>
              </a:rPr>
              <a:t>Data</a:t>
            </a:r>
            <a:endParaRPr sz="1050">
              <a:latin typeface="Lucida Sans" panose="020B0602030504020204" pitchFamily="34" charset="77"/>
              <a:cs typeface="Arial Black"/>
            </a:endParaRPr>
          </a:p>
        </p:txBody>
      </p:sp>
      <p:sp>
        <p:nvSpPr>
          <p:cNvPr id="39" name="object 39"/>
          <p:cNvSpPr/>
          <p:nvPr/>
        </p:nvSpPr>
        <p:spPr>
          <a:xfrm>
            <a:off x="2926079" y="5019040"/>
            <a:ext cx="1163320" cy="665480"/>
          </a:xfrm>
          <a:prstGeom prst="rect">
            <a:avLst/>
          </a:prstGeom>
          <a:blipFill>
            <a:blip r:embed="rId25" cstate="print"/>
            <a:stretch>
              <a:fillRect/>
            </a:stretch>
          </a:blipFill>
        </p:spPr>
        <p:txBody>
          <a:bodyPr wrap="square" lIns="0" tIns="0" rIns="0" bIns="0" rtlCol="0"/>
          <a:lstStyle/>
          <a:p>
            <a:endParaRPr/>
          </a:p>
        </p:txBody>
      </p:sp>
      <p:sp>
        <p:nvSpPr>
          <p:cNvPr id="40" name="object 40"/>
          <p:cNvSpPr txBox="1"/>
          <p:nvPr/>
        </p:nvSpPr>
        <p:spPr>
          <a:xfrm>
            <a:off x="3109595" y="5129847"/>
            <a:ext cx="731520" cy="332848"/>
          </a:xfrm>
          <a:prstGeom prst="rect">
            <a:avLst/>
          </a:prstGeom>
        </p:spPr>
        <p:txBody>
          <a:bodyPr vert="horz" wrap="square" lIns="0" tIns="8890" rIns="0" bIns="0" rtlCol="0">
            <a:spAutoFit/>
          </a:bodyPr>
          <a:lstStyle/>
          <a:p>
            <a:pPr marL="215900" marR="5080" indent="-203835">
              <a:lnSpc>
                <a:spcPct val="101800"/>
              </a:lnSpc>
              <a:spcBef>
                <a:spcPts val="70"/>
              </a:spcBef>
            </a:pPr>
            <a:r>
              <a:rPr sz="1050" spc="-114" dirty="0">
                <a:solidFill>
                  <a:srgbClr val="FFFFFF"/>
                </a:solidFill>
                <a:latin typeface="Lucida Sans" panose="020B0602030504020204" pitchFamily="34" charset="77"/>
                <a:cs typeface="Arial Black"/>
              </a:rPr>
              <a:t>IoT </a:t>
            </a:r>
            <a:r>
              <a:rPr sz="1050" spc="-175" dirty="0">
                <a:solidFill>
                  <a:srgbClr val="FFFFFF"/>
                </a:solidFill>
                <a:latin typeface="Lucida Sans" panose="020B0602030504020204" pitchFamily="34" charset="77"/>
                <a:cs typeface="Arial Black"/>
              </a:rPr>
              <a:t>&amp; </a:t>
            </a:r>
            <a:r>
              <a:rPr sz="1050" spc="-140" dirty="0">
                <a:solidFill>
                  <a:srgbClr val="FFFFFF"/>
                </a:solidFill>
                <a:latin typeface="Lucida Sans" panose="020B0602030504020204" pitchFamily="34" charset="77"/>
                <a:cs typeface="Arial Black"/>
              </a:rPr>
              <a:t>Social  </a:t>
            </a:r>
            <a:r>
              <a:rPr sz="1050" spc="-110" dirty="0">
                <a:solidFill>
                  <a:srgbClr val="FFFFFF"/>
                </a:solidFill>
                <a:latin typeface="Lucida Sans" panose="020B0602030504020204" pitchFamily="34" charset="77"/>
                <a:cs typeface="Arial Black"/>
              </a:rPr>
              <a:t>Data</a:t>
            </a:r>
            <a:endParaRPr sz="1050">
              <a:latin typeface="Lucida Sans" panose="020B0602030504020204" pitchFamily="34" charset="77"/>
              <a:cs typeface="Arial Black"/>
            </a:endParaRPr>
          </a:p>
        </p:txBody>
      </p:sp>
      <p:sp>
        <p:nvSpPr>
          <p:cNvPr id="41" name="object 41"/>
          <p:cNvSpPr/>
          <p:nvPr/>
        </p:nvSpPr>
        <p:spPr>
          <a:xfrm>
            <a:off x="9662159" y="6096000"/>
            <a:ext cx="1493520" cy="314959"/>
          </a:xfrm>
          <a:prstGeom prst="rect">
            <a:avLst/>
          </a:prstGeom>
          <a:blipFill>
            <a:blip r:embed="rId26" cstate="print"/>
            <a:stretch>
              <a:fillRect/>
            </a:stretch>
          </a:blipFill>
        </p:spPr>
        <p:txBody>
          <a:bodyPr wrap="square" lIns="0" tIns="0" rIns="0" bIns="0" rtlCol="0"/>
          <a:lstStyle/>
          <a:p>
            <a:endParaRPr/>
          </a:p>
        </p:txBody>
      </p:sp>
      <p:sp>
        <p:nvSpPr>
          <p:cNvPr id="42" name="object 42"/>
          <p:cNvSpPr/>
          <p:nvPr/>
        </p:nvSpPr>
        <p:spPr>
          <a:xfrm>
            <a:off x="9601200" y="4226559"/>
            <a:ext cx="1320800" cy="2143760"/>
          </a:xfrm>
          <a:prstGeom prst="rect">
            <a:avLst/>
          </a:prstGeom>
          <a:blipFill>
            <a:blip r:embed="rId27" cstate="print"/>
            <a:stretch>
              <a:fillRect/>
            </a:stretch>
          </a:blipFill>
        </p:spPr>
        <p:txBody>
          <a:bodyPr wrap="square" lIns="0" tIns="0" rIns="0" bIns="0" rtlCol="0"/>
          <a:lstStyle/>
          <a:p>
            <a:endParaRPr/>
          </a:p>
        </p:txBody>
      </p:sp>
      <p:sp>
        <p:nvSpPr>
          <p:cNvPr id="43" name="object 43"/>
          <p:cNvSpPr/>
          <p:nvPr/>
        </p:nvSpPr>
        <p:spPr>
          <a:xfrm>
            <a:off x="9032240" y="2672079"/>
            <a:ext cx="629920" cy="264160"/>
          </a:xfrm>
          <a:prstGeom prst="rect">
            <a:avLst/>
          </a:prstGeom>
          <a:blipFill>
            <a:blip r:embed="rId28" cstate="print"/>
            <a:stretch>
              <a:fillRect/>
            </a:stretch>
          </a:blipFill>
        </p:spPr>
        <p:txBody>
          <a:bodyPr wrap="square" lIns="0" tIns="0" rIns="0" bIns="0" rtlCol="0"/>
          <a:lstStyle/>
          <a:p>
            <a:endParaRPr/>
          </a:p>
        </p:txBody>
      </p:sp>
      <p:sp>
        <p:nvSpPr>
          <p:cNvPr id="44" name="object 44"/>
          <p:cNvSpPr/>
          <p:nvPr/>
        </p:nvSpPr>
        <p:spPr>
          <a:xfrm>
            <a:off x="8310880" y="2672079"/>
            <a:ext cx="629920" cy="264160"/>
          </a:xfrm>
          <a:prstGeom prst="rect">
            <a:avLst/>
          </a:prstGeom>
          <a:blipFill>
            <a:blip r:embed="rId28" cstate="print"/>
            <a:stretch>
              <a:fillRect/>
            </a:stretch>
          </a:blipFill>
        </p:spPr>
        <p:txBody>
          <a:bodyPr wrap="square" lIns="0" tIns="0" rIns="0" bIns="0" rtlCol="0"/>
          <a:lstStyle/>
          <a:p>
            <a:endParaRPr/>
          </a:p>
        </p:txBody>
      </p:sp>
      <p:sp>
        <p:nvSpPr>
          <p:cNvPr id="45" name="object 45"/>
          <p:cNvSpPr/>
          <p:nvPr/>
        </p:nvSpPr>
        <p:spPr>
          <a:xfrm>
            <a:off x="7650480" y="2672079"/>
            <a:ext cx="619759" cy="264160"/>
          </a:xfrm>
          <a:prstGeom prst="rect">
            <a:avLst/>
          </a:prstGeom>
          <a:blipFill>
            <a:blip r:embed="rId29" cstate="print"/>
            <a:stretch>
              <a:fillRect/>
            </a:stretch>
          </a:blipFill>
        </p:spPr>
        <p:txBody>
          <a:bodyPr wrap="square" lIns="0" tIns="0" rIns="0" bIns="0" rtlCol="0"/>
          <a:lstStyle/>
          <a:p>
            <a:endParaRPr/>
          </a:p>
        </p:txBody>
      </p:sp>
      <p:sp>
        <p:nvSpPr>
          <p:cNvPr id="46" name="object 46"/>
          <p:cNvSpPr/>
          <p:nvPr/>
        </p:nvSpPr>
        <p:spPr>
          <a:xfrm>
            <a:off x="6929119" y="2672079"/>
            <a:ext cx="619759" cy="264160"/>
          </a:xfrm>
          <a:prstGeom prst="rect">
            <a:avLst/>
          </a:prstGeom>
          <a:blipFill>
            <a:blip r:embed="rId29" cstate="print"/>
            <a:stretch>
              <a:fillRect/>
            </a:stretch>
          </a:blipFill>
        </p:spPr>
        <p:txBody>
          <a:bodyPr wrap="square" lIns="0" tIns="0" rIns="0" bIns="0" rtlCol="0"/>
          <a:lstStyle/>
          <a:p>
            <a:endParaRPr/>
          </a:p>
        </p:txBody>
      </p:sp>
      <p:sp>
        <p:nvSpPr>
          <p:cNvPr id="47" name="object 47"/>
          <p:cNvSpPr/>
          <p:nvPr/>
        </p:nvSpPr>
        <p:spPr>
          <a:xfrm>
            <a:off x="6238240" y="2672079"/>
            <a:ext cx="629919" cy="264160"/>
          </a:xfrm>
          <a:prstGeom prst="rect">
            <a:avLst/>
          </a:prstGeom>
          <a:blipFill>
            <a:blip r:embed="rId28" cstate="print"/>
            <a:stretch>
              <a:fillRect/>
            </a:stretch>
          </a:blipFill>
        </p:spPr>
        <p:txBody>
          <a:bodyPr wrap="square" lIns="0" tIns="0" rIns="0" bIns="0" rtlCol="0"/>
          <a:lstStyle/>
          <a:p>
            <a:endParaRPr/>
          </a:p>
        </p:txBody>
      </p:sp>
      <p:sp>
        <p:nvSpPr>
          <p:cNvPr id="48" name="object 48"/>
          <p:cNvSpPr/>
          <p:nvPr/>
        </p:nvSpPr>
        <p:spPr>
          <a:xfrm>
            <a:off x="5567679" y="2672079"/>
            <a:ext cx="619760" cy="264160"/>
          </a:xfrm>
          <a:prstGeom prst="rect">
            <a:avLst/>
          </a:prstGeom>
          <a:blipFill>
            <a:blip r:embed="rId29" cstate="print"/>
            <a:stretch>
              <a:fillRect/>
            </a:stretch>
          </a:blipFill>
        </p:spPr>
        <p:txBody>
          <a:bodyPr wrap="square" lIns="0" tIns="0" rIns="0" bIns="0" rtlCol="0"/>
          <a:lstStyle/>
          <a:p>
            <a:endParaRPr/>
          </a:p>
        </p:txBody>
      </p:sp>
      <p:sp>
        <p:nvSpPr>
          <p:cNvPr id="49" name="object 49"/>
          <p:cNvSpPr/>
          <p:nvPr/>
        </p:nvSpPr>
        <p:spPr>
          <a:xfrm>
            <a:off x="4836159" y="2672079"/>
            <a:ext cx="619760" cy="264160"/>
          </a:xfrm>
          <a:prstGeom prst="rect">
            <a:avLst/>
          </a:prstGeom>
          <a:blipFill>
            <a:blip r:embed="rId29" cstate="print"/>
            <a:stretch>
              <a:fillRect/>
            </a:stretch>
          </a:blipFill>
        </p:spPr>
        <p:txBody>
          <a:bodyPr wrap="square" lIns="0" tIns="0" rIns="0" bIns="0" rtlCol="0"/>
          <a:lstStyle/>
          <a:p>
            <a:endParaRPr/>
          </a:p>
        </p:txBody>
      </p:sp>
      <p:sp>
        <p:nvSpPr>
          <p:cNvPr id="50" name="object 50"/>
          <p:cNvSpPr/>
          <p:nvPr/>
        </p:nvSpPr>
        <p:spPr>
          <a:xfrm>
            <a:off x="4074159" y="2672079"/>
            <a:ext cx="629920" cy="264160"/>
          </a:xfrm>
          <a:prstGeom prst="rect">
            <a:avLst/>
          </a:prstGeom>
          <a:blipFill>
            <a:blip r:embed="rId28" cstate="print"/>
            <a:stretch>
              <a:fillRect/>
            </a:stretch>
          </a:blipFill>
        </p:spPr>
        <p:txBody>
          <a:bodyPr wrap="square" lIns="0" tIns="0" rIns="0" bIns="0" rtlCol="0"/>
          <a:lstStyle/>
          <a:p>
            <a:endParaRPr/>
          </a:p>
        </p:txBody>
      </p:sp>
      <p:sp>
        <p:nvSpPr>
          <p:cNvPr id="51" name="object 51"/>
          <p:cNvSpPr/>
          <p:nvPr/>
        </p:nvSpPr>
        <p:spPr>
          <a:xfrm>
            <a:off x="3393440" y="2672079"/>
            <a:ext cx="619760" cy="264160"/>
          </a:xfrm>
          <a:prstGeom prst="rect">
            <a:avLst/>
          </a:prstGeom>
          <a:blipFill>
            <a:blip r:embed="rId29" cstate="print"/>
            <a:stretch>
              <a:fillRect/>
            </a:stretch>
          </a:blipFill>
        </p:spPr>
        <p:txBody>
          <a:bodyPr wrap="square" lIns="0" tIns="0" rIns="0" bIns="0" rtlCol="0"/>
          <a:lstStyle/>
          <a:p>
            <a:endParaRPr/>
          </a:p>
        </p:txBody>
      </p:sp>
      <p:sp>
        <p:nvSpPr>
          <p:cNvPr id="52" name="object 52"/>
          <p:cNvSpPr/>
          <p:nvPr/>
        </p:nvSpPr>
        <p:spPr>
          <a:xfrm>
            <a:off x="2692400" y="2692400"/>
            <a:ext cx="619760" cy="264160"/>
          </a:xfrm>
          <a:prstGeom prst="rect">
            <a:avLst/>
          </a:prstGeom>
          <a:blipFill>
            <a:blip r:embed="rId29" cstate="print"/>
            <a:stretch>
              <a:fillRect/>
            </a:stretch>
          </a:blipFill>
        </p:spPr>
        <p:txBody>
          <a:bodyPr wrap="square" lIns="0" tIns="0" rIns="0" bIns="0" rtlCol="0"/>
          <a:lstStyle/>
          <a:p>
            <a:endParaRPr/>
          </a:p>
        </p:txBody>
      </p:sp>
      <p:sp>
        <p:nvSpPr>
          <p:cNvPr id="53" name="object 53"/>
          <p:cNvSpPr txBox="1"/>
          <p:nvPr/>
        </p:nvSpPr>
        <p:spPr>
          <a:xfrm>
            <a:off x="2714370" y="2000186"/>
            <a:ext cx="394335" cy="173124"/>
          </a:xfrm>
          <a:prstGeom prst="rect">
            <a:avLst/>
          </a:prstGeom>
        </p:spPr>
        <p:txBody>
          <a:bodyPr vert="horz" wrap="square" lIns="0" tIns="11430" rIns="0" bIns="0" rtlCol="0">
            <a:spAutoFit/>
          </a:bodyPr>
          <a:lstStyle/>
          <a:p>
            <a:pPr marL="12700">
              <a:lnSpc>
                <a:spcPct val="100000"/>
              </a:lnSpc>
              <a:spcBef>
                <a:spcPts val="90"/>
              </a:spcBef>
            </a:pPr>
            <a:r>
              <a:rPr sz="1050" spc="20" dirty="0">
                <a:latin typeface="Lucida Sans" panose="020B0602030504020204" pitchFamily="34" charset="77"/>
                <a:cs typeface="Arial"/>
              </a:rPr>
              <a:t>S</a:t>
            </a:r>
            <a:r>
              <a:rPr sz="1050" spc="55" dirty="0">
                <a:latin typeface="Lucida Sans" panose="020B0602030504020204" pitchFamily="34" charset="77"/>
                <a:cs typeface="Arial"/>
              </a:rPr>
              <a:t>a</a:t>
            </a:r>
            <a:r>
              <a:rPr sz="1050" spc="20" dirty="0">
                <a:latin typeface="Lucida Sans" panose="020B0602030504020204" pitchFamily="34" charset="77"/>
                <a:cs typeface="Arial"/>
              </a:rPr>
              <a:t>l</a:t>
            </a:r>
            <a:r>
              <a:rPr sz="1050" spc="55" dirty="0">
                <a:latin typeface="Lucida Sans" panose="020B0602030504020204" pitchFamily="34" charset="77"/>
                <a:cs typeface="Arial"/>
              </a:rPr>
              <a:t>e</a:t>
            </a:r>
            <a:r>
              <a:rPr sz="1050" spc="-5" dirty="0">
                <a:latin typeface="Lucida Sans" panose="020B0602030504020204" pitchFamily="34" charset="77"/>
                <a:cs typeface="Arial"/>
              </a:rPr>
              <a:t>s</a:t>
            </a:r>
            <a:endParaRPr sz="1050" dirty="0">
              <a:latin typeface="Lucida Sans" panose="020B0602030504020204" pitchFamily="34" charset="77"/>
              <a:cs typeface="Arial"/>
            </a:endParaRPr>
          </a:p>
        </p:txBody>
      </p:sp>
      <p:sp>
        <p:nvSpPr>
          <p:cNvPr id="54" name="object 54"/>
          <p:cNvSpPr txBox="1"/>
          <p:nvPr/>
        </p:nvSpPr>
        <p:spPr>
          <a:xfrm>
            <a:off x="3376295" y="2000186"/>
            <a:ext cx="505459" cy="173124"/>
          </a:xfrm>
          <a:prstGeom prst="rect">
            <a:avLst/>
          </a:prstGeom>
        </p:spPr>
        <p:txBody>
          <a:bodyPr vert="horz" wrap="square" lIns="0" tIns="11430" rIns="0" bIns="0" rtlCol="0">
            <a:spAutoFit/>
          </a:bodyPr>
          <a:lstStyle/>
          <a:p>
            <a:pPr marL="12700">
              <a:lnSpc>
                <a:spcPct val="100000"/>
              </a:lnSpc>
              <a:spcBef>
                <a:spcPts val="90"/>
              </a:spcBef>
            </a:pPr>
            <a:r>
              <a:rPr sz="1050" dirty="0">
                <a:latin typeface="Lucida Sans" panose="020B0602030504020204" pitchFamily="34" charset="77"/>
                <a:cs typeface="Arial"/>
              </a:rPr>
              <a:t>Service</a:t>
            </a:r>
          </a:p>
        </p:txBody>
      </p:sp>
      <p:sp>
        <p:nvSpPr>
          <p:cNvPr id="55" name="object 55"/>
          <p:cNvSpPr txBox="1"/>
          <p:nvPr/>
        </p:nvSpPr>
        <p:spPr>
          <a:xfrm>
            <a:off x="4017645" y="2000186"/>
            <a:ext cx="3655060" cy="173124"/>
          </a:xfrm>
          <a:prstGeom prst="rect">
            <a:avLst/>
          </a:prstGeom>
        </p:spPr>
        <p:txBody>
          <a:bodyPr vert="horz" wrap="square" lIns="0" tIns="11430" rIns="0" bIns="0" rtlCol="0">
            <a:spAutoFit/>
          </a:bodyPr>
          <a:lstStyle/>
          <a:p>
            <a:pPr marL="12700">
              <a:lnSpc>
                <a:spcPct val="100000"/>
              </a:lnSpc>
              <a:spcBef>
                <a:spcPts val="90"/>
              </a:spcBef>
            </a:pPr>
            <a:r>
              <a:rPr sz="1050" spc="5" dirty="0">
                <a:latin typeface="Lucida Sans" panose="020B0602030504020204" pitchFamily="34" charset="77"/>
                <a:cs typeface="Arial"/>
              </a:rPr>
              <a:t>Marketing</a:t>
            </a:r>
            <a:r>
              <a:rPr sz="1050" spc="300" dirty="0">
                <a:latin typeface="Lucida Sans" panose="020B0602030504020204" pitchFamily="34" charset="77"/>
                <a:cs typeface="Arial"/>
              </a:rPr>
              <a:t> </a:t>
            </a:r>
            <a:r>
              <a:rPr sz="1050" spc="-5" dirty="0">
                <a:latin typeface="Lucida Sans" panose="020B0602030504020204" pitchFamily="34" charset="77"/>
                <a:cs typeface="Arial"/>
              </a:rPr>
              <a:t>Community Analytics </a:t>
            </a:r>
            <a:r>
              <a:rPr sz="1050" dirty="0">
                <a:latin typeface="Lucida Sans" panose="020B0602030504020204" pitchFamily="34" charset="77"/>
                <a:cs typeface="Arial"/>
              </a:rPr>
              <a:t>Platform</a:t>
            </a:r>
            <a:r>
              <a:rPr sz="1050" spc="145" dirty="0">
                <a:latin typeface="Lucida Sans" panose="020B0602030504020204" pitchFamily="34" charset="77"/>
                <a:cs typeface="Arial"/>
              </a:rPr>
              <a:t> </a:t>
            </a:r>
            <a:r>
              <a:rPr sz="1050" dirty="0">
                <a:latin typeface="Lucida Sans" panose="020B0602030504020204" pitchFamily="34" charset="77"/>
                <a:cs typeface="Arial"/>
              </a:rPr>
              <a:t>Commerce</a:t>
            </a:r>
          </a:p>
        </p:txBody>
      </p:sp>
      <p:sp>
        <p:nvSpPr>
          <p:cNvPr id="56" name="object 56"/>
          <p:cNvSpPr txBox="1"/>
          <p:nvPr/>
        </p:nvSpPr>
        <p:spPr>
          <a:xfrm>
            <a:off x="7915656" y="2000186"/>
            <a:ext cx="227965" cy="173124"/>
          </a:xfrm>
          <a:prstGeom prst="rect">
            <a:avLst/>
          </a:prstGeom>
        </p:spPr>
        <p:txBody>
          <a:bodyPr vert="horz" wrap="square" lIns="0" tIns="11430" rIns="0" bIns="0" rtlCol="0">
            <a:spAutoFit/>
          </a:bodyPr>
          <a:lstStyle/>
          <a:p>
            <a:pPr marL="12700">
              <a:lnSpc>
                <a:spcPct val="100000"/>
              </a:lnSpc>
              <a:spcBef>
                <a:spcPts val="90"/>
              </a:spcBef>
            </a:pPr>
            <a:r>
              <a:rPr sz="1050" spc="20" dirty="0">
                <a:latin typeface="Lucida Sans" panose="020B0602030504020204" pitchFamily="34" charset="77"/>
                <a:cs typeface="Arial"/>
              </a:rPr>
              <a:t>I</a:t>
            </a:r>
            <a:r>
              <a:rPr sz="1050" spc="-5" dirty="0">
                <a:latin typeface="Lucida Sans" panose="020B0602030504020204" pitchFamily="34" charset="77"/>
                <a:cs typeface="Arial"/>
              </a:rPr>
              <a:t>oT</a:t>
            </a:r>
            <a:endParaRPr sz="1050" dirty="0">
              <a:latin typeface="Lucida Sans" panose="020B0602030504020204" pitchFamily="34" charset="77"/>
              <a:cs typeface="Arial"/>
            </a:endParaRPr>
          </a:p>
        </p:txBody>
      </p:sp>
      <p:sp>
        <p:nvSpPr>
          <p:cNvPr id="57" name="object 57"/>
          <p:cNvSpPr txBox="1"/>
          <p:nvPr/>
        </p:nvSpPr>
        <p:spPr>
          <a:xfrm>
            <a:off x="8535416" y="2000186"/>
            <a:ext cx="330200" cy="173124"/>
          </a:xfrm>
          <a:prstGeom prst="rect">
            <a:avLst/>
          </a:prstGeom>
        </p:spPr>
        <p:txBody>
          <a:bodyPr vert="horz" wrap="square" lIns="0" tIns="11430" rIns="0" bIns="0" rtlCol="0">
            <a:spAutoFit/>
          </a:bodyPr>
          <a:lstStyle/>
          <a:p>
            <a:pPr marL="12700">
              <a:lnSpc>
                <a:spcPct val="100000"/>
              </a:lnSpc>
              <a:spcBef>
                <a:spcPts val="90"/>
              </a:spcBef>
            </a:pPr>
            <a:r>
              <a:rPr sz="1050" spc="-20" dirty="0">
                <a:latin typeface="Lucida Sans" panose="020B0602030504020204" pitchFamily="34" charset="77"/>
                <a:cs typeface="Arial"/>
              </a:rPr>
              <a:t>Q</a:t>
            </a:r>
            <a:r>
              <a:rPr sz="1050" spc="-5" dirty="0">
                <a:latin typeface="Lucida Sans" panose="020B0602030504020204" pitchFamily="34" charset="77"/>
                <a:cs typeface="Arial"/>
              </a:rPr>
              <a:t>u</a:t>
            </a:r>
            <a:r>
              <a:rPr sz="1050" spc="25" dirty="0">
                <a:latin typeface="Lucida Sans" panose="020B0602030504020204" pitchFamily="34" charset="77"/>
                <a:cs typeface="Arial"/>
              </a:rPr>
              <a:t>i</a:t>
            </a:r>
            <a:r>
              <a:rPr sz="1050" spc="-5" dirty="0">
                <a:latin typeface="Lucida Sans" panose="020B0602030504020204" pitchFamily="34" charset="77"/>
                <a:cs typeface="Arial"/>
              </a:rPr>
              <a:t>p</a:t>
            </a:r>
            <a:endParaRPr sz="1050" dirty="0">
              <a:latin typeface="Lucida Sans" panose="020B0602030504020204" pitchFamily="34" charset="77"/>
              <a:cs typeface="Arial"/>
            </a:endParaRPr>
          </a:p>
        </p:txBody>
      </p:sp>
      <p:sp>
        <p:nvSpPr>
          <p:cNvPr id="58" name="object 58"/>
          <p:cNvSpPr txBox="1"/>
          <p:nvPr/>
        </p:nvSpPr>
        <p:spPr>
          <a:xfrm>
            <a:off x="8978900" y="2011679"/>
            <a:ext cx="910590" cy="173124"/>
          </a:xfrm>
          <a:prstGeom prst="rect">
            <a:avLst/>
          </a:prstGeom>
        </p:spPr>
        <p:txBody>
          <a:bodyPr vert="horz" wrap="square" lIns="0" tIns="11430" rIns="0" bIns="0" rtlCol="0">
            <a:spAutoFit/>
          </a:bodyPr>
          <a:lstStyle/>
          <a:p>
            <a:pPr marL="12700">
              <a:lnSpc>
                <a:spcPct val="100000"/>
              </a:lnSpc>
              <a:spcBef>
                <a:spcPts val="90"/>
              </a:spcBef>
            </a:pPr>
            <a:r>
              <a:rPr sz="1050" spc="-10" dirty="0">
                <a:latin typeface="Lucida Sans" panose="020B0602030504020204" pitchFamily="34" charset="77"/>
                <a:cs typeface="Arial"/>
              </a:rPr>
              <a:t>AppExchange</a:t>
            </a:r>
            <a:endParaRPr sz="1050" dirty="0">
              <a:latin typeface="Lucida Sans" panose="020B0602030504020204" pitchFamily="34" charset="77"/>
              <a:cs typeface="Arial"/>
            </a:endParaRPr>
          </a:p>
        </p:txBody>
      </p:sp>
      <p:sp>
        <p:nvSpPr>
          <p:cNvPr id="59" name="object 59"/>
          <p:cNvSpPr/>
          <p:nvPr/>
        </p:nvSpPr>
        <p:spPr>
          <a:xfrm>
            <a:off x="2631439" y="2275839"/>
            <a:ext cx="538480" cy="548639"/>
          </a:xfrm>
          <a:prstGeom prst="rect">
            <a:avLst/>
          </a:prstGeom>
          <a:blipFill>
            <a:blip r:embed="rId30" cstate="print"/>
            <a:stretch>
              <a:fillRect/>
            </a:stretch>
          </a:blipFill>
        </p:spPr>
        <p:txBody>
          <a:bodyPr wrap="square" lIns="0" tIns="0" rIns="0" bIns="0" rtlCol="0"/>
          <a:lstStyle/>
          <a:p>
            <a:endParaRPr/>
          </a:p>
        </p:txBody>
      </p:sp>
      <p:sp>
        <p:nvSpPr>
          <p:cNvPr id="60" name="object 60"/>
          <p:cNvSpPr/>
          <p:nvPr/>
        </p:nvSpPr>
        <p:spPr>
          <a:xfrm>
            <a:off x="2814320" y="2418079"/>
            <a:ext cx="182880" cy="274320"/>
          </a:xfrm>
          <a:custGeom>
            <a:avLst/>
            <a:gdLst/>
            <a:ahLst/>
            <a:cxnLst/>
            <a:rect l="l" t="t" r="r" b="b"/>
            <a:pathLst>
              <a:path w="182880" h="274319">
                <a:moveTo>
                  <a:pt x="148590" y="0"/>
                </a:moveTo>
                <a:lnTo>
                  <a:pt x="34417" y="0"/>
                </a:lnTo>
                <a:lnTo>
                  <a:pt x="29039" y="517"/>
                </a:lnTo>
                <a:lnTo>
                  <a:pt x="17208" y="4238"/>
                </a:lnTo>
                <a:lnTo>
                  <a:pt x="5377" y="14412"/>
                </a:lnTo>
                <a:lnTo>
                  <a:pt x="0" y="34290"/>
                </a:lnTo>
                <a:lnTo>
                  <a:pt x="0" y="240030"/>
                </a:lnTo>
                <a:lnTo>
                  <a:pt x="517" y="245387"/>
                </a:lnTo>
                <a:lnTo>
                  <a:pt x="4238" y="257175"/>
                </a:lnTo>
                <a:lnTo>
                  <a:pt x="14412" y="268962"/>
                </a:lnTo>
                <a:lnTo>
                  <a:pt x="34290" y="274320"/>
                </a:lnTo>
                <a:lnTo>
                  <a:pt x="148590" y="274320"/>
                </a:lnTo>
                <a:lnTo>
                  <a:pt x="153947" y="273819"/>
                </a:lnTo>
                <a:lnTo>
                  <a:pt x="165735" y="270129"/>
                </a:lnTo>
                <a:lnTo>
                  <a:pt x="174126" y="262890"/>
                </a:lnTo>
                <a:lnTo>
                  <a:pt x="85090" y="262890"/>
                </a:lnTo>
                <a:lnTo>
                  <a:pt x="80010" y="257810"/>
                </a:lnTo>
                <a:lnTo>
                  <a:pt x="80010" y="245110"/>
                </a:lnTo>
                <a:lnTo>
                  <a:pt x="85090" y="240030"/>
                </a:lnTo>
                <a:lnTo>
                  <a:pt x="182880" y="240030"/>
                </a:lnTo>
                <a:lnTo>
                  <a:pt x="182880" y="228727"/>
                </a:lnTo>
                <a:lnTo>
                  <a:pt x="22860" y="228727"/>
                </a:lnTo>
                <a:lnTo>
                  <a:pt x="22979" y="28932"/>
                </a:lnTo>
                <a:lnTo>
                  <a:pt x="23113" y="22860"/>
                </a:lnTo>
                <a:lnTo>
                  <a:pt x="148590" y="22860"/>
                </a:lnTo>
                <a:lnTo>
                  <a:pt x="160019" y="22606"/>
                </a:lnTo>
                <a:lnTo>
                  <a:pt x="180297" y="22606"/>
                </a:lnTo>
                <a:lnTo>
                  <a:pt x="178546" y="17145"/>
                </a:lnTo>
                <a:lnTo>
                  <a:pt x="168360" y="5357"/>
                </a:lnTo>
                <a:lnTo>
                  <a:pt x="148590" y="0"/>
                </a:lnTo>
                <a:close/>
              </a:path>
              <a:path w="182880" h="274319">
                <a:moveTo>
                  <a:pt x="182880" y="240030"/>
                </a:moveTo>
                <a:lnTo>
                  <a:pt x="97790" y="240030"/>
                </a:lnTo>
                <a:lnTo>
                  <a:pt x="102869" y="245110"/>
                </a:lnTo>
                <a:lnTo>
                  <a:pt x="102869" y="257810"/>
                </a:lnTo>
                <a:lnTo>
                  <a:pt x="97790" y="262890"/>
                </a:lnTo>
                <a:lnTo>
                  <a:pt x="174126" y="262890"/>
                </a:lnTo>
                <a:lnTo>
                  <a:pt x="177522" y="259961"/>
                </a:lnTo>
                <a:lnTo>
                  <a:pt x="182880" y="240030"/>
                </a:lnTo>
                <a:close/>
              </a:path>
              <a:path w="182880" h="274319">
                <a:moveTo>
                  <a:pt x="180297" y="22606"/>
                </a:moveTo>
                <a:lnTo>
                  <a:pt x="160019" y="22606"/>
                </a:lnTo>
                <a:lnTo>
                  <a:pt x="160019" y="217170"/>
                </a:lnTo>
                <a:lnTo>
                  <a:pt x="160400" y="228600"/>
                </a:lnTo>
                <a:lnTo>
                  <a:pt x="34290" y="228600"/>
                </a:lnTo>
                <a:lnTo>
                  <a:pt x="22860" y="228727"/>
                </a:lnTo>
                <a:lnTo>
                  <a:pt x="182880" y="228727"/>
                </a:lnTo>
                <a:lnTo>
                  <a:pt x="182880" y="34290"/>
                </a:lnTo>
                <a:lnTo>
                  <a:pt x="182326" y="28932"/>
                </a:lnTo>
                <a:lnTo>
                  <a:pt x="180297" y="22606"/>
                </a:lnTo>
                <a:close/>
              </a:path>
              <a:path w="182880" h="274319">
                <a:moveTo>
                  <a:pt x="144780" y="22860"/>
                </a:moveTo>
                <a:lnTo>
                  <a:pt x="93980" y="22860"/>
                </a:lnTo>
                <a:lnTo>
                  <a:pt x="46228" y="124460"/>
                </a:lnTo>
                <a:lnTo>
                  <a:pt x="45593" y="126237"/>
                </a:lnTo>
                <a:lnTo>
                  <a:pt x="46862" y="128016"/>
                </a:lnTo>
                <a:lnTo>
                  <a:pt x="79248" y="128016"/>
                </a:lnTo>
                <a:lnTo>
                  <a:pt x="80518" y="130048"/>
                </a:lnTo>
                <a:lnTo>
                  <a:pt x="79756" y="131699"/>
                </a:lnTo>
                <a:lnTo>
                  <a:pt x="40131" y="207645"/>
                </a:lnTo>
                <a:lnTo>
                  <a:pt x="38862" y="210566"/>
                </a:lnTo>
                <a:lnTo>
                  <a:pt x="42799" y="212852"/>
                </a:lnTo>
                <a:lnTo>
                  <a:pt x="44704" y="210312"/>
                </a:lnTo>
                <a:lnTo>
                  <a:pt x="128269" y="104521"/>
                </a:lnTo>
                <a:lnTo>
                  <a:pt x="129540" y="102743"/>
                </a:lnTo>
                <a:lnTo>
                  <a:pt x="128269" y="100330"/>
                </a:lnTo>
                <a:lnTo>
                  <a:pt x="98806" y="100330"/>
                </a:lnTo>
                <a:lnTo>
                  <a:pt x="97536" y="98425"/>
                </a:lnTo>
                <a:lnTo>
                  <a:pt x="98298" y="96647"/>
                </a:lnTo>
                <a:lnTo>
                  <a:pt x="144780" y="22860"/>
                </a:lnTo>
                <a:close/>
              </a:path>
            </a:pathLst>
          </a:custGeom>
          <a:solidFill>
            <a:srgbClr val="FFFFFF"/>
          </a:solidFill>
        </p:spPr>
        <p:txBody>
          <a:bodyPr wrap="square" lIns="0" tIns="0" rIns="0" bIns="0" rtlCol="0"/>
          <a:lstStyle/>
          <a:p>
            <a:endParaRPr/>
          </a:p>
        </p:txBody>
      </p:sp>
      <p:sp>
        <p:nvSpPr>
          <p:cNvPr id="61" name="object 61"/>
          <p:cNvSpPr/>
          <p:nvPr/>
        </p:nvSpPr>
        <p:spPr>
          <a:xfrm>
            <a:off x="3352800" y="2275839"/>
            <a:ext cx="548639" cy="548639"/>
          </a:xfrm>
          <a:prstGeom prst="rect">
            <a:avLst/>
          </a:prstGeom>
          <a:blipFill>
            <a:blip r:embed="rId31" cstate="print"/>
            <a:stretch>
              <a:fillRect/>
            </a:stretch>
          </a:blipFill>
        </p:spPr>
        <p:txBody>
          <a:bodyPr wrap="square" lIns="0" tIns="0" rIns="0" bIns="0" rtlCol="0"/>
          <a:lstStyle/>
          <a:p>
            <a:endParaRPr/>
          </a:p>
        </p:txBody>
      </p:sp>
      <p:sp>
        <p:nvSpPr>
          <p:cNvPr id="62" name="object 62"/>
          <p:cNvSpPr/>
          <p:nvPr/>
        </p:nvSpPr>
        <p:spPr>
          <a:xfrm>
            <a:off x="3505200" y="2438400"/>
            <a:ext cx="243840" cy="265430"/>
          </a:xfrm>
          <a:custGeom>
            <a:avLst/>
            <a:gdLst/>
            <a:ahLst/>
            <a:cxnLst/>
            <a:rect l="l" t="t" r="r" b="b"/>
            <a:pathLst>
              <a:path w="243839" h="265430">
                <a:moveTo>
                  <a:pt x="212471" y="197612"/>
                </a:moveTo>
                <a:lnTo>
                  <a:pt x="171323" y="197612"/>
                </a:lnTo>
                <a:lnTo>
                  <a:pt x="172212" y="198627"/>
                </a:lnTo>
                <a:lnTo>
                  <a:pt x="172212" y="264160"/>
                </a:lnTo>
                <a:lnTo>
                  <a:pt x="175005" y="264922"/>
                </a:lnTo>
                <a:lnTo>
                  <a:pt x="176022" y="263144"/>
                </a:lnTo>
                <a:lnTo>
                  <a:pt x="211454" y="198754"/>
                </a:lnTo>
                <a:lnTo>
                  <a:pt x="211709" y="198120"/>
                </a:lnTo>
                <a:lnTo>
                  <a:pt x="212471" y="197612"/>
                </a:lnTo>
                <a:close/>
              </a:path>
              <a:path w="243839" h="265430">
                <a:moveTo>
                  <a:pt x="72389" y="136271"/>
                </a:moveTo>
                <a:lnTo>
                  <a:pt x="29972" y="136271"/>
                </a:lnTo>
                <a:lnTo>
                  <a:pt x="30734" y="136905"/>
                </a:lnTo>
                <a:lnTo>
                  <a:pt x="30987" y="137667"/>
                </a:lnTo>
                <a:lnTo>
                  <a:pt x="67563" y="238378"/>
                </a:lnTo>
                <a:lnTo>
                  <a:pt x="68325" y="240537"/>
                </a:lnTo>
                <a:lnTo>
                  <a:pt x="71500" y="239902"/>
                </a:lnTo>
                <a:lnTo>
                  <a:pt x="71500" y="137287"/>
                </a:lnTo>
                <a:lnTo>
                  <a:pt x="72389" y="136271"/>
                </a:lnTo>
                <a:close/>
              </a:path>
              <a:path w="243839" h="265430">
                <a:moveTo>
                  <a:pt x="152273" y="0"/>
                </a:moveTo>
                <a:lnTo>
                  <a:pt x="30479" y="0"/>
                </a:lnTo>
                <a:lnTo>
                  <a:pt x="25717" y="492"/>
                </a:lnTo>
                <a:lnTo>
                  <a:pt x="15239" y="3937"/>
                </a:lnTo>
                <a:lnTo>
                  <a:pt x="4762" y="13287"/>
                </a:lnTo>
                <a:lnTo>
                  <a:pt x="0" y="31496"/>
                </a:lnTo>
                <a:lnTo>
                  <a:pt x="0" y="104901"/>
                </a:lnTo>
                <a:lnTo>
                  <a:pt x="418" y="109803"/>
                </a:lnTo>
                <a:lnTo>
                  <a:pt x="3540" y="120586"/>
                </a:lnTo>
                <a:lnTo>
                  <a:pt x="12162" y="131369"/>
                </a:lnTo>
                <a:lnTo>
                  <a:pt x="29083" y="136271"/>
                </a:lnTo>
                <a:lnTo>
                  <a:pt x="110744" y="136271"/>
                </a:lnTo>
                <a:lnTo>
                  <a:pt x="111633" y="137287"/>
                </a:lnTo>
                <a:lnTo>
                  <a:pt x="111633" y="166242"/>
                </a:lnTo>
                <a:lnTo>
                  <a:pt x="116395" y="184378"/>
                </a:lnTo>
                <a:lnTo>
                  <a:pt x="126873" y="193690"/>
                </a:lnTo>
                <a:lnTo>
                  <a:pt x="137350" y="197121"/>
                </a:lnTo>
                <a:lnTo>
                  <a:pt x="142112" y="197612"/>
                </a:lnTo>
                <a:lnTo>
                  <a:pt x="213360" y="197612"/>
                </a:lnTo>
                <a:lnTo>
                  <a:pt x="230981" y="192710"/>
                </a:lnTo>
                <a:lnTo>
                  <a:pt x="240029" y="181927"/>
                </a:lnTo>
                <a:lnTo>
                  <a:pt x="241895" y="175895"/>
                </a:lnTo>
                <a:lnTo>
                  <a:pt x="132587" y="175895"/>
                </a:lnTo>
                <a:lnTo>
                  <a:pt x="132587" y="116966"/>
                </a:lnTo>
                <a:lnTo>
                  <a:pt x="131825" y="116204"/>
                </a:lnTo>
                <a:lnTo>
                  <a:pt x="30987" y="116204"/>
                </a:lnTo>
                <a:lnTo>
                  <a:pt x="20700" y="116077"/>
                </a:lnTo>
                <a:lnTo>
                  <a:pt x="20700" y="20827"/>
                </a:lnTo>
                <a:lnTo>
                  <a:pt x="180094" y="20827"/>
                </a:lnTo>
                <a:lnTo>
                  <a:pt x="178097" y="13180"/>
                </a:lnTo>
                <a:lnTo>
                  <a:pt x="167576" y="3841"/>
                </a:lnTo>
                <a:lnTo>
                  <a:pt x="157055" y="456"/>
                </a:lnTo>
                <a:lnTo>
                  <a:pt x="152273" y="0"/>
                </a:lnTo>
                <a:close/>
              </a:path>
              <a:path w="243839" h="265430">
                <a:moveTo>
                  <a:pt x="241065" y="93599"/>
                </a:moveTo>
                <a:lnTo>
                  <a:pt x="224154" y="93599"/>
                </a:lnTo>
                <a:lnTo>
                  <a:pt x="224164" y="166242"/>
                </a:lnTo>
                <a:lnTo>
                  <a:pt x="224282" y="175895"/>
                </a:lnTo>
                <a:lnTo>
                  <a:pt x="241895" y="175895"/>
                </a:lnTo>
                <a:lnTo>
                  <a:pt x="243363" y="171144"/>
                </a:lnTo>
                <a:lnTo>
                  <a:pt x="243839" y="166242"/>
                </a:lnTo>
                <a:lnTo>
                  <a:pt x="243839" y="104394"/>
                </a:lnTo>
                <a:lnTo>
                  <a:pt x="241065" y="93599"/>
                </a:lnTo>
                <a:close/>
              </a:path>
              <a:path w="243839" h="265430">
                <a:moveTo>
                  <a:pt x="131699" y="116077"/>
                </a:moveTo>
                <a:lnTo>
                  <a:pt x="30987" y="116204"/>
                </a:lnTo>
                <a:lnTo>
                  <a:pt x="131825" y="116204"/>
                </a:lnTo>
                <a:close/>
              </a:path>
              <a:path w="243839" h="265430">
                <a:moveTo>
                  <a:pt x="180094" y="20827"/>
                </a:moveTo>
                <a:lnTo>
                  <a:pt x="153035" y="20827"/>
                </a:lnTo>
                <a:lnTo>
                  <a:pt x="163195" y="21209"/>
                </a:lnTo>
                <a:lnTo>
                  <a:pt x="163195" y="93217"/>
                </a:lnTo>
                <a:lnTo>
                  <a:pt x="164084" y="94234"/>
                </a:lnTo>
                <a:lnTo>
                  <a:pt x="213995" y="94234"/>
                </a:lnTo>
                <a:lnTo>
                  <a:pt x="224154" y="93599"/>
                </a:lnTo>
                <a:lnTo>
                  <a:pt x="241065" y="93599"/>
                </a:lnTo>
                <a:lnTo>
                  <a:pt x="239077" y="85863"/>
                </a:lnTo>
                <a:lnTo>
                  <a:pt x="228600" y="76549"/>
                </a:lnTo>
                <a:lnTo>
                  <a:pt x="218122" y="73282"/>
                </a:lnTo>
                <a:lnTo>
                  <a:pt x="213360" y="72898"/>
                </a:lnTo>
                <a:lnTo>
                  <a:pt x="183769" y="72898"/>
                </a:lnTo>
                <a:lnTo>
                  <a:pt x="182879" y="71882"/>
                </a:lnTo>
                <a:lnTo>
                  <a:pt x="182879" y="31496"/>
                </a:lnTo>
                <a:lnTo>
                  <a:pt x="180094" y="20827"/>
                </a:lnTo>
                <a:close/>
              </a:path>
            </a:pathLst>
          </a:custGeom>
          <a:solidFill>
            <a:srgbClr val="FFFFFF"/>
          </a:solidFill>
        </p:spPr>
        <p:txBody>
          <a:bodyPr wrap="square" lIns="0" tIns="0" rIns="0" bIns="0" rtlCol="0"/>
          <a:lstStyle/>
          <a:p>
            <a:endParaRPr/>
          </a:p>
        </p:txBody>
      </p:sp>
      <p:sp>
        <p:nvSpPr>
          <p:cNvPr id="63" name="object 63"/>
          <p:cNvSpPr/>
          <p:nvPr/>
        </p:nvSpPr>
        <p:spPr>
          <a:xfrm>
            <a:off x="4074159" y="2275839"/>
            <a:ext cx="548639" cy="548639"/>
          </a:xfrm>
          <a:prstGeom prst="rect">
            <a:avLst/>
          </a:prstGeom>
          <a:blipFill>
            <a:blip r:embed="rId32" cstate="print"/>
            <a:stretch>
              <a:fillRect/>
            </a:stretch>
          </a:blipFill>
        </p:spPr>
        <p:txBody>
          <a:bodyPr wrap="square" lIns="0" tIns="0" rIns="0" bIns="0" rtlCol="0"/>
          <a:lstStyle/>
          <a:p>
            <a:endParaRPr/>
          </a:p>
        </p:txBody>
      </p:sp>
      <p:sp>
        <p:nvSpPr>
          <p:cNvPr id="64" name="object 64"/>
          <p:cNvSpPr/>
          <p:nvPr/>
        </p:nvSpPr>
        <p:spPr>
          <a:xfrm>
            <a:off x="4277359" y="2458720"/>
            <a:ext cx="142239" cy="142239"/>
          </a:xfrm>
          <a:prstGeom prst="rect">
            <a:avLst/>
          </a:prstGeom>
          <a:blipFill>
            <a:blip r:embed="rId33" cstate="print"/>
            <a:stretch>
              <a:fillRect/>
            </a:stretch>
          </a:blipFill>
        </p:spPr>
        <p:txBody>
          <a:bodyPr wrap="square" lIns="0" tIns="0" rIns="0" bIns="0" rtlCol="0"/>
          <a:lstStyle/>
          <a:p>
            <a:endParaRPr/>
          </a:p>
        </p:txBody>
      </p:sp>
      <p:sp>
        <p:nvSpPr>
          <p:cNvPr id="65" name="object 65"/>
          <p:cNvSpPr/>
          <p:nvPr/>
        </p:nvSpPr>
        <p:spPr>
          <a:xfrm>
            <a:off x="4236720" y="2418079"/>
            <a:ext cx="223520" cy="295275"/>
          </a:xfrm>
          <a:custGeom>
            <a:avLst/>
            <a:gdLst/>
            <a:ahLst/>
            <a:cxnLst/>
            <a:rect l="l" t="t" r="r" b="b"/>
            <a:pathLst>
              <a:path w="223520" h="295275">
                <a:moveTo>
                  <a:pt x="110235" y="0"/>
                </a:moveTo>
                <a:lnTo>
                  <a:pt x="67669" y="9290"/>
                </a:lnTo>
                <a:lnTo>
                  <a:pt x="32781" y="33464"/>
                </a:lnTo>
                <a:lnTo>
                  <a:pt x="9062" y="68972"/>
                </a:lnTo>
                <a:lnTo>
                  <a:pt x="0" y="112268"/>
                </a:lnTo>
                <a:lnTo>
                  <a:pt x="1313" y="131540"/>
                </a:lnTo>
                <a:lnTo>
                  <a:pt x="5651" y="149764"/>
                </a:lnTo>
                <a:lnTo>
                  <a:pt x="12751" y="166703"/>
                </a:lnTo>
                <a:lnTo>
                  <a:pt x="22351" y="182118"/>
                </a:lnTo>
                <a:lnTo>
                  <a:pt x="110870" y="294894"/>
                </a:lnTo>
                <a:lnTo>
                  <a:pt x="112649" y="294894"/>
                </a:lnTo>
                <a:lnTo>
                  <a:pt x="141158" y="258572"/>
                </a:lnTo>
                <a:lnTo>
                  <a:pt x="110870" y="258572"/>
                </a:lnTo>
                <a:lnTo>
                  <a:pt x="38353" y="165862"/>
                </a:lnTo>
                <a:lnTo>
                  <a:pt x="31621" y="154243"/>
                </a:lnTo>
                <a:lnTo>
                  <a:pt x="26590" y="141589"/>
                </a:lnTo>
                <a:lnTo>
                  <a:pt x="23441" y="128053"/>
                </a:lnTo>
                <a:lnTo>
                  <a:pt x="22351" y="113792"/>
                </a:lnTo>
                <a:lnTo>
                  <a:pt x="29823" y="77348"/>
                </a:lnTo>
                <a:lnTo>
                  <a:pt x="50117" y="47894"/>
                </a:lnTo>
                <a:lnTo>
                  <a:pt x="80055" y="28656"/>
                </a:lnTo>
                <a:lnTo>
                  <a:pt x="116458" y="22860"/>
                </a:lnTo>
                <a:lnTo>
                  <a:pt x="175534" y="22860"/>
                </a:lnTo>
                <a:lnTo>
                  <a:pt x="154243" y="8493"/>
                </a:lnTo>
                <a:lnTo>
                  <a:pt x="110235" y="0"/>
                </a:lnTo>
                <a:close/>
              </a:path>
              <a:path w="223520" h="295275">
                <a:moveTo>
                  <a:pt x="175534" y="22860"/>
                </a:moveTo>
                <a:lnTo>
                  <a:pt x="116458" y="22860"/>
                </a:lnTo>
                <a:lnTo>
                  <a:pt x="148929" y="31021"/>
                </a:lnTo>
                <a:lnTo>
                  <a:pt x="175529" y="50149"/>
                </a:lnTo>
                <a:lnTo>
                  <a:pt x="193772" y="77634"/>
                </a:lnTo>
                <a:lnTo>
                  <a:pt x="201167" y="110871"/>
                </a:lnTo>
                <a:lnTo>
                  <a:pt x="200417" y="125910"/>
                </a:lnTo>
                <a:lnTo>
                  <a:pt x="197357" y="140223"/>
                </a:lnTo>
                <a:lnTo>
                  <a:pt x="192202" y="153608"/>
                </a:lnTo>
                <a:lnTo>
                  <a:pt x="185165" y="165862"/>
                </a:lnTo>
                <a:lnTo>
                  <a:pt x="112649" y="258572"/>
                </a:lnTo>
                <a:lnTo>
                  <a:pt x="141158" y="258572"/>
                </a:lnTo>
                <a:lnTo>
                  <a:pt x="201167" y="182118"/>
                </a:lnTo>
                <a:lnTo>
                  <a:pt x="222009" y="132611"/>
                </a:lnTo>
                <a:lnTo>
                  <a:pt x="223519" y="113792"/>
                </a:lnTo>
                <a:lnTo>
                  <a:pt x="214588" y="69151"/>
                </a:lnTo>
                <a:lnTo>
                  <a:pt x="190261" y="32797"/>
                </a:lnTo>
                <a:lnTo>
                  <a:pt x="175534" y="22860"/>
                </a:lnTo>
                <a:close/>
              </a:path>
            </a:pathLst>
          </a:custGeom>
          <a:solidFill>
            <a:srgbClr val="FFFFFF"/>
          </a:solidFill>
        </p:spPr>
        <p:txBody>
          <a:bodyPr wrap="square" lIns="0" tIns="0" rIns="0" bIns="0" rtlCol="0"/>
          <a:lstStyle/>
          <a:p>
            <a:endParaRPr/>
          </a:p>
        </p:txBody>
      </p:sp>
      <p:sp>
        <p:nvSpPr>
          <p:cNvPr id="66" name="object 66"/>
          <p:cNvSpPr/>
          <p:nvPr/>
        </p:nvSpPr>
        <p:spPr>
          <a:xfrm>
            <a:off x="4866640" y="2286000"/>
            <a:ext cx="548639" cy="548639"/>
          </a:xfrm>
          <a:prstGeom prst="rect">
            <a:avLst/>
          </a:prstGeom>
          <a:blipFill>
            <a:blip r:embed="rId34" cstate="print"/>
            <a:stretch>
              <a:fillRect/>
            </a:stretch>
          </a:blipFill>
        </p:spPr>
        <p:txBody>
          <a:bodyPr wrap="square" lIns="0" tIns="0" rIns="0" bIns="0" rtlCol="0"/>
          <a:lstStyle/>
          <a:p>
            <a:endParaRPr/>
          </a:p>
        </p:txBody>
      </p:sp>
      <p:sp>
        <p:nvSpPr>
          <p:cNvPr id="67" name="object 67"/>
          <p:cNvSpPr/>
          <p:nvPr/>
        </p:nvSpPr>
        <p:spPr>
          <a:xfrm>
            <a:off x="4998720" y="2428239"/>
            <a:ext cx="284480" cy="243840"/>
          </a:xfrm>
          <a:custGeom>
            <a:avLst/>
            <a:gdLst/>
            <a:ahLst/>
            <a:cxnLst/>
            <a:rect l="l" t="t" r="r" b="b"/>
            <a:pathLst>
              <a:path w="284479" h="243839">
                <a:moveTo>
                  <a:pt x="87883" y="9651"/>
                </a:moveTo>
                <a:lnTo>
                  <a:pt x="81025" y="9651"/>
                </a:lnTo>
                <a:lnTo>
                  <a:pt x="55330" y="14884"/>
                </a:lnTo>
                <a:lnTo>
                  <a:pt x="34337" y="29130"/>
                </a:lnTo>
                <a:lnTo>
                  <a:pt x="20179" y="50210"/>
                </a:lnTo>
                <a:lnTo>
                  <a:pt x="14985" y="75946"/>
                </a:lnTo>
                <a:lnTo>
                  <a:pt x="16557" y="90412"/>
                </a:lnTo>
                <a:lnTo>
                  <a:pt x="21081" y="103854"/>
                </a:lnTo>
                <a:lnTo>
                  <a:pt x="28273" y="115915"/>
                </a:lnTo>
                <a:lnTo>
                  <a:pt x="37845" y="126237"/>
                </a:lnTo>
                <a:lnTo>
                  <a:pt x="38862" y="127126"/>
                </a:lnTo>
                <a:lnTo>
                  <a:pt x="38734" y="128650"/>
                </a:lnTo>
                <a:lnTo>
                  <a:pt x="10128" y="158670"/>
                </a:lnTo>
                <a:lnTo>
                  <a:pt x="0" y="198500"/>
                </a:lnTo>
                <a:lnTo>
                  <a:pt x="0" y="213233"/>
                </a:lnTo>
                <a:lnTo>
                  <a:pt x="371" y="217818"/>
                </a:lnTo>
                <a:lnTo>
                  <a:pt x="3349" y="228012"/>
                </a:lnTo>
                <a:lnTo>
                  <a:pt x="11733" y="238468"/>
                </a:lnTo>
                <a:lnTo>
                  <a:pt x="28320" y="243839"/>
                </a:lnTo>
                <a:lnTo>
                  <a:pt x="29463" y="243839"/>
                </a:lnTo>
                <a:lnTo>
                  <a:pt x="30479" y="242950"/>
                </a:lnTo>
                <a:lnTo>
                  <a:pt x="30479" y="224282"/>
                </a:lnTo>
                <a:lnTo>
                  <a:pt x="29844" y="223393"/>
                </a:lnTo>
                <a:lnTo>
                  <a:pt x="28828" y="223265"/>
                </a:lnTo>
                <a:lnTo>
                  <a:pt x="25907" y="222758"/>
                </a:lnTo>
                <a:lnTo>
                  <a:pt x="20319" y="220852"/>
                </a:lnTo>
                <a:lnTo>
                  <a:pt x="20319" y="198500"/>
                </a:lnTo>
                <a:lnTo>
                  <a:pt x="32480" y="161464"/>
                </a:lnTo>
                <a:lnTo>
                  <a:pt x="64262" y="139573"/>
                </a:lnTo>
                <a:lnTo>
                  <a:pt x="65150" y="139319"/>
                </a:lnTo>
                <a:lnTo>
                  <a:pt x="65785" y="138430"/>
                </a:lnTo>
                <a:lnTo>
                  <a:pt x="65785" y="120142"/>
                </a:lnTo>
                <a:lnTo>
                  <a:pt x="65277" y="119380"/>
                </a:lnTo>
                <a:lnTo>
                  <a:pt x="64388" y="119125"/>
                </a:lnTo>
                <a:lnTo>
                  <a:pt x="52290" y="112325"/>
                </a:lnTo>
                <a:lnTo>
                  <a:pt x="43132" y="102346"/>
                </a:lnTo>
                <a:lnTo>
                  <a:pt x="37332" y="89961"/>
                </a:lnTo>
                <a:lnTo>
                  <a:pt x="35305" y="75946"/>
                </a:lnTo>
                <a:lnTo>
                  <a:pt x="38913" y="58120"/>
                </a:lnTo>
                <a:lnTo>
                  <a:pt x="48736" y="43545"/>
                </a:lnTo>
                <a:lnTo>
                  <a:pt x="63273" y="33708"/>
                </a:lnTo>
                <a:lnTo>
                  <a:pt x="81025" y="30099"/>
                </a:lnTo>
                <a:lnTo>
                  <a:pt x="114746" y="30099"/>
                </a:lnTo>
                <a:lnTo>
                  <a:pt x="123269" y="24360"/>
                </a:lnTo>
                <a:lnTo>
                  <a:pt x="140969" y="20447"/>
                </a:lnTo>
                <a:lnTo>
                  <a:pt x="236838" y="20447"/>
                </a:lnTo>
                <a:lnTo>
                  <a:pt x="228641" y="14884"/>
                </a:lnTo>
                <a:lnTo>
                  <a:pt x="219160" y="12954"/>
                </a:lnTo>
                <a:lnTo>
                  <a:pt x="101726" y="12954"/>
                </a:lnTo>
                <a:lnTo>
                  <a:pt x="101091" y="12826"/>
                </a:lnTo>
                <a:lnTo>
                  <a:pt x="94614" y="10795"/>
                </a:lnTo>
                <a:lnTo>
                  <a:pt x="87883" y="9651"/>
                </a:lnTo>
                <a:close/>
              </a:path>
              <a:path w="284479" h="243839">
                <a:moveTo>
                  <a:pt x="114746" y="30099"/>
                </a:moveTo>
                <a:lnTo>
                  <a:pt x="83438" y="30099"/>
                </a:lnTo>
                <a:lnTo>
                  <a:pt x="84454" y="31876"/>
                </a:lnTo>
                <a:lnTo>
                  <a:pt x="83565" y="33274"/>
                </a:lnTo>
                <a:lnTo>
                  <a:pt x="79392" y="41348"/>
                </a:lnTo>
                <a:lnTo>
                  <a:pt x="76285" y="50038"/>
                </a:lnTo>
                <a:lnTo>
                  <a:pt x="74332" y="59259"/>
                </a:lnTo>
                <a:lnTo>
                  <a:pt x="73659" y="68834"/>
                </a:lnTo>
                <a:lnTo>
                  <a:pt x="75307" y="83885"/>
                </a:lnTo>
                <a:lnTo>
                  <a:pt x="80025" y="97837"/>
                </a:lnTo>
                <a:lnTo>
                  <a:pt x="87536" y="110357"/>
                </a:lnTo>
                <a:lnTo>
                  <a:pt x="97662" y="121158"/>
                </a:lnTo>
                <a:lnTo>
                  <a:pt x="98551" y="122047"/>
                </a:lnTo>
                <a:lnTo>
                  <a:pt x="98425" y="123698"/>
                </a:lnTo>
                <a:lnTo>
                  <a:pt x="66849" y="155606"/>
                </a:lnTo>
                <a:lnTo>
                  <a:pt x="55371" y="198500"/>
                </a:lnTo>
                <a:lnTo>
                  <a:pt x="55371" y="213233"/>
                </a:lnTo>
                <a:lnTo>
                  <a:pt x="55848" y="218015"/>
                </a:lnTo>
                <a:lnTo>
                  <a:pt x="59181" y="228536"/>
                </a:lnTo>
                <a:lnTo>
                  <a:pt x="68230" y="239057"/>
                </a:lnTo>
                <a:lnTo>
                  <a:pt x="85851" y="243839"/>
                </a:lnTo>
                <a:lnTo>
                  <a:pt x="253872" y="243839"/>
                </a:lnTo>
                <a:lnTo>
                  <a:pt x="258655" y="243379"/>
                </a:lnTo>
                <a:lnTo>
                  <a:pt x="269176" y="240061"/>
                </a:lnTo>
                <a:lnTo>
                  <a:pt x="279697" y="230981"/>
                </a:lnTo>
                <a:lnTo>
                  <a:pt x="281742" y="223393"/>
                </a:lnTo>
                <a:lnTo>
                  <a:pt x="75437" y="223393"/>
                </a:lnTo>
                <a:lnTo>
                  <a:pt x="75577" y="217818"/>
                </a:lnTo>
                <a:lnTo>
                  <a:pt x="79369" y="177053"/>
                </a:lnTo>
                <a:lnTo>
                  <a:pt x="105106" y="143779"/>
                </a:lnTo>
                <a:lnTo>
                  <a:pt x="125602" y="134365"/>
                </a:lnTo>
                <a:lnTo>
                  <a:pt x="126237" y="133604"/>
                </a:lnTo>
                <a:lnTo>
                  <a:pt x="126237" y="115315"/>
                </a:lnTo>
                <a:lnTo>
                  <a:pt x="125729" y="114554"/>
                </a:lnTo>
                <a:lnTo>
                  <a:pt x="124967" y="114173"/>
                </a:lnTo>
                <a:lnTo>
                  <a:pt x="111732" y="106566"/>
                </a:lnTo>
                <a:lnTo>
                  <a:pt x="101758" y="95424"/>
                </a:lnTo>
                <a:lnTo>
                  <a:pt x="95642" y="81686"/>
                </a:lnTo>
                <a:lnTo>
                  <a:pt x="93979" y="66294"/>
                </a:lnTo>
                <a:lnTo>
                  <a:pt x="98393" y="48664"/>
                </a:lnTo>
                <a:lnTo>
                  <a:pt x="108616" y="34226"/>
                </a:lnTo>
                <a:lnTo>
                  <a:pt x="114746" y="30099"/>
                </a:lnTo>
                <a:close/>
              </a:path>
              <a:path w="284479" h="243839">
                <a:moveTo>
                  <a:pt x="250284" y="30099"/>
                </a:moveTo>
                <a:lnTo>
                  <a:pt x="202945" y="30099"/>
                </a:lnTo>
                <a:lnTo>
                  <a:pt x="220751" y="33708"/>
                </a:lnTo>
                <a:lnTo>
                  <a:pt x="235283" y="43545"/>
                </a:lnTo>
                <a:lnTo>
                  <a:pt x="245076" y="58120"/>
                </a:lnTo>
                <a:lnTo>
                  <a:pt x="248665" y="75946"/>
                </a:lnTo>
                <a:lnTo>
                  <a:pt x="246558" y="89961"/>
                </a:lnTo>
                <a:lnTo>
                  <a:pt x="240569" y="102346"/>
                </a:lnTo>
                <a:lnTo>
                  <a:pt x="231199" y="112325"/>
                </a:lnTo>
                <a:lnTo>
                  <a:pt x="218947" y="119125"/>
                </a:lnTo>
                <a:lnTo>
                  <a:pt x="218185" y="119380"/>
                </a:lnTo>
                <a:lnTo>
                  <a:pt x="217677" y="120142"/>
                </a:lnTo>
                <a:lnTo>
                  <a:pt x="217550" y="138430"/>
                </a:lnTo>
                <a:lnTo>
                  <a:pt x="218185" y="139319"/>
                </a:lnTo>
                <a:lnTo>
                  <a:pt x="219075" y="139573"/>
                </a:lnTo>
                <a:lnTo>
                  <a:pt x="237156" y="148012"/>
                </a:lnTo>
                <a:lnTo>
                  <a:pt x="251428" y="161464"/>
                </a:lnTo>
                <a:lnTo>
                  <a:pt x="260794" y="178702"/>
                </a:lnTo>
                <a:lnTo>
                  <a:pt x="264159" y="198500"/>
                </a:lnTo>
                <a:lnTo>
                  <a:pt x="264159" y="223393"/>
                </a:lnTo>
                <a:lnTo>
                  <a:pt x="281742" y="223393"/>
                </a:lnTo>
                <a:lnTo>
                  <a:pt x="284479" y="213233"/>
                </a:lnTo>
                <a:lnTo>
                  <a:pt x="284479" y="198500"/>
                </a:lnTo>
                <a:lnTo>
                  <a:pt x="274097" y="158670"/>
                </a:lnTo>
                <a:lnTo>
                  <a:pt x="246379" y="129412"/>
                </a:lnTo>
                <a:lnTo>
                  <a:pt x="245237" y="128650"/>
                </a:lnTo>
                <a:lnTo>
                  <a:pt x="245109" y="127126"/>
                </a:lnTo>
                <a:lnTo>
                  <a:pt x="267414" y="90412"/>
                </a:lnTo>
                <a:lnTo>
                  <a:pt x="268985" y="75946"/>
                </a:lnTo>
                <a:lnTo>
                  <a:pt x="263792" y="50210"/>
                </a:lnTo>
                <a:lnTo>
                  <a:pt x="250284" y="30099"/>
                </a:lnTo>
                <a:close/>
              </a:path>
              <a:path w="284479" h="243839">
                <a:moveTo>
                  <a:pt x="236838" y="20447"/>
                </a:moveTo>
                <a:lnTo>
                  <a:pt x="140969" y="20447"/>
                </a:lnTo>
                <a:lnTo>
                  <a:pt x="160174" y="23864"/>
                </a:lnTo>
                <a:lnTo>
                  <a:pt x="175926" y="34163"/>
                </a:lnTo>
                <a:lnTo>
                  <a:pt x="186582" y="49700"/>
                </a:lnTo>
                <a:lnTo>
                  <a:pt x="190500" y="68834"/>
                </a:lnTo>
                <a:lnTo>
                  <a:pt x="188301" y="83437"/>
                </a:lnTo>
                <a:lnTo>
                  <a:pt x="182054" y="96408"/>
                </a:lnTo>
                <a:lnTo>
                  <a:pt x="172283" y="106928"/>
                </a:lnTo>
                <a:lnTo>
                  <a:pt x="159512" y="114173"/>
                </a:lnTo>
                <a:lnTo>
                  <a:pt x="158750" y="114554"/>
                </a:lnTo>
                <a:lnTo>
                  <a:pt x="158241" y="115315"/>
                </a:lnTo>
                <a:lnTo>
                  <a:pt x="158241" y="133604"/>
                </a:lnTo>
                <a:lnTo>
                  <a:pt x="158876" y="134365"/>
                </a:lnTo>
                <a:lnTo>
                  <a:pt x="159765" y="134620"/>
                </a:lnTo>
                <a:lnTo>
                  <a:pt x="176956" y="142240"/>
                </a:lnTo>
                <a:lnTo>
                  <a:pt x="191087" y="154051"/>
                </a:lnTo>
                <a:lnTo>
                  <a:pt x="201431" y="169195"/>
                </a:lnTo>
                <a:lnTo>
                  <a:pt x="207263" y="186817"/>
                </a:lnTo>
                <a:lnTo>
                  <a:pt x="208025" y="190754"/>
                </a:lnTo>
                <a:lnTo>
                  <a:pt x="208406" y="194690"/>
                </a:lnTo>
                <a:lnTo>
                  <a:pt x="208406" y="202057"/>
                </a:lnTo>
                <a:lnTo>
                  <a:pt x="209295" y="203073"/>
                </a:lnTo>
                <a:lnTo>
                  <a:pt x="227837" y="203073"/>
                </a:lnTo>
                <a:lnTo>
                  <a:pt x="228726" y="202057"/>
                </a:lnTo>
                <a:lnTo>
                  <a:pt x="228726" y="193167"/>
                </a:lnTo>
                <a:lnTo>
                  <a:pt x="228218" y="187833"/>
                </a:lnTo>
                <a:lnTo>
                  <a:pt x="227202" y="182625"/>
                </a:lnTo>
                <a:lnTo>
                  <a:pt x="221898" y="165016"/>
                </a:lnTo>
                <a:lnTo>
                  <a:pt x="213280" y="149098"/>
                </a:lnTo>
                <a:lnTo>
                  <a:pt x="201590" y="135370"/>
                </a:lnTo>
                <a:lnTo>
                  <a:pt x="187197" y="124333"/>
                </a:lnTo>
                <a:lnTo>
                  <a:pt x="186054" y="123698"/>
                </a:lnTo>
                <a:lnTo>
                  <a:pt x="185927" y="122047"/>
                </a:lnTo>
                <a:lnTo>
                  <a:pt x="209178" y="83885"/>
                </a:lnTo>
                <a:lnTo>
                  <a:pt x="210819" y="68834"/>
                </a:lnTo>
                <a:lnTo>
                  <a:pt x="210147" y="59257"/>
                </a:lnTo>
                <a:lnTo>
                  <a:pt x="208200" y="50038"/>
                </a:lnTo>
                <a:lnTo>
                  <a:pt x="205087" y="41294"/>
                </a:lnTo>
                <a:lnTo>
                  <a:pt x="200913" y="33147"/>
                </a:lnTo>
                <a:lnTo>
                  <a:pt x="200025" y="31876"/>
                </a:lnTo>
                <a:lnTo>
                  <a:pt x="201040" y="30099"/>
                </a:lnTo>
                <a:lnTo>
                  <a:pt x="250284" y="30099"/>
                </a:lnTo>
                <a:lnTo>
                  <a:pt x="249634" y="29130"/>
                </a:lnTo>
                <a:lnTo>
                  <a:pt x="236838" y="20447"/>
                </a:lnTo>
                <a:close/>
              </a:path>
              <a:path w="284479" h="243839">
                <a:moveTo>
                  <a:pt x="142239" y="0"/>
                </a:moveTo>
                <a:lnTo>
                  <a:pt x="102869" y="12573"/>
                </a:lnTo>
                <a:lnTo>
                  <a:pt x="102362" y="12954"/>
                </a:lnTo>
                <a:lnTo>
                  <a:pt x="219160" y="12954"/>
                </a:lnTo>
                <a:lnTo>
                  <a:pt x="218536" y="12826"/>
                </a:lnTo>
                <a:lnTo>
                  <a:pt x="181990" y="12826"/>
                </a:lnTo>
                <a:lnTo>
                  <a:pt x="181482" y="12446"/>
                </a:lnTo>
                <a:lnTo>
                  <a:pt x="172690" y="7179"/>
                </a:lnTo>
                <a:lnTo>
                  <a:pt x="163147" y="3270"/>
                </a:lnTo>
                <a:lnTo>
                  <a:pt x="152961" y="837"/>
                </a:lnTo>
                <a:lnTo>
                  <a:pt x="142239" y="0"/>
                </a:lnTo>
                <a:close/>
              </a:path>
              <a:path w="284479" h="243839">
                <a:moveTo>
                  <a:pt x="202945" y="9651"/>
                </a:moveTo>
                <a:lnTo>
                  <a:pt x="196214" y="9651"/>
                </a:lnTo>
                <a:lnTo>
                  <a:pt x="189610" y="10668"/>
                </a:lnTo>
                <a:lnTo>
                  <a:pt x="183260" y="12700"/>
                </a:lnTo>
                <a:lnTo>
                  <a:pt x="182625" y="12826"/>
                </a:lnTo>
                <a:lnTo>
                  <a:pt x="218536" y="12826"/>
                </a:lnTo>
                <a:lnTo>
                  <a:pt x="202945" y="9651"/>
                </a:lnTo>
                <a:close/>
              </a:path>
            </a:pathLst>
          </a:custGeom>
          <a:solidFill>
            <a:srgbClr val="FFFFFF"/>
          </a:solidFill>
        </p:spPr>
        <p:txBody>
          <a:bodyPr wrap="square" lIns="0" tIns="0" rIns="0" bIns="0" rtlCol="0"/>
          <a:lstStyle/>
          <a:p>
            <a:endParaRPr/>
          </a:p>
        </p:txBody>
      </p:sp>
      <p:sp>
        <p:nvSpPr>
          <p:cNvPr id="68" name="object 68"/>
          <p:cNvSpPr/>
          <p:nvPr/>
        </p:nvSpPr>
        <p:spPr>
          <a:xfrm>
            <a:off x="5628640" y="2275839"/>
            <a:ext cx="548639" cy="548639"/>
          </a:xfrm>
          <a:prstGeom prst="rect">
            <a:avLst/>
          </a:prstGeom>
          <a:blipFill>
            <a:blip r:embed="rId35" cstate="print"/>
            <a:stretch>
              <a:fillRect/>
            </a:stretch>
          </a:blipFill>
        </p:spPr>
        <p:txBody>
          <a:bodyPr wrap="square" lIns="0" tIns="0" rIns="0" bIns="0" rtlCol="0"/>
          <a:lstStyle/>
          <a:p>
            <a:endParaRPr/>
          </a:p>
        </p:txBody>
      </p:sp>
      <p:sp>
        <p:nvSpPr>
          <p:cNvPr id="69" name="object 69"/>
          <p:cNvSpPr/>
          <p:nvPr/>
        </p:nvSpPr>
        <p:spPr>
          <a:xfrm>
            <a:off x="5781040" y="2570479"/>
            <a:ext cx="50800" cy="81280"/>
          </a:xfrm>
          <a:custGeom>
            <a:avLst/>
            <a:gdLst/>
            <a:ahLst/>
            <a:cxnLst/>
            <a:rect l="l" t="t" r="r" b="b"/>
            <a:pathLst>
              <a:path w="50800" h="81280">
                <a:moveTo>
                  <a:pt x="50800" y="81280"/>
                </a:moveTo>
                <a:lnTo>
                  <a:pt x="0" y="81280"/>
                </a:lnTo>
                <a:lnTo>
                  <a:pt x="0" y="0"/>
                </a:lnTo>
                <a:lnTo>
                  <a:pt x="50800" y="0"/>
                </a:lnTo>
                <a:lnTo>
                  <a:pt x="50800" y="81280"/>
                </a:lnTo>
                <a:close/>
              </a:path>
            </a:pathLst>
          </a:custGeom>
          <a:solidFill>
            <a:srgbClr val="FFFFFF"/>
          </a:solidFill>
        </p:spPr>
        <p:txBody>
          <a:bodyPr wrap="square" lIns="0" tIns="0" rIns="0" bIns="0" rtlCol="0"/>
          <a:lstStyle/>
          <a:p>
            <a:endParaRPr/>
          </a:p>
        </p:txBody>
      </p:sp>
      <p:sp>
        <p:nvSpPr>
          <p:cNvPr id="70" name="object 70"/>
          <p:cNvSpPr/>
          <p:nvPr/>
        </p:nvSpPr>
        <p:spPr>
          <a:xfrm>
            <a:off x="5867400" y="2540000"/>
            <a:ext cx="0" cy="111760"/>
          </a:xfrm>
          <a:custGeom>
            <a:avLst/>
            <a:gdLst/>
            <a:ahLst/>
            <a:cxnLst/>
            <a:rect l="l" t="t" r="r" b="b"/>
            <a:pathLst>
              <a:path h="111760">
                <a:moveTo>
                  <a:pt x="0" y="0"/>
                </a:moveTo>
                <a:lnTo>
                  <a:pt x="0" y="111760"/>
                </a:lnTo>
              </a:path>
            </a:pathLst>
          </a:custGeom>
          <a:ln w="50800">
            <a:solidFill>
              <a:srgbClr val="FFFFFF"/>
            </a:solidFill>
          </a:ln>
        </p:spPr>
        <p:txBody>
          <a:bodyPr wrap="square" lIns="0" tIns="0" rIns="0" bIns="0" rtlCol="0"/>
          <a:lstStyle/>
          <a:p>
            <a:endParaRPr/>
          </a:p>
        </p:txBody>
      </p:sp>
      <p:sp>
        <p:nvSpPr>
          <p:cNvPr id="71" name="object 71"/>
          <p:cNvSpPr/>
          <p:nvPr/>
        </p:nvSpPr>
        <p:spPr>
          <a:xfrm>
            <a:off x="5933440" y="2458720"/>
            <a:ext cx="0" cy="193040"/>
          </a:xfrm>
          <a:custGeom>
            <a:avLst/>
            <a:gdLst/>
            <a:ahLst/>
            <a:cxnLst/>
            <a:rect l="l" t="t" r="r" b="b"/>
            <a:pathLst>
              <a:path h="193039">
                <a:moveTo>
                  <a:pt x="0" y="0"/>
                </a:moveTo>
                <a:lnTo>
                  <a:pt x="0" y="193039"/>
                </a:lnTo>
              </a:path>
            </a:pathLst>
          </a:custGeom>
          <a:ln w="40639">
            <a:solidFill>
              <a:srgbClr val="FFFFFF"/>
            </a:solidFill>
          </a:ln>
        </p:spPr>
        <p:txBody>
          <a:bodyPr wrap="square" lIns="0" tIns="0" rIns="0" bIns="0" rtlCol="0"/>
          <a:lstStyle/>
          <a:p>
            <a:endParaRPr/>
          </a:p>
        </p:txBody>
      </p:sp>
      <p:sp>
        <p:nvSpPr>
          <p:cNvPr id="72" name="object 72"/>
          <p:cNvSpPr/>
          <p:nvPr/>
        </p:nvSpPr>
        <p:spPr>
          <a:xfrm>
            <a:off x="5994400" y="2397760"/>
            <a:ext cx="0" cy="254000"/>
          </a:xfrm>
          <a:custGeom>
            <a:avLst/>
            <a:gdLst/>
            <a:ahLst/>
            <a:cxnLst/>
            <a:rect l="l" t="t" r="r" b="b"/>
            <a:pathLst>
              <a:path h="254000">
                <a:moveTo>
                  <a:pt x="0" y="0"/>
                </a:moveTo>
                <a:lnTo>
                  <a:pt x="0" y="254000"/>
                </a:lnTo>
              </a:path>
            </a:pathLst>
          </a:custGeom>
          <a:ln w="40640">
            <a:solidFill>
              <a:srgbClr val="FFFFFF"/>
            </a:solidFill>
          </a:ln>
        </p:spPr>
        <p:txBody>
          <a:bodyPr wrap="square" lIns="0" tIns="0" rIns="0" bIns="0" rtlCol="0"/>
          <a:lstStyle/>
          <a:p>
            <a:endParaRPr/>
          </a:p>
        </p:txBody>
      </p:sp>
      <p:sp>
        <p:nvSpPr>
          <p:cNvPr id="73" name="object 73"/>
          <p:cNvSpPr/>
          <p:nvPr/>
        </p:nvSpPr>
        <p:spPr>
          <a:xfrm>
            <a:off x="6309359" y="2286000"/>
            <a:ext cx="548639" cy="548639"/>
          </a:xfrm>
          <a:prstGeom prst="rect">
            <a:avLst/>
          </a:prstGeom>
          <a:blipFill>
            <a:blip r:embed="rId36" cstate="print"/>
            <a:stretch>
              <a:fillRect/>
            </a:stretch>
          </a:blipFill>
        </p:spPr>
        <p:txBody>
          <a:bodyPr wrap="square" lIns="0" tIns="0" rIns="0" bIns="0" rtlCol="0"/>
          <a:lstStyle/>
          <a:p>
            <a:endParaRPr/>
          </a:p>
        </p:txBody>
      </p:sp>
      <p:sp>
        <p:nvSpPr>
          <p:cNvPr id="74" name="object 74"/>
          <p:cNvSpPr/>
          <p:nvPr/>
        </p:nvSpPr>
        <p:spPr>
          <a:xfrm>
            <a:off x="6441313" y="2428113"/>
            <a:ext cx="285115" cy="285115"/>
          </a:xfrm>
          <a:custGeom>
            <a:avLst/>
            <a:gdLst/>
            <a:ahLst/>
            <a:cxnLst/>
            <a:rect l="l" t="t" r="r" b="b"/>
            <a:pathLst>
              <a:path w="285115" h="285114">
                <a:moveTo>
                  <a:pt x="187843" y="257810"/>
                </a:moveTo>
                <a:lnTo>
                  <a:pt x="152908" y="257810"/>
                </a:lnTo>
                <a:lnTo>
                  <a:pt x="153669" y="258190"/>
                </a:lnTo>
                <a:lnTo>
                  <a:pt x="154051" y="258825"/>
                </a:lnTo>
                <a:lnTo>
                  <a:pt x="167639" y="283590"/>
                </a:lnTo>
                <a:lnTo>
                  <a:pt x="168147" y="284352"/>
                </a:lnTo>
                <a:lnTo>
                  <a:pt x="169037" y="284734"/>
                </a:lnTo>
                <a:lnTo>
                  <a:pt x="169926" y="284607"/>
                </a:lnTo>
                <a:lnTo>
                  <a:pt x="187960" y="279653"/>
                </a:lnTo>
                <a:lnTo>
                  <a:pt x="188594" y="278891"/>
                </a:lnTo>
                <a:lnTo>
                  <a:pt x="188571" y="277367"/>
                </a:lnTo>
                <a:lnTo>
                  <a:pt x="187843" y="257810"/>
                </a:lnTo>
                <a:close/>
              </a:path>
              <a:path w="285115" h="285114">
                <a:moveTo>
                  <a:pt x="119383" y="235203"/>
                </a:moveTo>
                <a:lnTo>
                  <a:pt x="73913" y="235203"/>
                </a:lnTo>
                <a:lnTo>
                  <a:pt x="74548" y="235712"/>
                </a:lnTo>
                <a:lnTo>
                  <a:pt x="80517" y="240157"/>
                </a:lnTo>
                <a:lnTo>
                  <a:pt x="86867" y="243839"/>
                </a:lnTo>
                <a:lnTo>
                  <a:pt x="93471" y="247014"/>
                </a:lnTo>
                <a:lnTo>
                  <a:pt x="94107" y="247269"/>
                </a:lnTo>
                <a:lnTo>
                  <a:pt x="94487" y="248031"/>
                </a:lnTo>
                <a:lnTo>
                  <a:pt x="93980" y="277367"/>
                </a:lnTo>
                <a:lnTo>
                  <a:pt x="93980" y="278257"/>
                </a:lnTo>
                <a:lnTo>
                  <a:pt x="94487" y="279146"/>
                </a:lnTo>
                <a:lnTo>
                  <a:pt x="95377" y="279273"/>
                </a:lnTo>
                <a:lnTo>
                  <a:pt x="113537" y="284225"/>
                </a:lnTo>
                <a:lnTo>
                  <a:pt x="114427" y="283717"/>
                </a:lnTo>
                <a:lnTo>
                  <a:pt x="114808" y="282956"/>
                </a:lnTo>
                <a:lnTo>
                  <a:pt x="128269" y="257683"/>
                </a:lnTo>
                <a:lnTo>
                  <a:pt x="129032" y="257301"/>
                </a:lnTo>
                <a:lnTo>
                  <a:pt x="187824" y="257301"/>
                </a:lnTo>
                <a:lnTo>
                  <a:pt x="187673" y="253237"/>
                </a:lnTo>
                <a:lnTo>
                  <a:pt x="187579" y="249936"/>
                </a:lnTo>
                <a:lnTo>
                  <a:pt x="188087" y="249174"/>
                </a:lnTo>
                <a:lnTo>
                  <a:pt x="188721" y="248920"/>
                </a:lnTo>
                <a:lnTo>
                  <a:pt x="195707" y="245872"/>
                </a:lnTo>
                <a:lnTo>
                  <a:pt x="202437" y="242315"/>
                </a:lnTo>
                <a:lnTo>
                  <a:pt x="205749" y="239998"/>
                </a:lnTo>
                <a:lnTo>
                  <a:pt x="144303" y="239998"/>
                </a:lnTo>
                <a:lnTo>
                  <a:pt x="119383" y="235203"/>
                </a:lnTo>
                <a:close/>
              </a:path>
              <a:path w="285115" h="285114">
                <a:moveTo>
                  <a:pt x="187824" y="257301"/>
                </a:moveTo>
                <a:lnTo>
                  <a:pt x="129032" y="257301"/>
                </a:lnTo>
                <a:lnTo>
                  <a:pt x="129793" y="257428"/>
                </a:lnTo>
                <a:lnTo>
                  <a:pt x="137287" y="258190"/>
                </a:lnTo>
                <a:lnTo>
                  <a:pt x="144780" y="258317"/>
                </a:lnTo>
                <a:lnTo>
                  <a:pt x="152145" y="257810"/>
                </a:lnTo>
                <a:lnTo>
                  <a:pt x="187843" y="257810"/>
                </a:lnTo>
                <a:lnTo>
                  <a:pt x="187824" y="257301"/>
                </a:lnTo>
                <a:close/>
              </a:path>
              <a:path w="285115" h="285114">
                <a:moveTo>
                  <a:pt x="250570" y="237489"/>
                </a:moveTo>
                <a:lnTo>
                  <a:pt x="210185" y="237489"/>
                </a:lnTo>
                <a:lnTo>
                  <a:pt x="235331" y="252729"/>
                </a:lnTo>
                <a:lnTo>
                  <a:pt x="236092" y="253237"/>
                </a:lnTo>
                <a:lnTo>
                  <a:pt x="236982" y="253111"/>
                </a:lnTo>
                <a:lnTo>
                  <a:pt x="250952" y="239267"/>
                </a:lnTo>
                <a:lnTo>
                  <a:pt x="250952" y="238251"/>
                </a:lnTo>
                <a:lnTo>
                  <a:pt x="250570" y="237489"/>
                </a:lnTo>
                <a:close/>
              </a:path>
              <a:path w="285115" h="285114">
                <a:moveTo>
                  <a:pt x="59004" y="188213"/>
                </a:moveTo>
                <a:lnTo>
                  <a:pt x="36195" y="188213"/>
                </a:lnTo>
                <a:lnTo>
                  <a:pt x="36829" y="188722"/>
                </a:lnTo>
                <a:lnTo>
                  <a:pt x="37211" y="189357"/>
                </a:lnTo>
                <a:lnTo>
                  <a:pt x="40132" y="195961"/>
                </a:lnTo>
                <a:lnTo>
                  <a:pt x="43687" y="202311"/>
                </a:lnTo>
                <a:lnTo>
                  <a:pt x="47878" y="208407"/>
                </a:lnTo>
                <a:lnTo>
                  <a:pt x="48387" y="209041"/>
                </a:lnTo>
                <a:lnTo>
                  <a:pt x="48387" y="209803"/>
                </a:lnTo>
                <a:lnTo>
                  <a:pt x="34036" y="234441"/>
                </a:lnTo>
                <a:lnTo>
                  <a:pt x="33527" y="235076"/>
                </a:lnTo>
                <a:lnTo>
                  <a:pt x="33654" y="236092"/>
                </a:lnTo>
                <a:lnTo>
                  <a:pt x="46989" y="249300"/>
                </a:lnTo>
                <a:lnTo>
                  <a:pt x="47498" y="249936"/>
                </a:lnTo>
                <a:lnTo>
                  <a:pt x="48513" y="250062"/>
                </a:lnTo>
                <a:lnTo>
                  <a:pt x="49275" y="249682"/>
                </a:lnTo>
                <a:lnTo>
                  <a:pt x="72389" y="235585"/>
                </a:lnTo>
                <a:lnTo>
                  <a:pt x="73152" y="235203"/>
                </a:lnTo>
                <a:lnTo>
                  <a:pt x="119383" y="235203"/>
                </a:lnTo>
                <a:lnTo>
                  <a:pt x="106056" y="232640"/>
                </a:lnTo>
                <a:lnTo>
                  <a:pt x="72643" y="209803"/>
                </a:lnTo>
                <a:lnTo>
                  <a:pt x="59004" y="188213"/>
                </a:lnTo>
                <a:close/>
              </a:path>
              <a:path w="285115" h="285114">
                <a:moveTo>
                  <a:pt x="247875" y="57403"/>
                </a:moveTo>
                <a:lnTo>
                  <a:pt x="192405" y="57403"/>
                </a:lnTo>
                <a:lnTo>
                  <a:pt x="193293" y="57912"/>
                </a:lnTo>
                <a:lnTo>
                  <a:pt x="199175" y="61747"/>
                </a:lnTo>
                <a:lnTo>
                  <a:pt x="234626" y="107070"/>
                </a:lnTo>
                <a:lnTo>
                  <a:pt x="240960" y="142621"/>
                </a:lnTo>
                <a:lnTo>
                  <a:pt x="234662" y="177083"/>
                </a:lnTo>
                <a:lnTo>
                  <a:pt x="215391" y="208279"/>
                </a:lnTo>
                <a:lnTo>
                  <a:pt x="182407" y="231878"/>
                </a:lnTo>
                <a:lnTo>
                  <a:pt x="144303" y="239998"/>
                </a:lnTo>
                <a:lnTo>
                  <a:pt x="205749" y="239998"/>
                </a:lnTo>
                <a:lnTo>
                  <a:pt x="208787" y="237871"/>
                </a:lnTo>
                <a:lnTo>
                  <a:pt x="209422" y="237489"/>
                </a:lnTo>
                <a:lnTo>
                  <a:pt x="250570" y="237489"/>
                </a:lnTo>
                <a:lnTo>
                  <a:pt x="235838" y="214122"/>
                </a:lnTo>
                <a:lnTo>
                  <a:pt x="235458" y="213360"/>
                </a:lnTo>
                <a:lnTo>
                  <a:pt x="235458" y="212598"/>
                </a:lnTo>
                <a:lnTo>
                  <a:pt x="235965" y="211962"/>
                </a:lnTo>
                <a:lnTo>
                  <a:pt x="240664" y="205612"/>
                </a:lnTo>
                <a:lnTo>
                  <a:pt x="244729" y="199009"/>
                </a:lnTo>
                <a:lnTo>
                  <a:pt x="248031" y="192024"/>
                </a:lnTo>
                <a:lnTo>
                  <a:pt x="248285" y="191388"/>
                </a:lnTo>
                <a:lnTo>
                  <a:pt x="249046" y="190881"/>
                </a:lnTo>
                <a:lnTo>
                  <a:pt x="279145" y="190881"/>
                </a:lnTo>
                <a:lnTo>
                  <a:pt x="279272" y="190119"/>
                </a:lnTo>
                <a:lnTo>
                  <a:pt x="284226" y="171958"/>
                </a:lnTo>
                <a:lnTo>
                  <a:pt x="283717" y="171069"/>
                </a:lnTo>
                <a:lnTo>
                  <a:pt x="282956" y="170687"/>
                </a:lnTo>
                <a:lnTo>
                  <a:pt x="259334" y="158114"/>
                </a:lnTo>
                <a:lnTo>
                  <a:pt x="258698" y="157734"/>
                </a:lnTo>
                <a:lnTo>
                  <a:pt x="258317" y="156972"/>
                </a:lnTo>
                <a:lnTo>
                  <a:pt x="258444" y="156083"/>
                </a:lnTo>
                <a:lnTo>
                  <a:pt x="259334" y="148209"/>
                </a:lnTo>
                <a:lnTo>
                  <a:pt x="259430" y="139953"/>
                </a:lnTo>
                <a:lnTo>
                  <a:pt x="258826" y="132461"/>
                </a:lnTo>
                <a:lnTo>
                  <a:pt x="258826" y="131699"/>
                </a:lnTo>
                <a:lnTo>
                  <a:pt x="259207" y="130937"/>
                </a:lnTo>
                <a:lnTo>
                  <a:pt x="259841" y="130556"/>
                </a:lnTo>
                <a:lnTo>
                  <a:pt x="283590" y="117475"/>
                </a:lnTo>
                <a:lnTo>
                  <a:pt x="284353" y="117094"/>
                </a:lnTo>
                <a:lnTo>
                  <a:pt x="284734" y="116204"/>
                </a:lnTo>
                <a:lnTo>
                  <a:pt x="284607" y="115315"/>
                </a:lnTo>
                <a:lnTo>
                  <a:pt x="279757" y="97536"/>
                </a:lnTo>
                <a:lnTo>
                  <a:pt x="250316" y="97536"/>
                </a:lnTo>
                <a:lnTo>
                  <a:pt x="247651" y="91567"/>
                </a:lnTo>
                <a:lnTo>
                  <a:pt x="244617" y="85693"/>
                </a:lnTo>
                <a:lnTo>
                  <a:pt x="241226" y="79962"/>
                </a:lnTo>
                <a:lnTo>
                  <a:pt x="237489" y="74422"/>
                </a:lnTo>
                <a:lnTo>
                  <a:pt x="247875" y="57403"/>
                </a:lnTo>
                <a:close/>
              </a:path>
              <a:path w="285115" h="285114">
                <a:moveTo>
                  <a:pt x="206294" y="44450"/>
                </a:moveTo>
                <a:lnTo>
                  <a:pt x="150494" y="44450"/>
                </a:lnTo>
                <a:lnTo>
                  <a:pt x="151384" y="45847"/>
                </a:lnTo>
                <a:lnTo>
                  <a:pt x="150876" y="47116"/>
                </a:lnTo>
                <a:lnTo>
                  <a:pt x="107187" y="139953"/>
                </a:lnTo>
                <a:lnTo>
                  <a:pt x="106680" y="141224"/>
                </a:lnTo>
                <a:lnTo>
                  <a:pt x="107568" y="142621"/>
                </a:lnTo>
                <a:lnTo>
                  <a:pt x="138048" y="142621"/>
                </a:lnTo>
                <a:lnTo>
                  <a:pt x="138937" y="144145"/>
                </a:lnTo>
                <a:lnTo>
                  <a:pt x="138303" y="145414"/>
                </a:lnTo>
                <a:lnTo>
                  <a:pt x="105790" y="214375"/>
                </a:lnTo>
                <a:lnTo>
                  <a:pt x="104902" y="216535"/>
                </a:lnTo>
                <a:lnTo>
                  <a:pt x="107695" y="218186"/>
                </a:lnTo>
                <a:lnTo>
                  <a:pt x="109092" y="216535"/>
                </a:lnTo>
                <a:lnTo>
                  <a:pt x="183768" y="120014"/>
                </a:lnTo>
                <a:lnTo>
                  <a:pt x="184785" y="118745"/>
                </a:lnTo>
                <a:lnTo>
                  <a:pt x="184014" y="117094"/>
                </a:lnTo>
                <a:lnTo>
                  <a:pt x="159512" y="117094"/>
                </a:lnTo>
                <a:lnTo>
                  <a:pt x="158622" y="115442"/>
                </a:lnTo>
                <a:lnTo>
                  <a:pt x="159385" y="114173"/>
                </a:lnTo>
                <a:lnTo>
                  <a:pt x="191135" y="57785"/>
                </a:lnTo>
                <a:lnTo>
                  <a:pt x="192405" y="57403"/>
                </a:lnTo>
                <a:lnTo>
                  <a:pt x="247875" y="57403"/>
                </a:lnTo>
                <a:lnTo>
                  <a:pt x="252603" y="49657"/>
                </a:lnTo>
                <a:lnTo>
                  <a:pt x="252857" y="49275"/>
                </a:lnTo>
                <a:lnTo>
                  <a:pt x="212725" y="49275"/>
                </a:lnTo>
                <a:lnTo>
                  <a:pt x="212089" y="48767"/>
                </a:lnTo>
                <a:lnTo>
                  <a:pt x="206294" y="44450"/>
                </a:lnTo>
                <a:close/>
              </a:path>
              <a:path w="285115" h="285114">
                <a:moveTo>
                  <a:pt x="279145" y="190881"/>
                </a:moveTo>
                <a:lnTo>
                  <a:pt x="249046" y="190881"/>
                </a:lnTo>
                <a:lnTo>
                  <a:pt x="249809" y="191008"/>
                </a:lnTo>
                <a:lnTo>
                  <a:pt x="277367" y="191515"/>
                </a:lnTo>
                <a:lnTo>
                  <a:pt x="278257" y="191515"/>
                </a:lnTo>
                <a:lnTo>
                  <a:pt x="279145" y="190881"/>
                </a:lnTo>
                <a:close/>
              </a:path>
              <a:path w="285115" h="285114">
                <a:moveTo>
                  <a:pt x="7365" y="94361"/>
                </a:moveTo>
                <a:lnTo>
                  <a:pt x="6476" y="94361"/>
                </a:lnTo>
                <a:lnTo>
                  <a:pt x="5714" y="94869"/>
                </a:lnTo>
                <a:lnTo>
                  <a:pt x="762" y="113029"/>
                </a:lnTo>
                <a:lnTo>
                  <a:pt x="743" y="114173"/>
                </a:lnTo>
                <a:lnTo>
                  <a:pt x="1015" y="114808"/>
                </a:lnTo>
                <a:lnTo>
                  <a:pt x="1777" y="115188"/>
                </a:lnTo>
                <a:lnTo>
                  <a:pt x="26797" y="128524"/>
                </a:lnTo>
                <a:lnTo>
                  <a:pt x="27432" y="128904"/>
                </a:lnTo>
                <a:lnTo>
                  <a:pt x="27812" y="129666"/>
                </a:lnTo>
                <a:lnTo>
                  <a:pt x="27686" y="130428"/>
                </a:lnTo>
                <a:lnTo>
                  <a:pt x="27050" y="137795"/>
                </a:lnTo>
                <a:lnTo>
                  <a:pt x="26945" y="145414"/>
                </a:lnTo>
                <a:lnTo>
                  <a:pt x="27559" y="152526"/>
                </a:lnTo>
                <a:lnTo>
                  <a:pt x="27686" y="153288"/>
                </a:lnTo>
                <a:lnTo>
                  <a:pt x="27304" y="153924"/>
                </a:lnTo>
                <a:lnTo>
                  <a:pt x="26670" y="154304"/>
                </a:lnTo>
                <a:lnTo>
                  <a:pt x="1142" y="168401"/>
                </a:lnTo>
                <a:lnTo>
                  <a:pt x="381" y="168783"/>
                </a:lnTo>
                <a:lnTo>
                  <a:pt x="0" y="169672"/>
                </a:lnTo>
                <a:lnTo>
                  <a:pt x="388" y="171069"/>
                </a:lnTo>
                <a:lnTo>
                  <a:pt x="5079" y="188722"/>
                </a:lnTo>
                <a:lnTo>
                  <a:pt x="5841" y="189229"/>
                </a:lnTo>
                <a:lnTo>
                  <a:pt x="6731" y="189229"/>
                </a:lnTo>
                <a:lnTo>
                  <a:pt x="35433" y="188213"/>
                </a:lnTo>
                <a:lnTo>
                  <a:pt x="59004" y="188213"/>
                </a:lnTo>
                <a:lnTo>
                  <a:pt x="52665" y="178179"/>
                </a:lnTo>
                <a:lnTo>
                  <a:pt x="46103" y="142065"/>
                </a:lnTo>
                <a:lnTo>
                  <a:pt x="46191" y="141224"/>
                </a:lnTo>
                <a:lnTo>
                  <a:pt x="52855" y="105594"/>
                </a:lnTo>
                <a:lnTo>
                  <a:pt x="59630" y="94996"/>
                </a:lnTo>
                <a:lnTo>
                  <a:pt x="36575" y="94996"/>
                </a:lnTo>
                <a:lnTo>
                  <a:pt x="35813" y="94869"/>
                </a:lnTo>
                <a:lnTo>
                  <a:pt x="7365" y="94361"/>
                </a:lnTo>
                <a:close/>
              </a:path>
              <a:path w="285115" h="285114">
                <a:moveTo>
                  <a:pt x="183895" y="116839"/>
                </a:moveTo>
                <a:lnTo>
                  <a:pt x="161036" y="116966"/>
                </a:lnTo>
                <a:lnTo>
                  <a:pt x="159512" y="117094"/>
                </a:lnTo>
                <a:lnTo>
                  <a:pt x="184014" y="117094"/>
                </a:lnTo>
                <a:lnTo>
                  <a:pt x="183895" y="116839"/>
                </a:lnTo>
                <a:close/>
              </a:path>
              <a:path w="285115" h="285114">
                <a:moveTo>
                  <a:pt x="278891" y="96647"/>
                </a:moveTo>
                <a:lnTo>
                  <a:pt x="278003" y="96647"/>
                </a:lnTo>
                <a:lnTo>
                  <a:pt x="250316" y="97536"/>
                </a:lnTo>
                <a:lnTo>
                  <a:pt x="279757" y="97536"/>
                </a:lnTo>
                <a:lnTo>
                  <a:pt x="279654" y="97154"/>
                </a:lnTo>
                <a:lnTo>
                  <a:pt x="278891" y="96647"/>
                </a:lnTo>
                <a:close/>
              </a:path>
              <a:path w="285115" h="285114">
                <a:moveTo>
                  <a:pt x="47751" y="31623"/>
                </a:moveTo>
                <a:lnTo>
                  <a:pt x="46736" y="31750"/>
                </a:lnTo>
                <a:lnTo>
                  <a:pt x="32892" y="45592"/>
                </a:lnTo>
                <a:lnTo>
                  <a:pt x="32765" y="46609"/>
                </a:lnTo>
                <a:lnTo>
                  <a:pt x="33306" y="47625"/>
                </a:lnTo>
                <a:lnTo>
                  <a:pt x="48895" y="72389"/>
                </a:lnTo>
                <a:lnTo>
                  <a:pt x="49275" y="73025"/>
                </a:lnTo>
                <a:lnTo>
                  <a:pt x="49199" y="74040"/>
                </a:lnTo>
                <a:lnTo>
                  <a:pt x="48895" y="74549"/>
                </a:lnTo>
                <a:lnTo>
                  <a:pt x="44450" y="80645"/>
                </a:lnTo>
                <a:lnTo>
                  <a:pt x="40766" y="87122"/>
                </a:lnTo>
                <a:lnTo>
                  <a:pt x="37591" y="93852"/>
                </a:lnTo>
                <a:lnTo>
                  <a:pt x="37337" y="94487"/>
                </a:lnTo>
                <a:lnTo>
                  <a:pt x="36575" y="94996"/>
                </a:lnTo>
                <a:lnTo>
                  <a:pt x="59630" y="94996"/>
                </a:lnTo>
                <a:lnTo>
                  <a:pt x="73025" y="74040"/>
                </a:lnTo>
                <a:lnTo>
                  <a:pt x="89788" y="60130"/>
                </a:lnTo>
                <a:lnTo>
                  <a:pt x="108553" y="50577"/>
                </a:lnTo>
                <a:lnTo>
                  <a:pt x="118433" y="48006"/>
                </a:lnTo>
                <a:lnTo>
                  <a:pt x="74548" y="48006"/>
                </a:lnTo>
                <a:lnTo>
                  <a:pt x="73787" y="47625"/>
                </a:lnTo>
                <a:lnTo>
                  <a:pt x="48513" y="32131"/>
                </a:lnTo>
                <a:lnTo>
                  <a:pt x="47751" y="31623"/>
                </a:lnTo>
                <a:close/>
              </a:path>
              <a:path w="285115" h="285114">
                <a:moveTo>
                  <a:pt x="238125" y="33909"/>
                </a:moveTo>
                <a:lnTo>
                  <a:pt x="237362" y="34416"/>
                </a:lnTo>
                <a:lnTo>
                  <a:pt x="214248" y="48895"/>
                </a:lnTo>
                <a:lnTo>
                  <a:pt x="213613" y="49275"/>
                </a:lnTo>
                <a:lnTo>
                  <a:pt x="252857" y="49275"/>
                </a:lnTo>
                <a:lnTo>
                  <a:pt x="253111" y="48895"/>
                </a:lnTo>
                <a:lnTo>
                  <a:pt x="252984" y="47878"/>
                </a:lnTo>
                <a:lnTo>
                  <a:pt x="239140" y="34036"/>
                </a:lnTo>
                <a:lnTo>
                  <a:pt x="238125" y="33909"/>
                </a:lnTo>
                <a:close/>
              </a:path>
              <a:path w="285115" h="285114">
                <a:moveTo>
                  <a:pt x="115442" y="0"/>
                </a:moveTo>
                <a:lnTo>
                  <a:pt x="114554" y="253"/>
                </a:lnTo>
                <a:lnTo>
                  <a:pt x="97282" y="4825"/>
                </a:lnTo>
                <a:lnTo>
                  <a:pt x="96519" y="5079"/>
                </a:lnTo>
                <a:lnTo>
                  <a:pt x="95990" y="5714"/>
                </a:lnTo>
                <a:lnTo>
                  <a:pt x="95908" y="7365"/>
                </a:lnTo>
                <a:lnTo>
                  <a:pt x="96798" y="31623"/>
                </a:lnTo>
                <a:lnTo>
                  <a:pt x="96901" y="35178"/>
                </a:lnTo>
                <a:lnTo>
                  <a:pt x="96392" y="35813"/>
                </a:lnTo>
                <a:lnTo>
                  <a:pt x="95758" y="36195"/>
                </a:lnTo>
                <a:lnTo>
                  <a:pt x="88900" y="39242"/>
                </a:lnTo>
                <a:lnTo>
                  <a:pt x="82295" y="43052"/>
                </a:lnTo>
                <a:lnTo>
                  <a:pt x="75945" y="47498"/>
                </a:lnTo>
                <a:lnTo>
                  <a:pt x="75311" y="48006"/>
                </a:lnTo>
                <a:lnTo>
                  <a:pt x="118433" y="48006"/>
                </a:lnTo>
                <a:lnTo>
                  <a:pt x="128603" y="45358"/>
                </a:lnTo>
                <a:lnTo>
                  <a:pt x="149225" y="44450"/>
                </a:lnTo>
                <a:lnTo>
                  <a:pt x="206294" y="44450"/>
                </a:lnTo>
                <a:lnTo>
                  <a:pt x="205612" y="43941"/>
                </a:lnTo>
                <a:lnTo>
                  <a:pt x="198755" y="39877"/>
                </a:lnTo>
                <a:lnTo>
                  <a:pt x="191642" y="36575"/>
                </a:lnTo>
                <a:lnTo>
                  <a:pt x="191008" y="36322"/>
                </a:lnTo>
                <a:lnTo>
                  <a:pt x="190500" y="35560"/>
                </a:lnTo>
                <a:lnTo>
                  <a:pt x="190685" y="26797"/>
                </a:lnTo>
                <a:lnTo>
                  <a:pt x="156337" y="26797"/>
                </a:lnTo>
                <a:lnTo>
                  <a:pt x="155575" y="26670"/>
                </a:lnTo>
                <a:lnTo>
                  <a:pt x="131317" y="26670"/>
                </a:lnTo>
                <a:lnTo>
                  <a:pt x="130683" y="26288"/>
                </a:lnTo>
                <a:lnTo>
                  <a:pt x="130302" y="25653"/>
                </a:lnTo>
                <a:lnTo>
                  <a:pt x="116332" y="381"/>
                </a:lnTo>
                <a:lnTo>
                  <a:pt x="115442" y="0"/>
                </a:lnTo>
                <a:close/>
              </a:path>
              <a:path w="285115" h="285114">
                <a:moveTo>
                  <a:pt x="171577" y="635"/>
                </a:moveTo>
                <a:lnTo>
                  <a:pt x="170687" y="1015"/>
                </a:lnTo>
                <a:lnTo>
                  <a:pt x="170180" y="1777"/>
                </a:lnTo>
                <a:lnTo>
                  <a:pt x="157403" y="25908"/>
                </a:lnTo>
                <a:lnTo>
                  <a:pt x="157098" y="26415"/>
                </a:lnTo>
                <a:lnTo>
                  <a:pt x="156337" y="26797"/>
                </a:lnTo>
                <a:lnTo>
                  <a:pt x="190685" y="26797"/>
                </a:lnTo>
                <a:lnTo>
                  <a:pt x="191135" y="7365"/>
                </a:lnTo>
                <a:lnTo>
                  <a:pt x="191135" y="6476"/>
                </a:lnTo>
                <a:lnTo>
                  <a:pt x="190500" y="5714"/>
                </a:lnTo>
                <a:lnTo>
                  <a:pt x="172465" y="762"/>
                </a:lnTo>
                <a:lnTo>
                  <a:pt x="171577" y="635"/>
                </a:lnTo>
                <a:close/>
              </a:path>
              <a:path w="285115" h="285114">
                <a:moveTo>
                  <a:pt x="147828" y="25908"/>
                </a:moveTo>
                <a:lnTo>
                  <a:pt x="139954" y="25908"/>
                </a:lnTo>
                <a:lnTo>
                  <a:pt x="132080" y="26542"/>
                </a:lnTo>
                <a:lnTo>
                  <a:pt x="131317" y="26670"/>
                </a:lnTo>
                <a:lnTo>
                  <a:pt x="155575" y="26670"/>
                </a:lnTo>
                <a:lnTo>
                  <a:pt x="147828" y="25908"/>
                </a:lnTo>
                <a:close/>
              </a:path>
            </a:pathLst>
          </a:custGeom>
          <a:solidFill>
            <a:srgbClr val="FFFFFF"/>
          </a:solidFill>
        </p:spPr>
        <p:txBody>
          <a:bodyPr wrap="square" lIns="0" tIns="0" rIns="0" bIns="0" rtlCol="0"/>
          <a:lstStyle/>
          <a:p>
            <a:endParaRPr/>
          </a:p>
        </p:txBody>
      </p:sp>
      <p:sp>
        <p:nvSpPr>
          <p:cNvPr id="75" name="object 75"/>
          <p:cNvSpPr/>
          <p:nvPr/>
        </p:nvSpPr>
        <p:spPr>
          <a:xfrm>
            <a:off x="7752080" y="2286000"/>
            <a:ext cx="548640" cy="548639"/>
          </a:xfrm>
          <a:prstGeom prst="rect">
            <a:avLst/>
          </a:prstGeom>
          <a:blipFill>
            <a:blip r:embed="rId36" cstate="print"/>
            <a:stretch>
              <a:fillRect/>
            </a:stretch>
          </a:blipFill>
        </p:spPr>
        <p:txBody>
          <a:bodyPr wrap="square" lIns="0" tIns="0" rIns="0" bIns="0" rtlCol="0"/>
          <a:lstStyle/>
          <a:p>
            <a:endParaRPr/>
          </a:p>
        </p:txBody>
      </p:sp>
      <p:sp>
        <p:nvSpPr>
          <p:cNvPr id="76" name="object 76"/>
          <p:cNvSpPr/>
          <p:nvPr/>
        </p:nvSpPr>
        <p:spPr>
          <a:xfrm>
            <a:off x="7863840" y="2499360"/>
            <a:ext cx="325120" cy="142239"/>
          </a:xfrm>
          <a:prstGeom prst="rect">
            <a:avLst/>
          </a:prstGeom>
          <a:blipFill>
            <a:blip r:embed="rId37" cstate="print"/>
            <a:stretch>
              <a:fillRect/>
            </a:stretch>
          </a:blipFill>
        </p:spPr>
        <p:txBody>
          <a:bodyPr wrap="square" lIns="0" tIns="0" rIns="0" bIns="0" rtlCol="0"/>
          <a:lstStyle/>
          <a:p>
            <a:endParaRPr/>
          </a:p>
        </p:txBody>
      </p:sp>
      <p:sp>
        <p:nvSpPr>
          <p:cNvPr id="77" name="object 77"/>
          <p:cNvSpPr/>
          <p:nvPr/>
        </p:nvSpPr>
        <p:spPr>
          <a:xfrm>
            <a:off x="8432800" y="2286000"/>
            <a:ext cx="538479" cy="548639"/>
          </a:xfrm>
          <a:prstGeom prst="rect">
            <a:avLst/>
          </a:prstGeom>
          <a:blipFill>
            <a:blip r:embed="rId30" cstate="print"/>
            <a:stretch>
              <a:fillRect/>
            </a:stretch>
          </a:blipFill>
        </p:spPr>
        <p:txBody>
          <a:bodyPr wrap="square" lIns="0" tIns="0" rIns="0" bIns="0" rtlCol="0"/>
          <a:lstStyle/>
          <a:p>
            <a:endParaRPr/>
          </a:p>
        </p:txBody>
      </p:sp>
      <p:sp>
        <p:nvSpPr>
          <p:cNvPr id="78" name="object 78"/>
          <p:cNvSpPr/>
          <p:nvPr/>
        </p:nvSpPr>
        <p:spPr>
          <a:xfrm>
            <a:off x="8534400" y="2387600"/>
            <a:ext cx="335279" cy="335279"/>
          </a:xfrm>
          <a:prstGeom prst="rect">
            <a:avLst/>
          </a:prstGeom>
          <a:blipFill>
            <a:blip r:embed="rId38" cstate="print"/>
            <a:stretch>
              <a:fillRect/>
            </a:stretch>
          </a:blipFill>
        </p:spPr>
        <p:txBody>
          <a:bodyPr wrap="square" lIns="0" tIns="0" rIns="0" bIns="0" rtlCol="0"/>
          <a:lstStyle/>
          <a:p>
            <a:endParaRPr/>
          </a:p>
        </p:txBody>
      </p:sp>
      <p:sp>
        <p:nvSpPr>
          <p:cNvPr id="79" name="object 79"/>
          <p:cNvSpPr/>
          <p:nvPr/>
        </p:nvSpPr>
        <p:spPr>
          <a:xfrm>
            <a:off x="9123680" y="2286000"/>
            <a:ext cx="548640" cy="538479"/>
          </a:xfrm>
          <a:prstGeom prst="rect">
            <a:avLst/>
          </a:prstGeom>
          <a:blipFill>
            <a:blip r:embed="rId39" cstate="print"/>
            <a:stretch>
              <a:fillRect/>
            </a:stretch>
          </a:blipFill>
        </p:spPr>
        <p:txBody>
          <a:bodyPr wrap="square" lIns="0" tIns="0" rIns="0" bIns="0" rtlCol="0"/>
          <a:lstStyle/>
          <a:p>
            <a:endParaRPr/>
          </a:p>
        </p:txBody>
      </p:sp>
      <p:sp>
        <p:nvSpPr>
          <p:cNvPr id="80" name="object 80"/>
          <p:cNvSpPr/>
          <p:nvPr/>
        </p:nvSpPr>
        <p:spPr>
          <a:xfrm>
            <a:off x="9215119" y="2448560"/>
            <a:ext cx="365759" cy="254000"/>
          </a:xfrm>
          <a:prstGeom prst="rect">
            <a:avLst/>
          </a:prstGeom>
          <a:blipFill>
            <a:blip r:embed="rId40" cstate="print"/>
            <a:stretch>
              <a:fillRect/>
            </a:stretch>
          </a:blipFill>
        </p:spPr>
        <p:txBody>
          <a:bodyPr wrap="square" lIns="0" tIns="0" rIns="0" bIns="0" rtlCol="0"/>
          <a:lstStyle/>
          <a:p>
            <a:endParaRPr/>
          </a:p>
        </p:txBody>
      </p:sp>
      <p:sp>
        <p:nvSpPr>
          <p:cNvPr id="81" name="object 81"/>
          <p:cNvSpPr/>
          <p:nvPr/>
        </p:nvSpPr>
        <p:spPr>
          <a:xfrm>
            <a:off x="7051040" y="2286000"/>
            <a:ext cx="538479" cy="548639"/>
          </a:xfrm>
          <a:prstGeom prst="rect">
            <a:avLst/>
          </a:prstGeom>
          <a:blipFill>
            <a:blip r:embed="rId41" cstate="print"/>
            <a:stretch>
              <a:fillRect/>
            </a:stretch>
          </a:blipFill>
        </p:spPr>
        <p:txBody>
          <a:bodyPr wrap="square" lIns="0" tIns="0" rIns="0" bIns="0" rtlCol="0"/>
          <a:lstStyle/>
          <a:p>
            <a:endParaRPr/>
          </a:p>
        </p:txBody>
      </p:sp>
      <p:sp>
        <p:nvSpPr>
          <p:cNvPr id="82" name="object 82"/>
          <p:cNvSpPr/>
          <p:nvPr/>
        </p:nvSpPr>
        <p:spPr>
          <a:xfrm>
            <a:off x="7203440" y="2418079"/>
            <a:ext cx="233679" cy="254000"/>
          </a:xfrm>
          <a:prstGeom prst="rect">
            <a:avLst/>
          </a:prstGeom>
          <a:blipFill>
            <a:blip r:embed="rId42" cstate="print"/>
            <a:stretch>
              <a:fillRect/>
            </a:stretch>
          </a:blipFill>
        </p:spPr>
        <p:txBody>
          <a:bodyPr wrap="square" lIns="0" tIns="0" rIns="0" bIns="0" rtlCol="0"/>
          <a:lstStyle/>
          <a:p>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3"/>
            <a:ext cx="1841627" cy="54927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80707" y="1054417"/>
            <a:ext cx="850265" cy="197490"/>
          </a:xfrm>
          <a:prstGeom prst="rect">
            <a:avLst/>
          </a:prstGeom>
        </p:spPr>
        <p:txBody>
          <a:bodyPr vert="horz" wrap="square" lIns="0" tIns="12700" rIns="0" bIns="0" rtlCol="0">
            <a:spAutoFit/>
          </a:bodyPr>
          <a:lstStyle/>
          <a:p>
            <a:pPr marL="12700">
              <a:lnSpc>
                <a:spcPct val="100000"/>
              </a:lnSpc>
              <a:spcBef>
                <a:spcPts val="100"/>
              </a:spcBef>
            </a:pPr>
            <a:r>
              <a:rPr sz="1200" spc="-140" dirty="0">
                <a:latin typeface="Lucida Sans" panose="020B0602030504020204" pitchFamily="34" charset="77"/>
                <a:cs typeface="Arial Black"/>
              </a:rPr>
              <a:t>Related</a:t>
            </a:r>
            <a:r>
              <a:rPr sz="1200" spc="-235" dirty="0">
                <a:latin typeface="Lucida Sans" panose="020B0602030504020204" pitchFamily="34" charset="77"/>
                <a:cs typeface="Arial Black"/>
              </a:rPr>
              <a:t> </a:t>
            </a:r>
            <a:r>
              <a:rPr sz="1200" spc="-130" dirty="0">
                <a:latin typeface="Lucida Sans" panose="020B0602030504020204" pitchFamily="34" charset="77"/>
                <a:cs typeface="Arial Black"/>
              </a:rPr>
              <a:t>lists</a:t>
            </a:r>
            <a:endParaRPr sz="1200">
              <a:latin typeface="Lucida Sans" panose="020B0602030504020204" pitchFamily="34" charset="77"/>
              <a:cs typeface="Arial Black"/>
            </a:endParaRPr>
          </a:p>
        </p:txBody>
      </p:sp>
      <p:sp>
        <p:nvSpPr>
          <p:cNvPr id="6" name="object 6"/>
          <p:cNvSpPr/>
          <p:nvPr/>
        </p:nvSpPr>
        <p:spPr>
          <a:xfrm>
            <a:off x="6355079" y="2890520"/>
            <a:ext cx="0" cy="1440180"/>
          </a:xfrm>
          <a:custGeom>
            <a:avLst/>
            <a:gdLst/>
            <a:ahLst/>
            <a:cxnLst/>
            <a:rect l="l" t="t" r="r" b="b"/>
            <a:pathLst>
              <a:path h="1440179">
                <a:moveTo>
                  <a:pt x="0" y="0"/>
                </a:moveTo>
                <a:lnTo>
                  <a:pt x="0" y="1440052"/>
                </a:lnTo>
              </a:path>
            </a:pathLst>
          </a:custGeom>
          <a:ln w="10160">
            <a:solidFill>
              <a:srgbClr val="E3E3E3"/>
            </a:solidFill>
            <a:prstDash val="sysDot"/>
          </a:ln>
        </p:spPr>
        <p:txBody>
          <a:bodyPr wrap="square" lIns="0" tIns="0" rIns="0" bIns="0" rtlCol="0"/>
          <a:lstStyle/>
          <a:p>
            <a:endParaRPr/>
          </a:p>
        </p:txBody>
      </p:sp>
      <p:sp>
        <p:nvSpPr>
          <p:cNvPr id="7" name="object 7"/>
          <p:cNvSpPr/>
          <p:nvPr/>
        </p:nvSpPr>
        <p:spPr>
          <a:xfrm>
            <a:off x="6517640" y="2890520"/>
            <a:ext cx="17780" cy="1440180"/>
          </a:xfrm>
          <a:custGeom>
            <a:avLst/>
            <a:gdLst/>
            <a:ahLst/>
            <a:cxnLst/>
            <a:rect l="l" t="t" r="r" b="b"/>
            <a:pathLst>
              <a:path w="17779" h="1440179">
                <a:moveTo>
                  <a:pt x="17779" y="0"/>
                </a:moveTo>
                <a:lnTo>
                  <a:pt x="0" y="1440052"/>
                </a:lnTo>
              </a:path>
            </a:pathLst>
          </a:custGeom>
          <a:ln w="10160">
            <a:solidFill>
              <a:srgbClr val="E3E3E3"/>
            </a:solidFill>
            <a:prstDash val="sysDot"/>
          </a:ln>
        </p:spPr>
        <p:txBody>
          <a:bodyPr wrap="square" lIns="0" tIns="0" rIns="0" bIns="0" rtlCol="0"/>
          <a:lstStyle/>
          <a:p>
            <a:endParaRPr/>
          </a:p>
        </p:txBody>
      </p:sp>
      <p:sp>
        <p:nvSpPr>
          <p:cNvPr id="8" name="object 8"/>
          <p:cNvSpPr/>
          <p:nvPr/>
        </p:nvSpPr>
        <p:spPr>
          <a:xfrm>
            <a:off x="5969000" y="4048759"/>
            <a:ext cx="786765" cy="0"/>
          </a:xfrm>
          <a:custGeom>
            <a:avLst/>
            <a:gdLst/>
            <a:ahLst/>
            <a:cxnLst/>
            <a:rect l="l" t="t" r="r" b="b"/>
            <a:pathLst>
              <a:path w="786765">
                <a:moveTo>
                  <a:pt x="786383" y="0"/>
                </a:moveTo>
                <a:lnTo>
                  <a:pt x="0" y="0"/>
                </a:lnTo>
              </a:path>
            </a:pathLst>
          </a:custGeom>
          <a:ln w="10160">
            <a:solidFill>
              <a:srgbClr val="E3E3E3"/>
            </a:solidFill>
            <a:prstDash val="sysDot"/>
          </a:ln>
        </p:spPr>
        <p:txBody>
          <a:bodyPr wrap="square" lIns="0" tIns="0" rIns="0" bIns="0" rtlCol="0"/>
          <a:lstStyle/>
          <a:p>
            <a:endParaRPr/>
          </a:p>
        </p:txBody>
      </p:sp>
      <p:sp>
        <p:nvSpPr>
          <p:cNvPr id="9" name="object 9"/>
          <p:cNvSpPr/>
          <p:nvPr/>
        </p:nvSpPr>
        <p:spPr>
          <a:xfrm>
            <a:off x="7008876" y="2901695"/>
            <a:ext cx="1938020" cy="366395"/>
          </a:xfrm>
          <a:prstGeom prst="rect">
            <a:avLst/>
          </a:prstGeom>
          <a:blipFill>
            <a:blip r:embed="rId4" cstate="print"/>
            <a:stretch>
              <a:fillRect/>
            </a:stretch>
          </a:blipFill>
        </p:spPr>
        <p:txBody>
          <a:bodyPr wrap="square" lIns="0" tIns="0" rIns="0" bIns="0" rtlCol="0"/>
          <a:lstStyle/>
          <a:p>
            <a:endParaRPr/>
          </a:p>
        </p:txBody>
      </p:sp>
      <p:sp>
        <p:nvSpPr>
          <p:cNvPr id="10" name="object 10"/>
          <p:cNvSpPr txBox="1"/>
          <p:nvPr/>
        </p:nvSpPr>
        <p:spPr>
          <a:xfrm>
            <a:off x="6996176" y="3254946"/>
            <a:ext cx="2381250" cy="208915"/>
          </a:xfrm>
          <a:prstGeom prst="rect">
            <a:avLst/>
          </a:prstGeom>
        </p:spPr>
        <p:txBody>
          <a:bodyPr vert="horz" wrap="square" lIns="0" tIns="12700" rIns="0" bIns="0" rtlCol="0">
            <a:spAutoFit/>
          </a:bodyPr>
          <a:lstStyle/>
          <a:p>
            <a:pPr marL="12700">
              <a:lnSpc>
                <a:spcPct val="100000"/>
              </a:lnSpc>
              <a:spcBef>
                <a:spcPts val="100"/>
              </a:spcBef>
            </a:pPr>
            <a:r>
              <a:rPr sz="1200" b="1" spc="30" dirty="0">
                <a:latin typeface="Tahoma"/>
                <a:cs typeface="Tahoma"/>
              </a:rPr>
              <a:t>Aircraft </a:t>
            </a:r>
            <a:r>
              <a:rPr sz="1200" b="1" spc="20" dirty="0">
                <a:latin typeface="Tahoma"/>
                <a:cs typeface="Tahoma"/>
              </a:rPr>
              <a:t>related</a:t>
            </a:r>
            <a:r>
              <a:rPr sz="1200" b="1" spc="-85" dirty="0">
                <a:latin typeface="Tahoma"/>
                <a:cs typeface="Tahoma"/>
              </a:rPr>
              <a:t> </a:t>
            </a:r>
            <a:r>
              <a:rPr sz="1200" b="1" spc="35" dirty="0">
                <a:latin typeface="Tahoma"/>
                <a:cs typeface="Tahoma"/>
              </a:rPr>
              <a:t>opportunities</a:t>
            </a:r>
            <a:endParaRPr sz="1200">
              <a:latin typeface="Tahoma"/>
              <a:cs typeface="Tahoma"/>
            </a:endParaRPr>
          </a:p>
        </p:txBody>
      </p:sp>
      <p:sp>
        <p:nvSpPr>
          <p:cNvPr id="11" name="object 11"/>
          <p:cNvSpPr/>
          <p:nvPr/>
        </p:nvSpPr>
        <p:spPr>
          <a:xfrm>
            <a:off x="7008876" y="3816984"/>
            <a:ext cx="2149855" cy="366394"/>
          </a:xfrm>
          <a:prstGeom prst="rect">
            <a:avLst/>
          </a:prstGeom>
          <a:blipFill>
            <a:blip r:embed="rId5" cstate="print"/>
            <a:stretch>
              <a:fillRect/>
            </a:stretch>
          </a:blipFill>
        </p:spPr>
        <p:txBody>
          <a:bodyPr wrap="square" lIns="0" tIns="0" rIns="0" bIns="0" rtlCol="0"/>
          <a:lstStyle/>
          <a:p>
            <a:endParaRPr/>
          </a:p>
        </p:txBody>
      </p:sp>
      <p:sp>
        <p:nvSpPr>
          <p:cNvPr id="12" name="object 12"/>
          <p:cNvSpPr txBox="1"/>
          <p:nvPr/>
        </p:nvSpPr>
        <p:spPr>
          <a:xfrm>
            <a:off x="6996176" y="4170616"/>
            <a:ext cx="1873885" cy="208915"/>
          </a:xfrm>
          <a:prstGeom prst="rect">
            <a:avLst/>
          </a:prstGeom>
        </p:spPr>
        <p:txBody>
          <a:bodyPr vert="horz" wrap="square" lIns="0" tIns="12700" rIns="0" bIns="0" rtlCol="0">
            <a:spAutoFit/>
          </a:bodyPr>
          <a:lstStyle/>
          <a:p>
            <a:pPr marL="12700">
              <a:lnSpc>
                <a:spcPct val="100000"/>
              </a:lnSpc>
              <a:spcBef>
                <a:spcPts val="100"/>
              </a:spcBef>
            </a:pPr>
            <a:r>
              <a:rPr sz="1200" b="1" spc="25" dirty="0">
                <a:latin typeface="Tahoma"/>
                <a:cs typeface="Tahoma"/>
              </a:rPr>
              <a:t>History</a:t>
            </a:r>
            <a:r>
              <a:rPr sz="1200" b="1" spc="-65" dirty="0">
                <a:latin typeface="Tahoma"/>
                <a:cs typeface="Tahoma"/>
              </a:rPr>
              <a:t> </a:t>
            </a:r>
            <a:r>
              <a:rPr sz="1200" b="1" spc="45" dirty="0">
                <a:latin typeface="Tahoma"/>
                <a:cs typeface="Tahoma"/>
              </a:rPr>
              <a:t>of</a:t>
            </a:r>
            <a:r>
              <a:rPr sz="1200" b="1" spc="-60" dirty="0">
                <a:latin typeface="Tahoma"/>
                <a:cs typeface="Tahoma"/>
              </a:rPr>
              <a:t> </a:t>
            </a:r>
            <a:r>
              <a:rPr sz="1200" b="1" spc="20" dirty="0">
                <a:latin typeface="Tahoma"/>
                <a:cs typeface="Tahoma"/>
              </a:rPr>
              <a:t>field</a:t>
            </a:r>
            <a:r>
              <a:rPr sz="1200" b="1" spc="-100" dirty="0">
                <a:latin typeface="Tahoma"/>
                <a:cs typeface="Tahoma"/>
              </a:rPr>
              <a:t> </a:t>
            </a:r>
            <a:r>
              <a:rPr sz="1200" b="1" spc="5" dirty="0">
                <a:latin typeface="Tahoma"/>
                <a:cs typeface="Tahoma"/>
              </a:rPr>
              <a:t>changes</a:t>
            </a:r>
            <a:endParaRPr sz="1200">
              <a:latin typeface="Tahoma"/>
              <a:cs typeface="Tahoma"/>
            </a:endParaRPr>
          </a:p>
        </p:txBody>
      </p:sp>
      <p:sp>
        <p:nvSpPr>
          <p:cNvPr id="13" name="object 13"/>
          <p:cNvSpPr/>
          <p:nvPr/>
        </p:nvSpPr>
        <p:spPr>
          <a:xfrm>
            <a:off x="5161279" y="3638169"/>
            <a:ext cx="1590040" cy="466725"/>
          </a:xfrm>
          <a:custGeom>
            <a:avLst/>
            <a:gdLst/>
            <a:ahLst/>
            <a:cxnLst/>
            <a:rect l="l" t="t" r="r" b="b"/>
            <a:pathLst>
              <a:path w="1590040" h="466725">
                <a:moveTo>
                  <a:pt x="1498600" y="375030"/>
                </a:moveTo>
                <a:lnTo>
                  <a:pt x="1498600" y="466470"/>
                </a:lnTo>
                <a:lnTo>
                  <a:pt x="1559559" y="435990"/>
                </a:lnTo>
                <a:lnTo>
                  <a:pt x="1513840" y="435990"/>
                </a:lnTo>
                <a:lnTo>
                  <a:pt x="1513840" y="405510"/>
                </a:lnTo>
                <a:lnTo>
                  <a:pt x="1559560" y="405510"/>
                </a:lnTo>
                <a:lnTo>
                  <a:pt x="1498600" y="375030"/>
                </a:lnTo>
                <a:close/>
              </a:path>
              <a:path w="1590040" h="466725">
                <a:moveTo>
                  <a:pt x="10160" y="0"/>
                </a:moveTo>
                <a:lnTo>
                  <a:pt x="0" y="28701"/>
                </a:lnTo>
                <a:lnTo>
                  <a:pt x="1160018" y="435990"/>
                </a:lnTo>
                <a:lnTo>
                  <a:pt x="1498600" y="435990"/>
                </a:lnTo>
                <a:lnTo>
                  <a:pt x="1498600" y="406399"/>
                </a:lnTo>
                <a:lnTo>
                  <a:pt x="1167638" y="406399"/>
                </a:lnTo>
                <a:lnTo>
                  <a:pt x="1162685" y="405510"/>
                </a:lnTo>
                <a:lnTo>
                  <a:pt x="1165106" y="405510"/>
                </a:lnTo>
                <a:lnTo>
                  <a:pt x="10160" y="0"/>
                </a:lnTo>
                <a:close/>
              </a:path>
              <a:path w="1590040" h="466725">
                <a:moveTo>
                  <a:pt x="1559560" y="405510"/>
                </a:moveTo>
                <a:lnTo>
                  <a:pt x="1513840" y="405510"/>
                </a:lnTo>
                <a:lnTo>
                  <a:pt x="1513840" y="435990"/>
                </a:lnTo>
                <a:lnTo>
                  <a:pt x="1559559" y="435990"/>
                </a:lnTo>
                <a:lnTo>
                  <a:pt x="1590040" y="420750"/>
                </a:lnTo>
                <a:lnTo>
                  <a:pt x="1559560" y="405510"/>
                </a:lnTo>
                <a:close/>
              </a:path>
              <a:path w="1590040" h="466725">
                <a:moveTo>
                  <a:pt x="1165106" y="405510"/>
                </a:moveTo>
                <a:lnTo>
                  <a:pt x="1162685" y="405510"/>
                </a:lnTo>
                <a:lnTo>
                  <a:pt x="1167638" y="406399"/>
                </a:lnTo>
                <a:lnTo>
                  <a:pt x="1165106" y="405510"/>
                </a:lnTo>
                <a:close/>
              </a:path>
              <a:path w="1590040" h="466725">
                <a:moveTo>
                  <a:pt x="1498600" y="405510"/>
                </a:moveTo>
                <a:lnTo>
                  <a:pt x="1165106" y="405510"/>
                </a:lnTo>
                <a:lnTo>
                  <a:pt x="1167638" y="406399"/>
                </a:lnTo>
                <a:lnTo>
                  <a:pt x="1498600" y="406399"/>
                </a:lnTo>
                <a:lnTo>
                  <a:pt x="1498600" y="405510"/>
                </a:lnTo>
                <a:close/>
              </a:path>
            </a:pathLst>
          </a:custGeom>
          <a:solidFill>
            <a:srgbClr val="FCD200"/>
          </a:solidFill>
        </p:spPr>
        <p:txBody>
          <a:bodyPr wrap="square" lIns="0" tIns="0" rIns="0" bIns="0" rtlCol="0"/>
          <a:lstStyle/>
          <a:p>
            <a:endParaRPr/>
          </a:p>
        </p:txBody>
      </p:sp>
      <p:sp>
        <p:nvSpPr>
          <p:cNvPr id="14" name="object 14"/>
          <p:cNvSpPr/>
          <p:nvPr/>
        </p:nvSpPr>
        <p:spPr>
          <a:xfrm>
            <a:off x="2311400" y="3632200"/>
            <a:ext cx="2255520" cy="0"/>
          </a:xfrm>
          <a:custGeom>
            <a:avLst/>
            <a:gdLst/>
            <a:ahLst/>
            <a:cxnLst/>
            <a:rect l="l" t="t" r="r" b="b"/>
            <a:pathLst>
              <a:path w="2255520">
                <a:moveTo>
                  <a:pt x="0" y="0"/>
                </a:moveTo>
                <a:lnTo>
                  <a:pt x="2255139" y="0"/>
                </a:lnTo>
              </a:path>
            </a:pathLst>
          </a:custGeom>
          <a:ln w="111760">
            <a:solidFill>
              <a:srgbClr val="FCD200"/>
            </a:solidFill>
          </a:ln>
        </p:spPr>
        <p:txBody>
          <a:bodyPr wrap="square" lIns="0" tIns="0" rIns="0" bIns="0" rtlCol="0"/>
          <a:lstStyle/>
          <a:p>
            <a:endParaRPr/>
          </a:p>
        </p:txBody>
      </p:sp>
      <p:sp>
        <p:nvSpPr>
          <p:cNvPr id="15" name="object 15"/>
          <p:cNvSpPr/>
          <p:nvPr/>
        </p:nvSpPr>
        <p:spPr>
          <a:xfrm>
            <a:off x="4556759" y="3642359"/>
            <a:ext cx="609600" cy="3810"/>
          </a:xfrm>
          <a:custGeom>
            <a:avLst/>
            <a:gdLst/>
            <a:ahLst/>
            <a:cxnLst/>
            <a:rect l="l" t="t" r="r" b="b"/>
            <a:pathLst>
              <a:path w="609600" h="3810">
                <a:moveTo>
                  <a:pt x="0" y="3809"/>
                </a:moveTo>
                <a:lnTo>
                  <a:pt x="609473" y="0"/>
                </a:lnTo>
              </a:path>
            </a:pathLst>
          </a:custGeom>
          <a:ln w="30479">
            <a:solidFill>
              <a:srgbClr val="FCD200"/>
            </a:solidFill>
          </a:ln>
        </p:spPr>
        <p:txBody>
          <a:bodyPr wrap="square" lIns="0" tIns="0" rIns="0" bIns="0" rtlCol="0"/>
          <a:lstStyle/>
          <a:p>
            <a:endParaRPr/>
          </a:p>
        </p:txBody>
      </p:sp>
      <p:sp>
        <p:nvSpPr>
          <p:cNvPr id="16" name="object 16"/>
          <p:cNvSpPr/>
          <p:nvPr/>
        </p:nvSpPr>
        <p:spPr>
          <a:xfrm>
            <a:off x="1708404" y="2641536"/>
            <a:ext cx="691515" cy="610552"/>
          </a:xfrm>
          <a:prstGeom prst="rect">
            <a:avLst/>
          </a:prstGeom>
          <a:blipFill>
            <a:blip r:embed="rId6" cstate="print"/>
            <a:stretch>
              <a:fillRect/>
            </a:stretch>
          </a:blipFill>
        </p:spPr>
        <p:txBody>
          <a:bodyPr wrap="square" lIns="0" tIns="0" rIns="0" bIns="0" rtlCol="0"/>
          <a:lstStyle/>
          <a:p>
            <a:endParaRPr/>
          </a:p>
        </p:txBody>
      </p:sp>
      <p:sp>
        <p:nvSpPr>
          <p:cNvPr id="17" name="object 17"/>
          <p:cNvSpPr/>
          <p:nvPr/>
        </p:nvSpPr>
        <p:spPr>
          <a:xfrm>
            <a:off x="2054225" y="2641536"/>
            <a:ext cx="2507615" cy="610552"/>
          </a:xfrm>
          <a:prstGeom prst="rect">
            <a:avLst/>
          </a:prstGeom>
          <a:blipFill>
            <a:blip r:embed="rId7" cstate="print"/>
            <a:stretch>
              <a:fillRect/>
            </a:stretch>
          </a:blipFill>
        </p:spPr>
        <p:txBody>
          <a:bodyPr wrap="square" lIns="0" tIns="0" rIns="0" bIns="0" rtlCol="0"/>
          <a:lstStyle/>
          <a:p>
            <a:endParaRPr/>
          </a:p>
        </p:txBody>
      </p:sp>
      <p:sp>
        <p:nvSpPr>
          <p:cNvPr id="18" name="object 18"/>
          <p:cNvSpPr/>
          <p:nvPr/>
        </p:nvSpPr>
        <p:spPr>
          <a:xfrm>
            <a:off x="1728851" y="3161029"/>
            <a:ext cx="840739" cy="610235"/>
          </a:xfrm>
          <a:prstGeom prst="rect">
            <a:avLst/>
          </a:prstGeom>
          <a:blipFill>
            <a:blip r:embed="rId8" cstate="print"/>
            <a:stretch>
              <a:fillRect/>
            </a:stretch>
          </a:blipFill>
        </p:spPr>
        <p:txBody>
          <a:bodyPr wrap="square" lIns="0" tIns="0" rIns="0" bIns="0" rtlCol="0"/>
          <a:lstStyle/>
          <a:p>
            <a:endParaRPr/>
          </a:p>
        </p:txBody>
      </p:sp>
      <p:sp>
        <p:nvSpPr>
          <p:cNvPr id="19" name="object 19"/>
          <p:cNvSpPr/>
          <p:nvPr/>
        </p:nvSpPr>
        <p:spPr>
          <a:xfrm>
            <a:off x="2359279" y="3161029"/>
            <a:ext cx="2248281" cy="610235"/>
          </a:xfrm>
          <a:prstGeom prst="rect">
            <a:avLst/>
          </a:prstGeom>
          <a:blipFill>
            <a:blip r:embed="rId9" cstate="print"/>
            <a:stretch>
              <a:fillRect/>
            </a:stretch>
          </a:blipFill>
        </p:spPr>
        <p:txBody>
          <a:bodyPr wrap="square" lIns="0" tIns="0" rIns="0" bIns="0" rtlCol="0"/>
          <a:lstStyle/>
          <a:p>
            <a:endParaRPr/>
          </a:p>
        </p:txBody>
      </p:sp>
      <p:sp>
        <p:nvSpPr>
          <p:cNvPr id="20" name="object 20"/>
          <p:cNvSpPr/>
          <p:nvPr/>
        </p:nvSpPr>
        <p:spPr>
          <a:xfrm>
            <a:off x="1606803" y="3679888"/>
            <a:ext cx="2961005" cy="610552"/>
          </a:xfrm>
          <a:prstGeom prst="rect">
            <a:avLst/>
          </a:prstGeom>
          <a:blipFill>
            <a:blip r:embed="rId10" cstate="print"/>
            <a:stretch>
              <a:fillRect/>
            </a:stretch>
          </a:blipFill>
        </p:spPr>
        <p:txBody>
          <a:bodyPr wrap="square" lIns="0" tIns="0" rIns="0" bIns="0" rtlCol="0"/>
          <a:lstStyle/>
          <a:p>
            <a:endParaRPr/>
          </a:p>
        </p:txBody>
      </p:sp>
      <p:sp>
        <p:nvSpPr>
          <p:cNvPr id="21" name="object 21"/>
          <p:cNvSpPr/>
          <p:nvPr/>
        </p:nvSpPr>
        <p:spPr>
          <a:xfrm>
            <a:off x="1261110" y="4198302"/>
            <a:ext cx="3235832" cy="610552"/>
          </a:xfrm>
          <a:prstGeom prst="rect">
            <a:avLst/>
          </a:prstGeom>
          <a:blipFill>
            <a:blip r:embed="rId11" cstate="print"/>
            <a:stretch>
              <a:fillRect/>
            </a:stretch>
          </a:blipFill>
        </p:spPr>
        <p:txBody>
          <a:bodyPr wrap="square" lIns="0" tIns="0" rIns="0" bIns="0" rtlCol="0"/>
          <a:lstStyle/>
          <a:p>
            <a:endParaRPr/>
          </a:p>
        </p:txBody>
      </p:sp>
      <p:sp>
        <p:nvSpPr>
          <p:cNvPr id="22" name="object 22"/>
          <p:cNvSpPr/>
          <p:nvPr/>
        </p:nvSpPr>
        <p:spPr>
          <a:xfrm>
            <a:off x="5160264" y="3088639"/>
            <a:ext cx="1591310" cy="567690"/>
          </a:xfrm>
          <a:custGeom>
            <a:avLst/>
            <a:gdLst/>
            <a:ahLst/>
            <a:cxnLst/>
            <a:rect l="l" t="t" r="r" b="b"/>
            <a:pathLst>
              <a:path w="1591309" h="567689">
                <a:moveTo>
                  <a:pt x="1499615" y="30480"/>
                </a:moveTo>
                <a:lnTo>
                  <a:pt x="1160399" y="30480"/>
                </a:lnTo>
                <a:lnTo>
                  <a:pt x="0" y="539750"/>
                </a:lnTo>
                <a:lnTo>
                  <a:pt x="12191" y="567690"/>
                </a:lnTo>
                <a:lnTo>
                  <a:pt x="1166902" y="60960"/>
                </a:lnTo>
                <a:lnTo>
                  <a:pt x="1163701" y="60960"/>
                </a:lnTo>
                <a:lnTo>
                  <a:pt x="1169797" y="59689"/>
                </a:lnTo>
                <a:lnTo>
                  <a:pt x="1499615" y="59689"/>
                </a:lnTo>
                <a:lnTo>
                  <a:pt x="1499615" y="30480"/>
                </a:lnTo>
                <a:close/>
              </a:path>
              <a:path w="1591309" h="567689">
                <a:moveTo>
                  <a:pt x="1499615" y="0"/>
                </a:moveTo>
                <a:lnTo>
                  <a:pt x="1499615" y="91439"/>
                </a:lnTo>
                <a:lnTo>
                  <a:pt x="1560576" y="60960"/>
                </a:lnTo>
                <a:lnTo>
                  <a:pt x="1514856" y="60960"/>
                </a:lnTo>
                <a:lnTo>
                  <a:pt x="1514856" y="30480"/>
                </a:lnTo>
                <a:lnTo>
                  <a:pt x="1560576" y="30480"/>
                </a:lnTo>
                <a:lnTo>
                  <a:pt x="1499615" y="0"/>
                </a:lnTo>
                <a:close/>
              </a:path>
              <a:path w="1591309" h="567689">
                <a:moveTo>
                  <a:pt x="1169797" y="59689"/>
                </a:moveTo>
                <a:lnTo>
                  <a:pt x="1163701" y="60960"/>
                </a:lnTo>
                <a:lnTo>
                  <a:pt x="1166902" y="60960"/>
                </a:lnTo>
                <a:lnTo>
                  <a:pt x="1169797" y="59689"/>
                </a:lnTo>
                <a:close/>
              </a:path>
              <a:path w="1591309" h="567689">
                <a:moveTo>
                  <a:pt x="1499615" y="59689"/>
                </a:moveTo>
                <a:lnTo>
                  <a:pt x="1169797" y="59689"/>
                </a:lnTo>
                <a:lnTo>
                  <a:pt x="1166902" y="60960"/>
                </a:lnTo>
                <a:lnTo>
                  <a:pt x="1499615" y="60960"/>
                </a:lnTo>
                <a:lnTo>
                  <a:pt x="1499615" y="59689"/>
                </a:lnTo>
                <a:close/>
              </a:path>
              <a:path w="1591309" h="567689">
                <a:moveTo>
                  <a:pt x="1560576" y="30480"/>
                </a:moveTo>
                <a:lnTo>
                  <a:pt x="1514856" y="30480"/>
                </a:lnTo>
                <a:lnTo>
                  <a:pt x="1514856" y="60960"/>
                </a:lnTo>
                <a:lnTo>
                  <a:pt x="1560576" y="60960"/>
                </a:lnTo>
                <a:lnTo>
                  <a:pt x="1591056" y="45720"/>
                </a:lnTo>
                <a:lnTo>
                  <a:pt x="1560576" y="30480"/>
                </a:lnTo>
                <a:close/>
              </a:path>
            </a:pathLst>
          </a:custGeom>
          <a:solidFill>
            <a:srgbClr val="FCD200"/>
          </a:solidFill>
        </p:spPr>
        <p:txBody>
          <a:bodyPr wrap="square" lIns="0" tIns="0" rIns="0" bIns="0" rtlCol="0"/>
          <a:lstStyle/>
          <a:p>
            <a:endParaRPr/>
          </a:p>
        </p:txBody>
      </p:sp>
      <p:sp>
        <p:nvSpPr>
          <p:cNvPr id="23" name="object 23"/>
          <p:cNvSpPr/>
          <p:nvPr/>
        </p:nvSpPr>
        <p:spPr>
          <a:xfrm>
            <a:off x="5969000" y="3124200"/>
            <a:ext cx="786765" cy="0"/>
          </a:xfrm>
          <a:custGeom>
            <a:avLst/>
            <a:gdLst/>
            <a:ahLst/>
            <a:cxnLst/>
            <a:rect l="l" t="t" r="r" b="b"/>
            <a:pathLst>
              <a:path w="786765">
                <a:moveTo>
                  <a:pt x="786383" y="0"/>
                </a:moveTo>
                <a:lnTo>
                  <a:pt x="0" y="0"/>
                </a:lnTo>
              </a:path>
            </a:pathLst>
          </a:custGeom>
          <a:ln w="10160">
            <a:solidFill>
              <a:srgbClr val="E3E3E3"/>
            </a:solidFill>
            <a:prstDash val="sysDot"/>
          </a:ln>
        </p:spPr>
        <p:txBody>
          <a:bodyPr wrap="square" lIns="0" tIns="0" rIns="0" bIns="0" rtlCol="0"/>
          <a:lstStyle/>
          <a:p>
            <a:endParaRPr/>
          </a:p>
        </p:txBody>
      </p:sp>
    </p:spTree>
    <p:extLst>
      <p:ext uri="{BB962C8B-B14F-4D97-AF65-F5344CB8AC3E}">
        <p14:creationId xmlns:p14="http://schemas.microsoft.com/office/powerpoint/2010/main" val="63349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93407" y="12699"/>
            <a:ext cx="11598910" cy="6845300"/>
            <a:chOff x="593407" y="12699"/>
            <a:chExt cx="11598910" cy="6845300"/>
          </a:xfrm>
        </p:grpSpPr>
        <p:sp>
          <p:nvSpPr>
            <p:cNvPr id="4" name="object 4"/>
            <p:cNvSpPr/>
            <p:nvPr/>
          </p:nvSpPr>
          <p:spPr>
            <a:xfrm>
              <a:off x="6502399" y="12699"/>
              <a:ext cx="5689600" cy="68453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4297679" y="1432560"/>
              <a:ext cx="7467600" cy="468376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93407" y="526033"/>
              <a:ext cx="4794377" cy="549275"/>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p:nvPr/>
        </p:nvSpPr>
        <p:spPr>
          <a:xfrm>
            <a:off x="580707" y="1054417"/>
            <a:ext cx="306641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0" dirty="0">
                <a:solidFill>
                  <a:srgbClr val="787878"/>
                </a:solidFill>
                <a:latin typeface="Lucida Sans" panose="020B0602030504020204" pitchFamily="34" charset="77"/>
                <a:cs typeface="Arial Black"/>
              </a:rPr>
              <a:t> </a:t>
            </a:r>
            <a:r>
              <a:rPr sz="1200" spc="-130" dirty="0">
                <a:solidFill>
                  <a:srgbClr val="787878"/>
                </a:solidFill>
                <a:latin typeface="Lucida Sans" panose="020B0602030504020204" pitchFamily="34" charset="77"/>
                <a:cs typeface="Arial Black"/>
              </a:rPr>
              <a:t>Objects</a:t>
            </a:r>
            <a:r>
              <a:rPr sz="1200" spc="-175" dirty="0">
                <a:solidFill>
                  <a:srgbClr val="787878"/>
                </a:solidFill>
                <a:latin typeface="Lucida Sans" panose="020B0602030504020204" pitchFamily="34" charset="77"/>
                <a:cs typeface="Arial Black"/>
              </a:rPr>
              <a:t> </a:t>
            </a:r>
            <a:r>
              <a:rPr sz="1200" spc="-105" dirty="0">
                <a:solidFill>
                  <a:srgbClr val="787878"/>
                </a:solidFill>
                <a:latin typeface="Lucida Sans" panose="020B0602030504020204" pitchFamily="34" charset="77"/>
                <a:cs typeface="Arial Black"/>
              </a:rPr>
              <a:t>and</a:t>
            </a:r>
            <a:r>
              <a:rPr sz="1200" spc="-185"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Fields</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70" dirty="0">
                <a:solidFill>
                  <a:srgbClr val="787878"/>
                </a:solidFill>
                <a:latin typeface="Lucida Sans" panose="020B0602030504020204" pitchFamily="34" charset="77"/>
                <a:cs typeface="Arial Black"/>
              </a:rPr>
              <a:t> </a:t>
            </a:r>
            <a:r>
              <a:rPr sz="1200" spc="-125" dirty="0">
                <a:latin typeface="Lucida Sans" panose="020B0602030504020204" pitchFamily="34" charset="77"/>
                <a:cs typeface="Arial Black"/>
              </a:rPr>
              <a:t>Object</a:t>
            </a:r>
            <a:r>
              <a:rPr sz="1200" spc="-190" dirty="0">
                <a:latin typeface="Lucida Sans" panose="020B0602030504020204" pitchFamily="34" charset="77"/>
                <a:cs typeface="Arial Black"/>
              </a:rPr>
              <a:t> </a:t>
            </a:r>
            <a:r>
              <a:rPr sz="1200" spc="-125" dirty="0">
                <a:latin typeface="Lucida Sans" panose="020B0602030504020204" pitchFamily="34" charset="77"/>
                <a:cs typeface="Arial Black"/>
              </a:rPr>
              <a:t>Manager</a:t>
            </a:r>
            <a:endParaRPr sz="1200">
              <a:latin typeface="Lucida Sans" panose="020B0602030504020204" pitchFamily="34" charset="77"/>
              <a:cs typeface="Arial Black"/>
            </a:endParaRPr>
          </a:p>
        </p:txBody>
      </p:sp>
      <p:sp>
        <p:nvSpPr>
          <p:cNvPr id="8" name="object 8"/>
          <p:cNvSpPr txBox="1">
            <a:spLocks noGrp="1"/>
          </p:cNvSpPr>
          <p:nvPr>
            <p:ph type="title"/>
          </p:nvPr>
        </p:nvSpPr>
        <p:spPr>
          <a:xfrm>
            <a:off x="695959" y="1498282"/>
            <a:ext cx="1894839" cy="306705"/>
          </a:xfrm>
          <a:prstGeom prst="rect">
            <a:avLst/>
          </a:prstGeom>
        </p:spPr>
        <p:txBody>
          <a:bodyPr vert="horz" wrap="square" lIns="0" tIns="11430" rIns="0" bIns="0" rtlCol="0">
            <a:spAutoFit/>
          </a:bodyPr>
          <a:lstStyle/>
          <a:p>
            <a:pPr marL="12700">
              <a:lnSpc>
                <a:spcPct val="100000"/>
              </a:lnSpc>
              <a:spcBef>
                <a:spcPts val="90"/>
              </a:spcBef>
            </a:pPr>
            <a:r>
              <a:rPr b="1" spc="15" dirty="0">
                <a:latin typeface="Lucida Sans"/>
                <a:cs typeface="Lucida Sans"/>
              </a:rPr>
              <a:t>Set</a:t>
            </a:r>
            <a:r>
              <a:rPr b="1" spc="-295" dirty="0">
                <a:latin typeface="Lucida Sans"/>
                <a:cs typeface="Lucida Sans"/>
              </a:rPr>
              <a:t> </a:t>
            </a:r>
            <a:r>
              <a:rPr b="1" spc="-30" dirty="0">
                <a:latin typeface="Lucida Sans"/>
                <a:cs typeface="Lucida Sans"/>
              </a:rPr>
              <a:t>Field</a:t>
            </a:r>
            <a:r>
              <a:rPr b="1" spc="-270" dirty="0">
                <a:latin typeface="Lucida Sans"/>
                <a:cs typeface="Lucida Sans"/>
              </a:rPr>
              <a:t> </a:t>
            </a:r>
            <a:r>
              <a:rPr b="1" spc="-50" dirty="0">
                <a:latin typeface="Lucida Sans"/>
                <a:cs typeface="Lucida Sans"/>
              </a:rPr>
              <a:t>History</a:t>
            </a:r>
          </a:p>
        </p:txBody>
      </p:sp>
      <p:sp>
        <p:nvSpPr>
          <p:cNvPr id="9" name="object 9"/>
          <p:cNvSpPr txBox="1"/>
          <p:nvPr/>
        </p:nvSpPr>
        <p:spPr>
          <a:xfrm>
            <a:off x="685800" y="1915795"/>
            <a:ext cx="3006090" cy="2172390"/>
          </a:xfrm>
          <a:prstGeom prst="rect">
            <a:avLst/>
          </a:prstGeom>
        </p:spPr>
        <p:txBody>
          <a:bodyPr vert="horz" wrap="square" lIns="0" tIns="12700" rIns="0" bIns="0" rtlCol="0">
            <a:spAutoFit/>
          </a:bodyPr>
          <a:lstStyle/>
          <a:p>
            <a:pPr marL="246379" marR="104139" indent="-233679">
              <a:lnSpc>
                <a:spcPct val="100000"/>
              </a:lnSpc>
              <a:spcBef>
                <a:spcPts val="100"/>
              </a:spcBef>
              <a:buClr>
                <a:srgbClr val="787878"/>
              </a:buClr>
              <a:buSzPct val="70833"/>
              <a:buFont typeface="Arial"/>
              <a:buChar char="•"/>
              <a:tabLst>
                <a:tab pos="245745" algn="l"/>
                <a:tab pos="246379" algn="l"/>
              </a:tabLst>
            </a:pPr>
            <a:r>
              <a:rPr sz="1200" spc="-165" dirty="0">
                <a:latin typeface="Lucida Sans" panose="020B0602030504020204" pitchFamily="34" charset="77"/>
                <a:cs typeface="Arial Black"/>
              </a:rPr>
              <a:t>Select </a:t>
            </a:r>
            <a:r>
              <a:rPr sz="1200" spc="-130" dirty="0">
                <a:latin typeface="Lucida Sans" panose="020B0602030504020204" pitchFamily="34" charset="77"/>
                <a:cs typeface="Arial Black"/>
              </a:rPr>
              <a:t>certain </a:t>
            </a:r>
            <a:r>
              <a:rPr sz="1200" spc="-110" dirty="0">
                <a:latin typeface="Lucida Sans" panose="020B0602030504020204" pitchFamily="34" charset="77"/>
                <a:cs typeface="Arial Black"/>
              </a:rPr>
              <a:t>fields </a:t>
            </a:r>
            <a:r>
              <a:rPr sz="1200" spc="-105" dirty="0">
                <a:latin typeface="Lucida Sans" panose="020B0602030504020204" pitchFamily="34" charset="77"/>
                <a:cs typeface="Arial Black"/>
              </a:rPr>
              <a:t>to </a:t>
            </a:r>
            <a:r>
              <a:rPr sz="1200" spc="-155" dirty="0">
                <a:latin typeface="Lucida Sans" panose="020B0602030504020204" pitchFamily="34" charset="77"/>
                <a:cs typeface="Arial Black"/>
              </a:rPr>
              <a:t>track </a:t>
            </a:r>
            <a:r>
              <a:rPr sz="1200" spc="-105" dirty="0">
                <a:latin typeface="Lucida Sans" panose="020B0602030504020204" pitchFamily="34" charset="77"/>
                <a:cs typeface="Arial Black"/>
              </a:rPr>
              <a:t>and  </a:t>
            </a:r>
            <a:r>
              <a:rPr sz="1200" spc="-114" dirty="0">
                <a:latin typeface="Lucida Sans" panose="020B0602030504020204" pitchFamily="34" charset="77"/>
                <a:cs typeface="Arial Black"/>
              </a:rPr>
              <a:t>display the </a:t>
            </a:r>
            <a:r>
              <a:rPr sz="1200" spc="-90" dirty="0">
                <a:latin typeface="Lucida Sans" panose="020B0602030504020204" pitchFamily="34" charset="77"/>
                <a:cs typeface="Arial Black"/>
              </a:rPr>
              <a:t>field </a:t>
            </a:r>
            <a:r>
              <a:rPr sz="1200" spc="-105" dirty="0">
                <a:latin typeface="Lucida Sans" panose="020B0602030504020204" pitchFamily="34" charset="77"/>
                <a:cs typeface="Arial Black"/>
              </a:rPr>
              <a:t>history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History  </a:t>
            </a:r>
            <a:r>
              <a:rPr sz="1200" spc="-120" dirty="0">
                <a:latin typeface="Lucida Sans" panose="020B0602030504020204" pitchFamily="34" charset="77"/>
                <a:cs typeface="Arial Black"/>
              </a:rPr>
              <a:t>related </a:t>
            </a:r>
            <a:r>
              <a:rPr sz="1200" spc="-114" dirty="0">
                <a:latin typeface="Lucida Sans" panose="020B0602030504020204" pitchFamily="34" charset="77"/>
                <a:cs typeface="Arial Black"/>
              </a:rPr>
              <a:t>list </a:t>
            </a:r>
            <a:r>
              <a:rPr sz="1200" spc="-70" dirty="0">
                <a:latin typeface="Lucida Sans" panose="020B0602030504020204" pitchFamily="34" charset="77"/>
                <a:cs typeface="Arial Black"/>
              </a:rPr>
              <a:t>of </a:t>
            </a:r>
            <a:r>
              <a:rPr sz="1200" spc="-114" dirty="0">
                <a:latin typeface="Lucida Sans" panose="020B0602030504020204" pitchFamily="34" charset="77"/>
                <a:cs typeface="Arial Black"/>
              </a:rPr>
              <a:t>an </a:t>
            </a:r>
            <a:r>
              <a:rPr sz="1200" spc="-125" dirty="0">
                <a:latin typeface="Lucida Sans" panose="020B0602030504020204" pitchFamily="34" charset="77"/>
                <a:cs typeface="Arial Black"/>
              </a:rPr>
              <a:t>object. </a:t>
            </a:r>
            <a:r>
              <a:rPr sz="1200" spc="-145" dirty="0">
                <a:latin typeface="Lucida Sans" panose="020B0602030504020204" pitchFamily="34" charset="77"/>
                <a:cs typeface="Arial Black"/>
              </a:rPr>
              <a:t>The </a:t>
            </a:r>
            <a:r>
              <a:rPr sz="1200" spc="-90" dirty="0">
                <a:latin typeface="Lucida Sans" panose="020B0602030504020204" pitchFamily="34" charset="77"/>
                <a:cs typeface="Arial Black"/>
              </a:rPr>
              <a:t>field  </a:t>
            </a:r>
            <a:r>
              <a:rPr sz="1200" spc="-105" dirty="0">
                <a:latin typeface="Lucida Sans" panose="020B0602030504020204" pitchFamily="34" charset="77"/>
                <a:cs typeface="Arial Black"/>
              </a:rPr>
              <a:t>history </a:t>
            </a:r>
            <a:r>
              <a:rPr sz="1200" spc="-130" dirty="0">
                <a:latin typeface="Lucida Sans" panose="020B0602030504020204" pitchFamily="34" charset="77"/>
                <a:cs typeface="Arial Black"/>
              </a:rPr>
              <a:t>data </a:t>
            </a:r>
            <a:r>
              <a:rPr sz="1200" spc="-120" dirty="0">
                <a:latin typeface="Lucida Sans" panose="020B0602030504020204" pitchFamily="34" charset="77"/>
                <a:cs typeface="Arial Black"/>
              </a:rPr>
              <a:t>is </a:t>
            </a:r>
            <a:r>
              <a:rPr sz="1200" spc="-114" dirty="0">
                <a:latin typeface="Lucida Sans" panose="020B0602030504020204" pitchFamily="34" charset="77"/>
                <a:cs typeface="Arial Black"/>
              </a:rPr>
              <a:t>retained </a:t>
            </a:r>
            <a:r>
              <a:rPr sz="1200" spc="-65" dirty="0">
                <a:latin typeface="Lucida Sans" panose="020B0602030504020204" pitchFamily="34" charset="77"/>
                <a:cs typeface="Arial Black"/>
              </a:rPr>
              <a:t>for </a:t>
            </a:r>
            <a:r>
              <a:rPr sz="1200" spc="-75" dirty="0">
                <a:latin typeface="Lucida Sans" panose="020B0602030504020204" pitchFamily="34" charset="77"/>
                <a:cs typeface="Arial Black"/>
              </a:rPr>
              <a:t>up </a:t>
            </a:r>
            <a:r>
              <a:rPr sz="1200" spc="-105" dirty="0">
                <a:latin typeface="Lucida Sans" panose="020B0602030504020204" pitchFamily="34" charset="77"/>
                <a:cs typeface="Arial Black"/>
              </a:rPr>
              <a:t>to </a:t>
            </a:r>
            <a:r>
              <a:rPr sz="1200" spc="-100" dirty="0">
                <a:latin typeface="Lucida Sans" panose="020B0602030504020204" pitchFamily="34" charset="77"/>
                <a:cs typeface="Arial Black"/>
              </a:rPr>
              <a:t>18  </a:t>
            </a:r>
            <a:r>
              <a:rPr sz="1200" spc="-105" dirty="0">
                <a:latin typeface="Lucida Sans" panose="020B0602030504020204" pitchFamily="34" charset="77"/>
                <a:cs typeface="Arial Black"/>
              </a:rPr>
              <a:t>months</a:t>
            </a:r>
            <a:endParaRPr sz="1200">
              <a:latin typeface="Lucida Sans" panose="020B0602030504020204" pitchFamily="34" charset="77"/>
              <a:cs typeface="Arial Black"/>
            </a:endParaRPr>
          </a:p>
          <a:p>
            <a:pPr marL="246379" marR="5080" indent="-233679">
              <a:lnSpc>
                <a:spcPct val="100000"/>
              </a:lnSpc>
              <a:spcBef>
                <a:spcPts val="970"/>
              </a:spcBef>
              <a:buClr>
                <a:srgbClr val="787878"/>
              </a:buClr>
              <a:buSzPct val="70833"/>
              <a:buFont typeface="Arial"/>
              <a:buChar char="•"/>
              <a:tabLst>
                <a:tab pos="245745" algn="l"/>
                <a:tab pos="246379" algn="l"/>
              </a:tabLst>
            </a:pPr>
            <a:r>
              <a:rPr sz="1200" b="1" spc="-20" dirty="0">
                <a:latin typeface="Lucida Sans"/>
                <a:cs typeface="Lucida Sans"/>
              </a:rPr>
              <a:t>Modifying</a:t>
            </a:r>
            <a:r>
              <a:rPr sz="1200" b="1" spc="-105" dirty="0">
                <a:latin typeface="Lucida Sans"/>
                <a:cs typeface="Lucida Sans"/>
              </a:rPr>
              <a:t> </a:t>
            </a:r>
            <a:r>
              <a:rPr sz="1200" b="1" dirty="0">
                <a:latin typeface="Lucida Sans"/>
                <a:cs typeface="Lucida Sans"/>
              </a:rPr>
              <a:t>any</a:t>
            </a:r>
            <a:r>
              <a:rPr sz="1200" b="1" spc="-105" dirty="0">
                <a:latin typeface="Lucida Sans"/>
                <a:cs typeface="Lucida Sans"/>
              </a:rPr>
              <a:t> </a:t>
            </a:r>
            <a:r>
              <a:rPr sz="1200" b="1" spc="-40" dirty="0">
                <a:latin typeface="Lucida Sans"/>
                <a:cs typeface="Lucida Sans"/>
              </a:rPr>
              <a:t>of</a:t>
            </a:r>
            <a:r>
              <a:rPr sz="1200" b="1" spc="-70" dirty="0">
                <a:latin typeface="Lucida Sans"/>
                <a:cs typeface="Lucida Sans"/>
              </a:rPr>
              <a:t> </a:t>
            </a:r>
            <a:r>
              <a:rPr sz="1200" b="1" spc="25" dirty="0">
                <a:latin typeface="Lucida Sans"/>
                <a:cs typeface="Lucida Sans"/>
              </a:rPr>
              <a:t>the</a:t>
            </a:r>
            <a:r>
              <a:rPr sz="1200" b="1" spc="-140" dirty="0">
                <a:latin typeface="Lucida Sans"/>
                <a:cs typeface="Lucida Sans"/>
              </a:rPr>
              <a:t> </a:t>
            </a:r>
            <a:r>
              <a:rPr sz="1200" b="1" spc="-10" dirty="0">
                <a:latin typeface="Lucida Sans"/>
                <a:cs typeface="Lucida Sans"/>
              </a:rPr>
              <a:t>selected</a:t>
            </a:r>
            <a:r>
              <a:rPr sz="1200" b="1" spc="-110" dirty="0">
                <a:latin typeface="Lucida Sans"/>
                <a:cs typeface="Lucida Sans"/>
              </a:rPr>
              <a:t> </a:t>
            </a:r>
            <a:r>
              <a:rPr sz="1200" b="1" spc="-30" dirty="0">
                <a:latin typeface="Lucida Sans"/>
                <a:cs typeface="Lucida Sans"/>
              </a:rPr>
              <a:t>fields  </a:t>
            </a:r>
            <a:r>
              <a:rPr sz="1200" b="1" spc="-55" dirty="0">
                <a:latin typeface="Lucida Sans"/>
                <a:cs typeface="Lucida Sans"/>
              </a:rPr>
              <a:t>adds</a:t>
            </a:r>
            <a:r>
              <a:rPr sz="1200" b="1" spc="55" dirty="0">
                <a:latin typeface="Lucida Sans"/>
                <a:cs typeface="Lucida Sans"/>
              </a:rPr>
              <a:t> </a:t>
            </a:r>
            <a:r>
              <a:rPr sz="1200" b="1" spc="5" dirty="0">
                <a:latin typeface="Lucida Sans"/>
                <a:cs typeface="Lucida Sans"/>
              </a:rPr>
              <a:t>an</a:t>
            </a:r>
            <a:r>
              <a:rPr sz="1200" b="1" spc="-130" dirty="0">
                <a:latin typeface="Lucida Sans"/>
                <a:cs typeface="Lucida Sans"/>
              </a:rPr>
              <a:t> </a:t>
            </a:r>
            <a:r>
              <a:rPr sz="1200" b="1" spc="20" dirty="0">
                <a:latin typeface="Lucida Sans"/>
                <a:cs typeface="Lucida Sans"/>
              </a:rPr>
              <a:t>entry</a:t>
            </a:r>
            <a:r>
              <a:rPr sz="1200" b="1" spc="-110" dirty="0">
                <a:latin typeface="Lucida Sans"/>
                <a:cs typeface="Lucida Sans"/>
              </a:rPr>
              <a:t> </a:t>
            </a:r>
            <a:r>
              <a:rPr sz="1200" b="1" spc="20" dirty="0">
                <a:latin typeface="Lucida Sans"/>
                <a:cs typeface="Lucida Sans"/>
              </a:rPr>
              <a:t>to</a:t>
            </a:r>
            <a:r>
              <a:rPr sz="1200" b="1" spc="-85" dirty="0">
                <a:latin typeface="Lucida Sans"/>
                <a:cs typeface="Lucida Sans"/>
              </a:rPr>
              <a:t> </a:t>
            </a:r>
            <a:r>
              <a:rPr sz="1200" b="1" spc="30" dirty="0">
                <a:latin typeface="Lucida Sans"/>
                <a:cs typeface="Lucida Sans"/>
              </a:rPr>
              <a:t>the</a:t>
            </a:r>
            <a:r>
              <a:rPr sz="1200" b="1" spc="-135" dirty="0">
                <a:latin typeface="Lucida Sans"/>
                <a:cs typeface="Lucida Sans"/>
              </a:rPr>
              <a:t> </a:t>
            </a:r>
            <a:r>
              <a:rPr sz="1200" b="1" spc="-25" dirty="0">
                <a:latin typeface="Lucida Sans"/>
                <a:cs typeface="Lucida Sans"/>
              </a:rPr>
              <a:t>History </a:t>
            </a:r>
            <a:r>
              <a:rPr sz="1200" b="1" dirty="0">
                <a:latin typeface="Lucida Sans"/>
                <a:cs typeface="Lucida Sans"/>
              </a:rPr>
              <a:t>related  </a:t>
            </a:r>
            <a:r>
              <a:rPr sz="1200" b="1" spc="-25" dirty="0">
                <a:latin typeface="Lucida Sans"/>
                <a:cs typeface="Lucida Sans"/>
              </a:rPr>
              <a:t>list</a:t>
            </a:r>
            <a:r>
              <a:rPr sz="1200" spc="-25" dirty="0">
                <a:latin typeface="Lucida Sans" panose="020B0602030504020204" pitchFamily="34" charset="77"/>
                <a:cs typeface="Arial Black"/>
              </a:rPr>
              <a:t>. </a:t>
            </a:r>
            <a:r>
              <a:rPr sz="1200" spc="-135" dirty="0">
                <a:latin typeface="Lucida Sans" panose="020B0602030504020204" pitchFamily="34" charset="77"/>
                <a:cs typeface="Arial Black"/>
              </a:rPr>
              <a:t>All </a:t>
            </a:r>
            <a:r>
              <a:rPr sz="1200" spc="-120" dirty="0">
                <a:latin typeface="Lucida Sans" panose="020B0602030504020204" pitchFamily="34" charset="77"/>
                <a:cs typeface="Arial Black"/>
              </a:rPr>
              <a:t>entries </a:t>
            </a:r>
            <a:r>
              <a:rPr sz="1200" spc="-114" dirty="0">
                <a:latin typeface="Lucida Sans" panose="020B0602030504020204" pitchFamily="34" charset="77"/>
                <a:cs typeface="Arial Black"/>
              </a:rPr>
              <a:t>include the </a:t>
            </a:r>
            <a:r>
              <a:rPr sz="1200" spc="-130" dirty="0">
                <a:latin typeface="Lucida Sans" panose="020B0602030504020204" pitchFamily="34" charset="77"/>
                <a:cs typeface="Arial Black"/>
              </a:rPr>
              <a:t>date, </a:t>
            </a:r>
            <a:r>
              <a:rPr sz="1200" spc="-114" dirty="0">
                <a:latin typeface="Lucida Sans" panose="020B0602030504020204" pitchFamily="34" charset="77"/>
                <a:cs typeface="Arial Black"/>
              </a:rPr>
              <a:t>time,  </a:t>
            </a:r>
            <a:r>
              <a:rPr sz="1200" spc="-110" dirty="0">
                <a:latin typeface="Lucida Sans" panose="020B0602030504020204" pitchFamily="34" charset="77"/>
                <a:cs typeface="Arial Black"/>
              </a:rPr>
              <a:t>nature </a:t>
            </a:r>
            <a:r>
              <a:rPr sz="1200" spc="-70" dirty="0">
                <a:latin typeface="Lucida Sans" panose="020B0602030504020204" pitchFamily="34" charset="77"/>
                <a:cs typeface="Arial Black"/>
              </a:rPr>
              <a:t>of </a:t>
            </a:r>
            <a:r>
              <a:rPr sz="1200" spc="-114" dirty="0">
                <a:latin typeface="Lucida Sans" panose="020B0602030504020204" pitchFamily="34" charset="77"/>
                <a:cs typeface="Arial Black"/>
              </a:rPr>
              <a:t>the </a:t>
            </a:r>
            <a:r>
              <a:rPr sz="1200" spc="-145" dirty="0">
                <a:latin typeface="Lucida Sans" panose="020B0602030504020204" pitchFamily="34" charset="77"/>
                <a:cs typeface="Arial Black"/>
              </a:rPr>
              <a:t>change, </a:t>
            </a:r>
            <a:r>
              <a:rPr sz="1200" spc="-105" dirty="0">
                <a:latin typeface="Lucida Sans" panose="020B0602030504020204" pitchFamily="34" charset="77"/>
                <a:cs typeface="Arial Black"/>
              </a:rPr>
              <a:t>and </a:t>
            </a:r>
            <a:r>
              <a:rPr sz="1200" spc="-110" dirty="0">
                <a:latin typeface="Lucida Sans" panose="020B0602030504020204" pitchFamily="34" charset="77"/>
                <a:cs typeface="Arial Black"/>
              </a:rPr>
              <a:t>who </a:t>
            </a:r>
            <a:r>
              <a:rPr sz="1200" spc="-114" dirty="0">
                <a:latin typeface="Lucida Sans" panose="020B0602030504020204" pitchFamily="34" charset="77"/>
                <a:cs typeface="Arial Black"/>
              </a:rPr>
              <a:t>made  the </a:t>
            </a:r>
            <a:r>
              <a:rPr sz="1200" spc="-140" dirty="0">
                <a:latin typeface="Lucida Sans" panose="020B0602030504020204" pitchFamily="34" charset="77"/>
                <a:cs typeface="Arial Black"/>
              </a:rPr>
              <a:t>change. </a:t>
            </a:r>
            <a:r>
              <a:rPr sz="1200" spc="-105" dirty="0">
                <a:latin typeface="Lucida Sans" panose="020B0602030504020204" pitchFamily="34" charset="77"/>
                <a:cs typeface="Arial Black"/>
              </a:rPr>
              <a:t>Not </a:t>
            </a:r>
            <a:r>
              <a:rPr sz="1200" spc="-114" dirty="0">
                <a:latin typeface="Lucida Sans" panose="020B0602030504020204" pitchFamily="34" charset="77"/>
                <a:cs typeface="Arial Black"/>
              </a:rPr>
              <a:t>all </a:t>
            </a:r>
            <a:r>
              <a:rPr sz="1200" spc="-95" dirty="0">
                <a:latin typeface="Lucida Sans" panose="020B0602030504020204" pitchFamily="34" charset="77"/>
                <a:cs typeface="Arial Black"/>
              </a:rPr>
              <a:t>field </a:t>
            </a:r>
            <a:r>
              <a:rPr sz="1200" spc="-130" dirty="0">
                <a:latin typeface="Lucida Sans" panose="020B0602030504020204" pitchFamily="34" charset="77"/>
                <a:cs typeface="Arial Black"/>
              </a:rPr>
              <a:t>types </a:t>
            </a:r>
            <a:r>
              <a:rPr sz="1200" spc="-114" dirty="0">
                <a:latin typeface="Lucida Sans" panose="020B0602030504020204" pitchFamily="34" charset="77"/>
                <a:cs typeface="Arial Black"/>
              </a:rPr>
              <a:t>are  </a:t>
            </a:r>
            <a:r>
              <a:rPr sz="1200" spc="-120" dirty="0">
                <a:latin typeface="Lucida Sans" panose="020B0602030504020204" pitchFamily="34" charset="77"/>
                <a:cs typeface="Arial Black"/>
              </a:rPr>
              <a:t>available </a:t>
            </a:r>
            <a:r>
              <a:rPr sz="1200" spc="-65" dirty="0">
                <a:latin typeface="Lucida Sans" panose="020B0602030504020204" pitchFamily="34" charset="77"/>
                <a:cs typeface="Arial Black"/>
              </a:rPr>
              <a:t>for </a:t>
            </a:r>
            <a:r>
              <a:rPr sz="1200" spc="-120" dirty="0">
                <a:latin typeface="Lucida Sans" panose="020B0602030504020204" pitchFamily="34" charset="77"/>
                <a:cs typeface="Arial Black"/>
              </a:rPr>
              <a:t>historical </a:t>
            </a:r>
            <a:r>
              <a:rPr sz="1200" spc="-100" dirty="0">
                <a:latin typeface="Lucida Sans" panose="020B0602030504020204" pitchFamily="34" charset="77"/>
                <a:cs typeface="Arial Black"/>
              </a:rPr>
              <a:t>trend reporting.  </a:t>
            </a:r>
            <a:r>
              <a:rPr sz="1200" spc="-125" dirty="0">
                <a:latin typeface="Lucida Sans" panose="020B0602030504020204" pitchFamily="34" charset="77"/>
                <a:cs typeface="Arial Black"/>
              </a:rPr>
              <a:t>Certain </a:t>
            </a:r>
            <a:r>
              <a:rPr sz="1200" spc="-150" dirty="0">
                <a:latin typeface="Lucida Sans" panose="020B0602030504020204" pitchFamily="34" charset="77"/>
                <a:cs typeface="Arial Black"/>
              </a:rPr>
              <a:t>changes, </a:t>
            </a:r>
            <a:r>
              <a:rPr sz="1200" spc="-140" dirty="0">
                <a:latin typeface="Lucida Sans" panose="020B0602030504020204" pitchFamily="34" charset="77"/>
                <a:cs typeface="Arial Black"/>
              </a:rPr>
              <a:t>such </a:t>
            </a:r>
            <a:r>
              <a:rPr sz="1200" spc="-165" dirty="0">
                <a:latin typeface="Lucida Sans" panose="020B0602030504020204" pitchFamily="34" charset="77"/>
                <a:cs typeface="Arial Black"/>
              </a:rPr>
              <a:t>as </a:t>
            </a:r>
            <a:r>
              <a:rPr sz="1200" spc="-175" dirty="0">
                <a:latin typeface="Lucida Sans" panose="020B0602030504020204" pitchFamily="34" charset="77"/>
                <a:cs typeface="Arial Black"/>
              </a:rPr>
              <a:t>case  </a:t>
            </a:r>
            <a:r>
              <a:rPr sz="1200" spc="-140" dirty="0">
                <a:latin typeface="Lucida Sans" panose="020B0602030504020204" pitchFamily="34" charset="77"/>
                <a:cs typeface="Arial Black"/>
              </a:rPr>
              <a:t>escalations, </a:t>
            </a:r>
            <a:r>
              <a:rPr sz="1200" spc="-114" dirty="0">
                <a:latin typeface="Lucida Sans" panose="020B0602030504020204" pitchFamily="34" charset="77"/>
                <a:cs typeface="Arial Black"/>
              </a:rPr>
              <a:t>are </a:t>
            </a:r>
            <a:r>
              <a:rPr sz="1200" spc="-140" dirty="0">
                <a:latin typeface="Lucida Sans" panose="020B0602030504020204" pitchFamily="34" charset="77"/>
                <a:cs typeface="Arial Black"/>
              </a:rPr>
              <a:t>always</a:t>
            </a:r>
            <a:r>
              <a:rPr sz="1200" spc="-225" dirty="0">
                <a:latin typeface="Lucida Sans" panose="020B0602030504020204" pitchFamily="34" charset="77"/>
                <a:cs typeface="Arial Black"/>
              </a:rPr>
              <a:t> </a:t>
            </a:r>
            <a:r>
              <a:rPr sz="1200" spc="-145" dirty="0">
                <a:latin typeface="Lucida Sans" panose="020B0602030504020204" pitchFamily="34" charset="77"/>
                <a:cs typeface="Arial Black"/>
              </a:rPr>
              <a:t>tracked</a:t>
            </a:r>
            <a:endParaRPr sz="1200">
              <a:latin typeface="Lucida Sans" panose="020B0602030504020204" pitchFamily="34" charset="77"/>
              <a:cs typeface="Arial Black"/>
            </a:endParaRPr>
          </a:p>
        </p:txBody>
      </p:sp>
      <p:sp>
        <p:nvSpPr>
          <p:cNvPr id="10" name="object 10"/>
          <p:cNvSpPr/>
          <p:nvPr/>
        </p:nvSpPr>
        <p:spPr>
          <a:xfrm>
            <a:off x="11216640" y="6390640"/>
            <a:ext cx="121919" cy="121919"/>
          </a:xfrm>
          <a:prstGeom prst="rect">
            <a:avLst/>
          </a:prstGeom>
          <a:blipFill>
            <a:blip r:embed="rId5" cstate="print"/>
            <a:stretch>
              <a:fillRect/>
            </a:stretch>
          </a:blipFill>
        </p:spPr>
        <p:txBody>
          <a:bodyPr wrap="square" lIns="0" tIns="0" rIns="0" bIns="0" rtlCol="0"/>
          <a:lstStyle/>
          <a:p>
            <a:endParaRPr/>
          </a:p>
        </p:txBody>
      </p:sp>
      <p:sp>
        <p:nvSpPr>
          <p:cNvPr id="11" name="object 11"/>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6"/>
              </a:rPr>
              <a:t>S</a:t>
            </a:r>
            <a:r>
              <a:rPr sz="1050" spc="-150" dirty="0">
                <a:solidFill>
                  <a:srgbClr val="5A5A5A"/>
                </a:solidFill>
                <a:latin typeface="Lucida Sans" panose="020B0602030504020204" pitchFamily="34" charset="77"/>
                <a:cs typeface="Arial Black"/>
                <a:hlinkClick r:id="rId6"/>
              </a:rPr>
              <a:t>e</a:t>
            </a:r>
            <a:r>
              <a:rPr sz="1050" spc="-70" dirty="0">
                <a:solidFill>
                  <a:srgbClr val="5A5A5A"/>
                </a:solidFill>
                <a:latin typeface="Lucida Sans" panose="020B0602030504020204" pitchFamily="34" charset="77"/>
                <a:cs typeface="Arial Black"/>
                <a:hlinkClick r:id="rId6"/>
              </a:rPr>
              <a:t>t</a:t>
            </a:r>
            <a:r>
              <a:rPr sz="1050" spc="-65" dirty="0">
                <a:solidFill>
                  <a:srgbClr val="5A5A5A"/>
                </a:solidFill>
                <a:latin typeface="Lucida Sans" panose="020B0602030504020204" pitchFamily="34" charset="77"/>
                <a:cs typeface="Arial Black"/>
                <a:hlinkClick r:id="rId6"/>
              </a:rPr>
              <a:t>up</a:t>
            </a:r>
            <a:endParaRPr sz="1050">
              <a:latin typeface="Lucida Sans" panose="020B0602030504020204" pitchFamily="34" charset="77"/>
              <a:cs typeface="Arial Black"/>
            </a:endParaRPr>
          </a:p>
        </p:txBody>
      </p:sp>
      <p:sp>
        <p:nvSpPr>
          <p:cNvPr id="12" name="object 12"/>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
        <p:nvSpPr>
          <p:cNvPr id="13" name="object 13"/>
          <p:cNvSpPr/>
          <p:nvPr/>
        </p:nvSpPr>
        <p:spPr>
          <a:xfrm>
            <a:off x="6996811" y="2397378"/>
            <a:ext cx="3471545" cy="3046730"/>
          </a:xfrm>
          <a:custGeom>
            <a:avLst/>
            <a:gdLst/>
            <a:ahLst/>
            <a:cxnLst/>
            <a:rect l="l" t="t" r="r" b="b"/>
            <a:pathLst>
              <a:path w="3471545" h="3046729">
                <a:moveTo>
                  <a:pt x="519303" y="2620899"/>
                </a:moveTo>
                <a:lnTo>
                  <a:pt x="452755" y="2553843"/>
                </a:lnTo>
                <a:lnTo>
                  <a:pt x="397243" y="2572181"/>
                </a:lnTo>
                <a:lnTo>
                  <a:pt x="345020" y="2593263"/>
                </a:lnTo>
                <a:lnTo>
                  <a:pt x="296202" y="2617012"/>
                </a:lnTo>
                <a:lnTo>
                  <a:pt x="250926" y="2643340"/>
                </a:lnTo>
                <a:lnTo>
                  <a:pt x="209296" y="2672169"/>
                </a:lnTo>
                <a:lnTo>
                  <a:pt x="171437" y="2703411"/>
                </a:lnTo>
                <a:lnTo>
                  <a:pt x="137490" y="2736977"/>
                </a:lnTo>
                <a:lnTo>
                  <a:pt x="107556" y="2772791"/>
                </a:lnTo>
                <a:lnTo>
                  <a:pt x="81788" y="2810764"/>
                </a:lnTo>
                <a:lnTo>
                  <a:pt x="0" y="2793492"/>
                </a:lnTo>
                <a:lnTo>
                  <a:pt x="61849" y="3046730"/>
                </a:lnTo>
                <a:lnTo>
                  <a:pt x="251841" y="2846959"/>
                </a:lnTo>
                <a:lnTo>
                  <a:pt x="170688" y="2829699"/>
                </a:lnTo>
                <a:lnTo>
                  <a:pt x="199148" y="2794152"/>
                </a:lnTo>
                <a:lnTo>
                  <a:pt x="232257" y="2761119"/>
                </a:lnTo>
                <a:lnTo>
                  <a:pt x="269849" y="2730690"/>
                </a:lnTo>
                <a:lnTo>
                  <a:pt x="311746" y="2702966"/>
                </a:lnTo>
                <a:lnTo>
                  <a:pt x="357797" y="2678023"/>
                </a:lnTo>
                <a:lnTo>
                  <a:pt x="407860" y="2655976"/>
                </a:lnTo>
                <a:lnTo>
                  <a:pt x="461733" y="2636901"/>
                </a:lnTo>
                <a:lnTo>
                  <a:pt x="519303" y="2620899"/>
                </a:lnTo>
                <a:close/>
              </a:path>
              <a:path w="3471545" h="3046729">
                <a:moveTo>
                  <a:pt x="3471037" y="67056"/>
                </a:moveTo>
                <a:lnTo>
                  <a:pt x="3404489" y="0"/>
                </a:lnTo>
                <a:lnTo>
                  <a:pt x="3348977" y="18338"/>
                </a:lnTo>
                <a:lnTo>
                  <a:pt x="3296755" y="39420"/>
                </a:lnTo>
                <a:lnTo>
                  <a:pt x="3247936" y="63169"/>
                </a:lnTo>
                <a:lnTo>
                  <a:pt x="3202660" y="89496"/>
                </a:lnTo>
                <a:lnTo>
                  <a:pt x="3161030" y="118325"/>
                </a:lnTo>
                <a:lnTo>
                  <a:pt x="3123171" y="149567"/>
                </a:lnTo>
                <a:lnTo>
                  <a:pt x="3089224" y="183134"/>
                </a:lnTo>
                <a:lnTo>
                  <a:pt x="3059290" y="218948"/>
                </a:lnTo>
                <a:lnTo>
                  <a:pt x="3033522" y="256921"/>
                </a:lnTo>
                <a:lnTo>
                  <a:pt x="2951734" y="239649"/>
                </a:lnTo>
                <a:lnTo>
                  <a:pt x="3013583" y="492887"/>
                </a:lnTo>
                <a:lnTo>
                  <a:pt x="3203575" y="293116"/>
                </a:lnTo>
                <a:lnTo>
                  <a:pt x="3122422" y="275844"/>
                </a:lnTo>
                <a:lnTo>
                  <a:pt x="3150882" y="240309"/>
                </a:lnTo>
                <a:lnTo>
                  <a:pt x="3183991" y="207276"/>
                </a:lnTo>
                <a:lnTo>
                  <a:pt x="3221583" y="176847"/>
                </a:lnTo>
                <a:lnTo>
                  <a:pt x="3263481" y="149123"/>
                </a:lnTo>
                <a:lnTo>
                  <a:pt x="3309531" y="124180"/>
                </a:lnTo>
                <a:lnTo>
                  <a:pt x="3359581" y="102133"/>
                </a:lnTo>
                <a:lnTo>
                  <a:pt x="3413468" y="83058"/>
                </a:lnTo>
                <a:lnTo>
                  <a:pt x="3471037" y="67056"/>
                </a:lnTo>
                <a:close/>
              </a:path>
            </a:pathLst>
          </a:custGeom>
          <a:solidFill>
            <a:srgbClr val="3DF9C5"/>
          </a:solidFill>
        </p:spPr>
        <p:txBody>
          <a:bodyPr wrap="square" lIns="0" tIns="0" rIns="0" bIns="0" rtlCol="0"/>
          <a:lstStyle/>
          <a:p>
            <a:endParaRPr/>
          </a:p>
        </p:txBody>
      </p:sp>
    </p:spTree>
    <p:extLst>
      <p:ext uri="{BB962C8B-B14F-4D97-AF65-F5344CB8AC3E}">
        <p14:creationId xmlns:p14="http://schemas.microsoft.com/office/powerpoint/2010/main" val="33608500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502400" y="12699"/>
            <a:ext cx="5689600" cy="6845300"/>
            <a:chOff x="6502400" y="12699"/>
            <a:chExt cx="5689600" cy="6845300"/>
          </a:xfrm>
        </p:grpSpPr>
        <p:sp>
          <p:nvSpPr>
            <p:cNvPr id="4" name="object 4"/>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11216640" y="6390640"/>
              <a:ext cx="121919" cy="121919"/>
            </a:xfrm>
            <a:prstGeom prst="rect">
              <a:avLst/>
            </a:prstGeom>
            <a:blipFill>
              <a:blip r:embed="rId3" cstate="print"/>
              <a:stretch>
                <a:fillRect/>
              </a:stretch>
            </a:blipFill>
          </p:spPr>
          <p:txBody>
            <a:bodyPr wrap="square" lIns="0" tIns="0" rIns="0" bIns="0" rtlCol="0"/>
            <a:lstStyle/>
            <a:p>
              <a:endParaRPr/>
            </a:p>
          </p:txBody>
        </p:sp>
      </p:grpSp>
      <p:sp>
        <p:nvSpPr>
          <p:cNvPr id="6" name="object 6"/>
          <p:cNvSpPr/>
          <p:nvPr/>
        </p:nvSpPr>
        <p:spPr>
          <a:xfrm>
            <a:off x="593407" y="526033"/>
            <a:ext cx="2875153" cy="549275"/>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80707" y="1054417"/>
            <a:ext cx="306641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0" dirty="0">
                <a:solidFill>
                  <a:srgbClr val="787878"/>
                </a:solidFill>
                <a:latin typeface="Lucida Sans" panose="020B0602030504020204" pitchFamily="34" charset="77"/>
                <a:cs typeface="Arial Black"/>
              </a:rPr>
              <a:t> </a:t>
            </a:r>
            <a:r>
              <a:rPr sz="1200" spc="-130" dirty="0">
                <a:solidFill>
                  <a:srgbClr val="787878"/>
                </a:solidFill>
                <a:latin typeface="Lucida Sans" panose="020B0602030504020204" pitchFamily="34" charset="77"/>
                <a:cs typeface="Arial Black"/>
              </a:rPr>
              <a:t>Objects</a:t>
            </a:r>
            <a:r>
              <a:rPr sz="1200" spc="-175" dirty="0">
                <a:solidFill>
                  <a:srgbClr val="787878"/>
                </a:solidFill>
                <a:latin typeface="Lucida Sans" panose="020B0602030504020204" pitchFamily="34" charset="77"/>
                <a:cs typeface="Arial Black"/>
              </a:rPr>
              <a:t> </a:t>
            </a:r>
            <a:r>
              <a:rPr sz="1200" spc="-105" dirty="0">
                <a:solidFill>
                  <a:srgbClr val="787878"/>
                </a:solidFill>
                <a:latin typeface="Lucida Sans" panose="020B0602030504020204" pitchFamily="34" charset="77"/>
                <a:cs typeface="Arial Black"/>
              </a:rPr>
              <a:t>and</a:t>
            </a:r>
            <a:r>
              <a:rPr sz="1200" spc="-185"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Fields</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70" dirty="0">
                <a:solidFill>
                  <a:srgbClr val="787878"/>
                </a:solidFill>
                <a:latin typeface="Lucida Sans" panose="020B0602030504020204" pitchFamily="34" charset="77"/>
                <a:cs typeface="Arial Black"/>
              </a:rPr>
              <a:t> </a:t>
            </a:r>
            <a:r>
              <a:rPr sz="1200" spc="-125" dirty="0">
                <a:latin typeface="Lucida Sans" panose="020B0602030504020204" pitchFamily="34" charset="77"/>
                <a:cs typeface="Arial Black"/>
              </a:rPr>
              <a:t>Object</a:t>
            </a:r>
            <a:r>
              <a:rPr sz="1200" spc="-190" dirty="0">
                <a:latin typeface="Lucida Sans" panose="020B0602030504020204" pitchFamily="34" charset="77"/>
                <a:cs typeface="Arial Black"/>
              </a:rPr>
              <a:t> </a:t>
            </a:r>
            <a:r>
              <a:rPr sz="1200" spc="-125" dirty="0">
                <a:latin typeface="Lucida Sans" panose="020B0602030504020204" pitchFamily="34" charset="77"/>
                <a:cs typeface="Arial Black"/>
              </a:rPr>
              <a:t>Manager</a:t>
            </a:r>
            <a:endParaRPr sz="1200" dirty="0">
              <a:latin typeface="Lucida Sans" panose="020B0602030504020204" pitchFamily="34" charset="77"/>
              <a:cs typeface="Arial Black"/>
            </a:endParaRPr>
          </a:p>
        </p:txBody>
      </p:sp>
      <p:sp>
        <p:nvSpPr>
          <p:cNvPr id="8" name="object 8"/>
          <p:cNvSpPr txBox="1">
            <a:spLocks noGrp="1"/>
          </p:cNvSpPr>
          <p:nvPr>
            <p:ph type="title"/>
          </p:nvPr>
        </p:nvSpPr>
        <p:spPr>
          <a:xfrm>
            <a:off x="685800" y="1538922"/>
            <a:ext cx="2762250" cy="581025"/>
          </a:xfrm>
          <a:prstGeom prst="rect">
            <a:avLst/>
          </a:prstGeom>
        </p:spPr>
        <p:txBody>
          <a:bodyPr vert="horz" wrap="square" lIns="0" tIns="11430" rIns="0" bIns="0" rtlCol="0">
            <a:spAutoFit/>
          </a:bodyPr>
          <a:lstStyle/>
          <a:p>
            <a:pPr marL="12700">
              <a:lnSpc>
                <a:spcPts val="2190"/>
              </a:lnSpc>
              <a:spcBef>
                <a:spcPts val="90"/>
              </a:spcBef>
            </a:pPr>
            <a:r>
              <a:rPr b="1" spc="-10" dirty="0">
                <a:latin typeface="Lucida Sans"/>
                <a:cs typeface="Lucida Sans"/>
              </a:rPr>
              <a:t>Create</a:t>
            </a:r>
            <a:r>
              <a:rPr b="1" spc="-265" dirty="0">
                <a:latin typeface="Lucida Sans"/>
                <a:cs typeface="Lucida Sans"/>
              </a:rPr>
              <a:t> </a:t>
            </a:r>
            <a:r>
              <a:rPr b="1" spc="-20" dirty="0">
                <a:latin typeface="Lucida Sans"/>
                <a:cs typeface="Lucida Sans"/>
              </a:rPr>
              <a:t>and</a:t>
            </a:r>
            <a:r>
              <a:rPr b="1" spc="-260" dirty="0">
                <a:latin typeface="Lucida Sans"/>
                <a:cs typeface="Lucida Sans"/>
              </a:rPr>
              <a:t> </a:t>
            </a:r>
            <a:r>
              <a:rPr b="1" spc="-35" dirty="0">
                <a:latin typeface="Lucida Sans"/>
                <a:cs typeface="Lucida Sans"/>
              </a:rPr>
              <a:t>modify</a:t>
            </a:r>
            <a:r>
              <a:rPr b="1" spc="-290" dirty="0">
                <a:latin typeface="Lucida Sans"/>
                <a:cs typeface="Lucida Sans"/>
              </a:rPr>
              <a:t> </a:t>
            </a:r>
            <a:r>
              <a:rPr b="1" spc="-45" dirty="0">
                <a:latin typeface="Lucida Sans"/>
                <a:cs typeface="Lucida Sans"/>
              </a:rPr>
              <a:t>page</a:t>
            </a:r>
          </a:p>
          <a:p>
            <a:pPr marL="12700">
              <a:lnSpc>
                <a:spcPts val="2190"/>
              </a:lnSpc>
            </a:pPr>
            <a:r>
              <a:rPr b="1" spc="-35" dirty="0">
                <a:latin typeface="Lucida Sans"/>
                <a:cs typeface="Lucida Sans"/>
              </a:rPr>
              <a:t>layouts</a:t>
            </a:r>
          </a:p>
        </p:txBody>
      </p:sp>
      <p:sp>
        <p:nvSpPr>
          <p:cNvPr id="9" name="object 9"/>
          <p:cNvSpPr txBox="1"/>
          <p:nvPr/>
        </p:nvSpPr>
        <p:spPr>
          <a:xfrm>
            <a:off x="685800" y="2230691"/>
            <a:ext cx="2891155" cy="2305050"/>
          </a:xfrm>
          <a:prstGeom prst="rect">
            <a:avLst/>
          </a:prstGeom>
        </p:spPr>
        <p:txBody>
          <a:bodyPr vert="horz" wrap="square" lIns="0" tIns="12700" rIns="0" bIns="0" rtlCol="0">
            <a:spAutoFit/>
          </a:bodyPr>
          <a:lstStyle/>
          <a:p>
            <a:pPr marL="246379" indent="-233679">
              <a:lnSpc>
                <a:spcPct val="100000"/>
              </a:lnSpc>
              <a:spcBef>
                <a:spcPts val="100"/>
              </a:spcBef>
              <a:buClr>
                <a:srgbClr val="787878"/>
              </a:buClr>
              <a:buSzPct val="70833"/>
              <a:buAutoNum type="arabicPeriod"/>
              <a:tabLst>
                <a:tab pos="245745" algn="l"/>
                <a:tab pos="246379" algn="l"/>
              </a:tabLst>
            </a:pPr>
            <a:r>
              <a:rPr sz="1200" spc="-110" dirty="0">
                <a:latin typeface="Lucida Sans" panose="020B0602030504020204" pitchFamily="34" charset="77"/>
                <a:cs typeface="Arial Black"/>
              </a:rPr>
              <a:t>Display buttons </a:t>
            </a:r>
            <a:r>
              <a:rPr sz="1200" spc="-105" dirty="0">
                <a:latin typeface="Lucida Sans" panose="020B0602030504020204" pitchFamily="34" charset="77"/>
                <a:cs typeface="Arial Black"/>
              </a:rPr>
              <a:t>and </a:t>
            </a:r>
            <a:r>
              <a:rPr sz="1200" spc="-130" dirty="0">
                <a:latin typeface="Lucida Sans" panose="020B0602030504020204" pitchFamily="34" charset="77"/>
                <a:cs typeface="Arial Black"/>
              </a:rPr>
              <a:t>quick</a:t>
            </a:r>
            <a:r>
              <a:rPr sz="1200" spc="-105" dirty="0">
                <a:latin typeface="Lucida Sans" panose="020B0602030504020204" pitchFamily="34" charset="77"/>
                <a:cs typeface="Arial Black"/>
              </a:rPr>
              <a:t> </a:t>
            </a:r>
            <a:r>
              <a:rPr sz="1200" spc="-135" dirty="0">
                <a:latin typeface="Lucida Sans" panose="020B0602030504020204" pitchFamily="34" charset="77"/>
                <a:cs typeface="Arial Black"/>
              </a:rPr>
              <a:t>actions</a:t>
            </a:r>
            <a:endParaRPr sz="1200" dirty="0">
              <a:latin typeface="Lucida Sans" panose="020B0602030504020204" pitchFamily="34" charset="77"/>
              <a:cs typeface="Arial Black"/>
            </a:endParaRPr>
          </a:p>
          <a:p>
            <a:pPr marL="246379" marR="147320" indent="-233679">
              <a:lnSpc>
                <a:spcPct val="100000"/>
              </a:lnSpc>
              <a:spcBef>
                <a:spcPts val="965"/>
              </a:spcBef>
              <a:buClr>
                <a:srgbClr val="787878"/>
              </a:buClr>
              <a:buSzPct val="70833"/>
              <a:buAutoNum type="arabicPeriod"/>
              <a:tabLst>
                <a:tab pos="245745" algn="l"/>
                <a:tab pos="246379" algn="l"/>
              </a:tabLst>
            </a:pPr>
            <a:r>
              <a:rPr sz="1200" spc="-140" dirty="0">
                <a:latin typeface="Lucida Sans" panose="020B0602030504020204" pitchFamily="34" charset="77"/>
                <a:cs typeface="Arial Black"/>
              </a:rPr>
              <a:t>Chose </a:t>
            </a:r>
            <a:r>
              <a:rPr sz="1200" spc="-135" dirty="0">
                <a:latin typeface="Lucida Sans" panose="020B0602030504020204" pitchFamily="34" charset="77"/>
                <a:cs typeface="Arial Black"/>
              </a:rPr>
              <a:t>what </a:t>
            </a:r>
            <a:r>
              <a:rPr sz="1200" spc="-105" dirty="0">
                <a:latin typeface="Lucida Sans" panose="020B0602030504020204" pitchFamily="34" charset="77"/>
                <a:cs typeface="Arial Black"/>
              </a:rPr>
              <a:t>fields </a:t>
            </a:r>
            <a:r>
              <a:rPr sz="1200" spc="-114" dirty="0">
                <a:latin typeface="Lucida Sans" panose="020B0602030504020204" pitchFamily="34" charset="77"/>
                <a:cs typeface="Arial Black"/>
              </a:rPr>
              <a:t>are </a:t>
            </a:r>
            <a:r>
              <a:rPr sz="1200" spc="-110" dirty="0">
                <a:latin typeface="Lucida Sans" panose="020B0602030504020204" pitchFamily="34" charset="77"/>
                <a:cs typeface="Arial Black"/>
              </a:rPr>
              <a:t>displayed </a:t>
            </a:r>
            <a:r>
              <a:rPr sz="1200" spc="-65" dirty="0">
                <a:latin typeface="Lucida Sans" panose="020B0602030504020204" pitchFamily="34" charset="77"/>
                <a:cs typeface="Arial Black"/>
              </a:rPr>
              <a:t>for  </a:t>
            </a:r>
            <a:r>
              <a:rPr sz="1200" spc="-130" dirty="0">
                <a:latin typeface="Lucida Sans" panose="020B0602030504020204" pitchFamily="34" charset="77"/>
                <a:cs typeface="Arial Black"/>
              </a:rPr>
              <a:t>users </a:t>
            </a:r>
            <a:r>
              <a:rPr sz="1200" spc="-75" dirty="0">
                <a:latin typeface="Lucida Sans" panose="020B0602030504020204" pitchFamily="34" charset="77"/>
                <a:cs typeface="Arial Black"/>
              </a:rPr>
              <a:t>in</a:t>
            </a:r>
            <a:r>
              <a:rPr sz="1200" spc="-250" dirty="0">
                <a:latin typeface="Lucida Sans" panose="020B0602030504020204" pitchFamily="34" charset="77"/>
                <a:cs typeface="Arial Black"/>
              </a:rPr>
              <a:t> </a:t>
            </a:r>
            <a:r>
              <a:rPr sz="1200" spc="-140" dirty="0">
                <a:latin typeface="Lucida Sans" panose="020B0602030504020204" pitchFamily="34" charset="77"/>
                <a:cs typeface="Arial Black"/>
              </a:rPr>
              <a:t>Salesforce</a:t>
            </a:r>
            <a:endParaRPr sz="1200" dirty="0">
              <a:latin typeface="Lucida Sans" panose="020B0602030504020204" pitchFamily="34" charset="77"/>
              <a:cs typeface="Arial Black"/>
            </a:endParaRPr>
          </a:p>
          <a:p>
            <a:pPr marL="246379" indent="-233679">
              <a:lnSpc>
                <a:spcPct val="100000"/>
              </a:lnSpc>
              <a:spcBef>
                <a:spcPts val="1045"/>
              </a:spcBef>
              <a:buClr>
                <a:srgbClr val="787878"/>
              </a:buClr>
              <a:buSzPct val="70833"/>
              <a:buAutoNum type="arabicPeriod"/>
              <a:tabLst>
                <a:tab pos="245745" algn="l"/>
                <a:tab pos="246379" algn="l"/>
              </a:tabLst>
            </a:pPr>
            <a:r>
              <a:rPr sz="1200" spc="-125" dirty="0">
                <a:latin typeface="Lucida Sans" panose="020B0602030504020204" pitchFamily="34" charset="77"/>
                <a:cs typeface="Arial Black"/>
              </a:rPr>
              <a:t>Decide </a:t>
            </a:r>
            <a:r>
              <a:rPr sz="1200" spc="-120" dirty="0">
                <a:latin typeface="Lucida Sans" panose="020B0602030504020204" pitchFamily="34" charset="77"/>
                <a:cs typeface="Arial Black"/>
              </a:rPr>
              <a:t>how </a:t>
            </a:r>
            <a:r>
              <a:rPr sz="1200" spc="-130" dirty="0">
                <a:latin typeface="Lucida Sans" panose="020B0602030504020204" pitchFamily="34" charset="77"/>
                <a:cs typeface="Arial Black"/>
              </a:rPr>
              <a:t>they </a:t>
            </a:r>
            <a:r>
              <a:rPr sz="1200" spc="-114" dirty="0">
                <a:latin typeface="Lucida Sans" panose="020B0602030504020204" pitchFamily="34" charset="77"/>
                <a:cs typeface="Arial Black"/>
              </a:rPr>
              <a:t>are</a:t>
            </a:r>
            <a:r>
              <a:rPr sz="1200" spc="-155" dirty="0">
                <a:latin typeface="Lucida Sans" panose="020B0602030504020204" pitchFamily="34" charset="77"/>
                <a:cs typeface="Arial Black"/>
              </a:rPr>
              <a:t> </a:t>
            </a:r>
            <a:r>
              <a:rPr sz="1200" spc="-95" dirty="0">
                <a:latin typeface="Lucida Sans" panose="020B0602030504020204" pitchFamily="34" charset="77"/>
                <a:cs typeface="Arial Black"/>
              </a:rPr>
              <a:t>ordered</a:t>
            </a:r>
            <a:endParaRPr sz="1200" dirty="0">
              <a:latin typeface="Lucida Sans" panose="020B0602030504020204" pitchFamily="34" charset="77"/>
              <a:cs typeface="Arial Black"/>
            </a:endParaRPr>
          </a:p>
          <a:p>
            <a:pPr marL="246379" indent="-233679">
              <a:lnSpc>
                <a:spcPct val="100000"/>
              </a:lnSpc>
              <a:spcBef>
                <a:spcPts val="965"/>
              </a:spcBef>
              <a:buClr>
                <a:srgbClr val="787878"/>
              </a:buClr>
              <a:buSzPct val="70833"/>
              <a:buAutoNum type="arabicPeriod"/>
              <a:tabLst>
                <a:tab pos="245745" algn="l"/>
                <a:tab pos="246379" algn="l"/>
              </a:tabLst>
            </a:pPr>
            <a:r>
              <a:rPr sz="1200" spc="-120" dirty="0">
                <a:latin typeface="Lucida Sans" panose="020B0602030504020204" pitchFamily="34" charset="77"/>
                <a:cs typeface="Arial Black"/>
              </a:rPr>
              <a:t>Add </a:t>
            </a:r>
            <a:r>
              <a:rPr sz="1200" spc="-135" dirty="0">
                <a:latin typeface="Lucida Sans" panose="020B0602030504020204" pitchFamily="34" charset="77"/>
                <a:cs typeface="Arial Black"/>
              </a:rPr>
              <a:t>custom</a:t>
            </a:r>
            <a:r>
              <a:rPr sz="1200" spc="-180" dirty="0">
                <a:latin typeface="Lucida Sans" panose="020B0602030504020204" pitchFamily="34" charset="77"/>
                <a:cs typeface="Arial Black"/>
              </a:rPr>
              <a:t> </a:t>
            </a:r>
            <a:r>
              <a:rPr sz="1200" spc="-140" dirty="0">
                <a:latin typeface="Lucida Sans" panose="020B0602030504020204" pitchFamily="34" charset="77"/>
                <a:cs typeface="Arial Black"/>
              </a:rPr>
              <a:t>sections</a:t>
            </a:r>
            <a:endParaRPr sz="1200" dirty="0">
              <a:latin typeface="Lucida Sans" panose="020B0602030504020204" pitchFamily="34" charset="77"/>
              <a:cs typeface="Arial Black"/>
            </a:endParaRPr>
          </a:p>
          <a:p>
            <a:pPr marL="246379" indent="-233679">
              <a:lnSpc>
                <a:spcPct val="100000"/>
              </a:lnSpc>
              <a:spcBef>
                <a:spcPts val="1045"/>
              </a:spcBef>
              <a:buClr>
                <a:srgbClr val="787878"/>
              </a:buClr>
              <a:buSzPct val="70833"/>
              <a:buAutoNum type="arabicPeriod"/>
              <a:tabLst>
                <a:tab pos="245745" algn="l"/>
                <a:tab pos="246379" algn="l"/>
              </a:tabLst>
            </a:pPr>
            <a:r>
              <a:rPr sz="1200" spc="-125" dirty="0">
                <a:latin typeface="Lucida Sans" panose="020B0602030504020204" pitchFamily="34" charset="77"/>
                <a:cs typeface="Arial Black"/>
              </a:rPr>
              <a:t>Decide </a:t>
            </a:r>
            <a:r>
              <a:rPr sz="1200" spc="-75" dirty="0">
                <a:latin typeface="Lucida Sans" panose="020B0602030504020204" pitchFamily="34" charset="77"/>
                <a:cs typeface="Arial Black"/>
              </a:rPr>
              <a:t>if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field </a:t>
            </a:r>
            <a:r>
              <a:rPr sz="1200" spc="-125" dirty="0">
                <a:latin typeface="Lucida Sans" panose="020B0602030504020204" pitchFamily="34" charset="77"/>
                <a:cs typeface="Arial Black"/>
              </a:rPr>
              <a:t>is </a:t>
            </a:r>
            <a:r>
              <a:rPr sz="1200" spc="-95" dirty="0">
                <a:latin typeface="Lucida Sans" panose="020B0602030504020204" pitchFamily="34" charset="77"/>
                <a:cs typeface="Arial Black"/>
              </a:rPr>
              <a:t>required </a:t>
            </a:r>
            <a:r>
              <a:rPr sz="1200" spc="-60" dirty="0">
                <a:latin typeface="Lucida Sans" panose="020B0602030504020204" pitchFamily="34" charset="77"/>
                <a:cs typeface="Arial Black"/>
              </a:rPr>
              <a:t>or</a:t>
            </a:r>
            <a:r>
              <a:rPr sz="1200" spc="95" dirty="0">
                <a:latin typeface="Lucida Sans" panose="020B0602030504020204" pitchFamily="34" charset="77"/>
                <a:cs typeface="Arial Black"/>
              </a:rPr>
              <a:t> </a:t>
            </a:r>
            <a:r>
              <a:rPr sz="1200" spc="-110" dirty="0">
                <a:latin typeface="Lucida Sans" panose="020B0602030504020204" pitchFamily="34" charset="77"/>
                <a:cs typeface="Arial Black"/>
              </a:rPr>
              <a:t>read-</a:t>
            </a:r>
            <a:endParaRPr sz="1200" dirty="0">
              <a:latin typeface="Lucida Sans" panose="020B0602030504020204" pitchFamily="34" charset="77"/>
              <a:cs typeface="Arial Black"/>
            </a:endParaRPr>
          </a:p>
          <a:p>
            <a:pPr marL="246379">
              <a:lnSpc>
                <a:spcPct val="100000"/>
              </a:lnSpc>
            </a:pPr>
            <a:r>
              <a:rPr sz="1200" spc="-95" dirty="0">
                <a:latin typeface="Lucida Sans" panose="020B0602030504020204" pitchFamily="34" charset="77"/>
                <a:cs typeface="Arial Black"/>
              </a:rPr>
              <a:t>only</a:t>
            </a:r>
            <a:endParaRPr sz="1200" dirty="0">
              <a:latin typeface="Lucida Sans" panose="020B0602030504020204" pitchFamily="34" charset="77"/>
              <a:cs typeface="Arial Black"/>
            </a:endParaRPr>
          </a:p>
          <a:p>
            <a:pPr marL="246379" indent="-233679">
              <a:lnSpc>
                <a:spcPct val="100000"/>
              </a:lnSpc>
              <a:spcBef>
                <a:spcPts val="965"/>
              </a:spcBef>
              <a:buClr>
                <a:srgbClr val="787878"/>
              </a:buClr>
              <a:buSzPct val="70833"/>
              <a:buAutoNum type="arabicPeriod" startAt="6"/>
              <a:tabLst>
                <a:tab pos="245745" algn="l"/>
                <a:tab pos="246379" algn="l"/>
              </a:tabLst>
            </a:pPr>
            <a:r>
              <a:rPr sz="1200" spc="-120" dirty="0">
                <a:latin typeface="Lucida Sans" panose="020B0602030504020204" pitchFamily="34" charset="77"/>
                <a:cs typeface="Arial Black"/>
              </a:rPr>
              <a:t>Add, </a:t>
            </a:r>
            <a:r>
              <a:rPr sz="1200" spc="-100" dirty="0">
                <a:latin typeface="Lucida Sans" panose="020B0602030504020204" pitchFamily="34" charset="77"/>
                <a:cs typeface="Arial Black"/>
              </a:rPr>
              <a:t>remove </a:t>
            </a:r>
            <a:r>
              <a:rPr sz="1200" spc="-65" dirty="0">
                <a:latin typeface="Lucida Sans" panose="020B0602030504020204" pitchFamily="34" charset="77"/>
                <a:cs typeface="Arial Black"/>
              </a:rPr>
              <a:t>or </a:t>
            </a:r>
            <a:r>
              <a:rPr sz="1200" spc="-110" dirty="0">
                <a:latin typeface="Lucida Sans" panose="020B0602030504020204" pitchFamily="34" charset="77"/>
                <a:cs typeface="Arial Black"/>
              </a:rPr>
              <a:t>edit </a:t>
            </a:r>
            <a:r>
              <a:rPr sz="1200" spc="-120" dirty="0">
                <a:latin typeface="Lucida Sans" panose="020B0602030504020204" pitchFamily="34" charset="77"/>
                <a:cs typeface="Arial Black"/>
              </a:rPr>
              <a:t>related </a:t>
            </a:r>
            <a:r>
              <a:rPr sz="1200" spc="-130" dirty="0">
                <a:latin typeface="Lucida Sans" panose="020B0602030504020204" pitchFamily="34" charset="77"/>
                <a:cs typeface="Arial Black"/>
              </a:rPr>
              <a:t>lists</a:t>
            </a:r>
            <a:r>
              <a:rPr sz="1200" spc="-160" dirty="0">
                <a:latin typeface="Lucida Sans" panose="020B0602030504020204" pitchFamily="34" charset="77"/>
                <a:cs typeface="Arial Black"/>
              </a:rPr>
              <a:t> </a:t>
            </a:r>
            <a:r>
              <a:rPr sz="1200" spc="-105" dirty="0">
                <a:latin typeface="Lucida Sans" panose="020B0602030504020204" pitchFamily="34" charset="77"/>
                <a:cs typeface="Arial Black"/>
              </a:rPr>
              <a:t>and</a:t>
            </a:r>
            <a:endParaRPr sz="1200" dirty="0">
              <a:latin typeface="Lucida Sans" panose="020B0602030504020204" pitchFamily="34" charset="77"/>
              <a:cs typeface="Arial Black"/>
            </a:endParaRPr>
          </a:p>
          <a:p>
            <a:pPr marL="246379">
              <a:lnSpc>
                <a:spcPct val="100000"/>
              </a:lnSpc>
            </a:pPr>
            <a:r>
              <a:rPr sz="1200" spc="-114" dirty="0">
                <a:latin typeface="Lucida Sans" panose="020B0602030504020204" pitchFamily="34" charset="77"/>
                <a:cs typeface="Arial Black"/>
              </a:rPr>
              <a:t>the </a:t>
            </a:r>
            <a:r>
              <a:rPr sz="1200" spc="-105" dirty="0">
                <a:latin typeface="Lucida Sans" panose="020B0602030504020204" pitchFamily="34" charset="77"/>
                <a:cs typeface="Arial Black"/>
              </a:rPr>
              <a:t>fields </a:t>
            </a:r>
            <a:r>
              <a:rPr sz="1200" spc="-110" dirty="0">
                <a:latin typeface="Lucida Sans" panose="020B0602030504020204" pitchFamily="34" charset="77"/>
                <a:cs typeface="Arial Black"/>
              </a:rPr>
              <a:t>displayed </a:t>
            </a:r>
            <a:r>
              <a:rPr sz="1200" spc="-70" dirty="0">
                <a:latin typeface="Lucida Sans" panose="020B0602030504020204" pitchFamily="34" charset="77"/>
                <a:cs typeface="Arial Black"/>
              </a:rPr>
              <a:t>on</a:t>
            </a:r>
            <a:r>
              <a:rPr sz="1200" spc="70" dirty="0">
                <a:latin typeface="Lucida Sans" panose="020B0602030504020204" pitchFamily="34" charset="77"/>
                <a:cs typeface="Arial Black"/>
              </a:rPr>
              <a:t> </a:t>
            </a:r>
            <a:r>
              <a:rPr sz="1200" spc="-114" dirty="0">
                <a:latin typeface="Lucida Sans" panose="020B0602030504020204" pitchFamily="34" charset="77"/>
                <a:cs typeface="Arial Black"/>
              </a:rPr>
              <a:t>them</a:t>
            </a:r>
            <a:endParaRPr sz="1200" dirty="0">
              <a:latin typeface="Lucida Sans" panose="020B0602030504020204" pitchFamily="34" charset="77"/>
              <a:cs typeface="Arial Black"/>
            </a:endParaRPr>
          </a:p>
        </p:txBody>
      </p:sp>
      <p:sp>
        <p:nvSpPr>
          <p:cNvPr id="10" name="object 10"/>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5"/>
              </a:rPr>
              <a:t>S</a:t>
            </a:r>
            <a:r>
              <a:rPr sz="1050" spc="-150" dirty="0">
                <a:solidFill>
                  <a:srgbClr val="5A5A5A"/>
                </a:solidFill>
                <a:latin typeface="Lucida Sans" panose="020B0602030504020204" pitchFamily="34" charset="77"/>
                <a:cs typeface="Arial Black"/>
                <a:hlinkClick r:id="rId5"/>
              </a:rPr>
              <a:t>e</a:t>
            </a:r>
            <a:r>
              <a:rPr sz="1050" spc="-70" dirty="0">
                <a:solidFill>
                  <a:srgbClr val="5A5A5A"/>
                </a:solidFill>
                <a:latin typeface="Lucida Sans" panose="020B0602030504020204" pitchFamily="34" charset="77"/>
                <a:cs typeface="Arial Black"/>
                <a:hlinkClick r:id="rId5"/>
              </a:rPr>
              <a:t>t</a:t>
            </a:r>
            <a:r>
              <a:rPr sz="1050" spc="-65" dirty="0">
                <a:solidFill>
                  <a:srgbClr val="5A5A5A"/>
                </a:solidFill>
                <a:latin typeface="Lucida Sans" panose="020B0602030504020204" pitchFamily="34" charset="77"/>
                <a:cs typeface="Arial Black"/>
                <a:hlinkClick r:id="rId5"/>
              </a:rPr>
              <a:t>up</a:t>
            </a:r>
            <a:endParaRPr sz="1050">
              <a:latin typeface="Lucida Sans" panose="020B0602030504020204" pitchFamily="34" charset="77"/>
              <a:cs typeface="Arial Black"/>
            </a:endParaRPr>
          </a:p>
        </p:txBody>
      </p:sp>
      <p:grpSp>
        <p:nvGrpSpPr>
          <p:cNvPr id="11" name="object 11"/>
          <p:cNvGrpSpPr/>
          <p:nvPr/>
        </p:nvGrpSpPr>
        <p:grpSpPr>
          <a:xfrm>
            <a:off x="4277359" y="518159"/>
            <a:ext cx="7670800" cy="6065520"/>
            <a:chOff x="4277359" y="518159"/>
            <a:chExt cx="7670800" cy="6065520"/>
          </a:xfrm>
        </p:grpSpPr>
        <p:sp>
          <p:nvSpPr>
            <p:cNvPr id="12" name="object 12"/>
            <p:cNvSpPr/>
            <p:nvPr/>
          </p:nvSpPr>
          <p:spPr>
            <a:xfrm>
              <a:off x="11130279"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
          <p:nvSpPr>
            <p:cNvPr id="13" name="object 13"/>
            <p:cNvSpPr/>
            <p:nvPr/>
          </p:nvSpPr>
          <p:spPr>
            <a:xfrm>
              <a:off x="9794113" y="3901820"/>
              <a:ext cx="519430" cy="493395"/>
            </a:xfrm>
            <a:custGeom>
              <a:avLst/>
              <a:gdLst/>
              <a:ahLst/>
              <a:cxnLst/>
              <a:rect l="l" t="t" r="r" b="b"/>
              <a:pathLst>
                <a:path w="519429" h="493395">
                  <a:moveTo>
                    <a:pt x="452754" y="0"/>
                  </a:moveTo>
                  <a:lnTo>
                    <a:pt x="397248" y="18301"/>
                  </a:lnTo>
                  <a:lnTo>
                    <a:pt x="345024" y="39367"/>
                  </a:lnTo>
                  <a:lnTo>
                    <a:pt x="296206" y="63109"/>
                  </a:lnTo>
                  <a:lnTo>
                    <a:pt x="250915" y="89442"/>
                  </a:lnTo>
                  <a:lnTo>
                    <a:pt x="209275" y="118278"/>
                  </a:lnTo>
                  <a:lnTo>
                    <a:pt x="171407" y="149530"/>
                  </a:lnTo>
                  <a:lnTo>
                    <a:pt x="137434" y="183113"/>
                  </a:lnTo>
                  <a:lnTo>
                    <a:pt x="107478" y="218938"/>
                  </a:lnTo>
                  <a:lnTo>
                    <a:pt x="81660" y="256920"/>
                  </a:lnTo>
                  <a:lnTo>
                    <a:pt x="0" y="239521"/>
                  </a:lnTo>
                  <a:lnTo>
                    <a:pt x="61848" y="492886"/>
                  </a:lnTo>
                  <a:lnTo>
                    <a:pt x="251713" y="293115"/>
                  </a:lnTo>
                  <a:lnTo>
                    <a:pt x="170687" y="275843"/>
                  </a:lnTo>
                  <a:lnTo>
                    <a:pt x="199117" y="240301"/>
                  </a:lnTo>
                  <a:lnTo>
                    <a:pt x="232195" y="207269"/>
                  </a:lnTo>
                  <a:lnTo>
                    <a:pt x="269762" y="176842"/>
                  </a:lnTo>
                  <a:lnTo>
                    <a:pt x="311657" y="149113"/>
                  </a:lnTo>
                  <a:lnTo>
                    <a:pt x="357720" y="124176"/>
                  </a:lnTo>
                  <a:lnTo>
                    <a:pt x="407789" y="102125"/>
                  </a:lnTo>
                  <a:lnTo>
                    <a:pt x="461703" y="83054"/>
                  </a:lnTo>
                  <a:lnTo>
                    <a:pt x="519302" y="67055"/>
                  </a:lnTo>
                  <a:lnTo>
                    <a:pt x="452754" y="0"/>
                  </a:lnTo>
                  <a:close/>
                </a:path>
              </a:pathLst>
            </a:custGeom>
            <a:solidFill>
              <a:srgbClr val="3DF9C5"/>
            </a:solidFill>
          </p:spPr>
          <p:txBody>
            <a:bodyPr wrap="square" lIns="0" tIns="0" rIns="0" bIns="0" rtlCol="0"/>
            <a:lstStyle/>
            <a:p>
              <a:endParaRPr/>
            </a:p>
          </p:txBody>
        </p:sp>
        <p:sp>
          <p:nvSpPr>
            <p:cNvPr id="14" name="object 14"/>
            <p:cNvSpPr/>
            <p:nvPr/>
          </p:nvSpPr>
          <p:spPr>
            <a:xfrm>
              <a:off x="4277359" y="518159"/>
              <a:ext cx="7670800" cy="2032000"/>
            </a:xfrm>
            <a:prstGeom prst="rect">
              <a:avLst/>
            </a:prstGeom>
            <a:blipFill>
              <a:blip r:embed="rId6" cstate="print"/>
              <a:stretch>
                <a:fillRect/>
              </a:stretch>
            </a:blipFill>
          </p:spPr>
          <p:txBody>
            <a:bodyPr wrap="square" lIns="0" tIns="0" rIns="0" bIns="0" rtlCol="0"/>
            <a:lstStyle/>
            <a:p>
              <a:endParaRPr/>
            </a:p>
          </p:txBody>
        </p:sp>
        <p:sp>
          <p:nvSpPr>
            <p:cNvPr id="15" name="object 15"/>
            <p:cNvSpPr/>
            <p:nvPr/>
          </p:nvSpPr>
          <p:spPr>
            <a:xfrm>
              <a:off x="7863839" y="1615440"/>
              <a:ext cx="355600" cy="355600"/>
            </a:xfrm>
            <a:custGeom>
              <a:avLst/>
              <a:gdLst/>
              <a:ahLst/>
              <a:cxnLst/>
              <a:rect l="l" t="t" r="r" b="b"/>
              <a:pathLst>
                <a:path w="355600" h="355600">
                  <a:moveTo>
                    <a:pt x="177800" y="0"/>
                  </a:moveTo>
                  <a:lnTo>
                    <a:pt x="130542" y="6352"/>
                  </a:lnTo>
                  <a:lnTo>
                    <a:pt x="88072" y="24280"/>
                  </a:lnTo>
                  <a:lnTo>
                    <a:pt x="52085" y="52085"/>
                  </a:lnTo>
                  <a:lnTo>
                    <a:pt x="24280" y="88072"/>
                  </a:lnTo>
                  <a:lnTo>
                    <a:pt x="6352" y="130542"/>
                  </a:lnTo>
                  <a:lnTo>
                    <a:pt x="0" y="177800"/>
                  </a:lnTo>
                  <a:lnTo>
                    <a:pt x="6352" y="225057"/>
                  </a:lnTo>
                  <a:lnTo>
                    <a:pt x="24280" y="267527"/>
                  </a:lnTo>
                  <a:lnTo>
                    <a:pt x="52085" y="303514"/>
                  </a:lnTo>
                  <a:lnTo>
                    <a:pt x="88072" y="331319"/>
                  </a:lnTo>
                  <a:lnTo>
                    <a:pt x="130542" y="349247"/>
                  </a:lnTo>
                  <a:lnTo>
                    <a:pt x="177800" y="355600"/>
                  </a:lnTo>
                  <a:lnTo>
                    <a:pt x="225057" y="349247"/>
                  </a:lnTo>
                  <a:lnTo>
                    <a:pt x="267527" y="331319"/>
                  </a:lnTo>
                  <a:lnTo>
                    <a:pt x="303514" y="303514"/>
                  </a:lnTo>
                  <a:lnTo>
                    <a:pt x="331319" y="267527"/>
                  </a:lnTo>
                  <a:lnTo>
                    <a:pt x="349247" y="225057"/>
                  </a:lnTo>
                  <a:lnTo>
                    <a:pt x="355600" y="177800"/>
                  </a:lnTo>
                  <a:lnTo>
                    <a:pt x="349247" y="130542"/>
                  </a:lnTo>
                  <a:lnTo>
                    <a:pt x="331319" y="88072"/>
                  </a:lnTo>
                  <a:lnTo>
                    <a:pt x="303514" y="52085"/>
                  </a:lnTo>
                  <a:lnTo>
                    <a:pt x="267527" y="24280"/>
                  </a:lnTo>
                  <a:lnTo>
                    <a:pt x="225057" y="6352"/>
                  </a:lnTo>
                  <a:lnTo>
                    <a:pt x="177800" y="0"/>
                  </a:lnTo>
                  <a:close/>
                </a:path>
              </a:pathLst>
            </a:custGeom>
            <a:solidFill>
              <a:srgbClr val="3DF9C5"/>
            </a:solidFill>
          </p:spPr>
          <p:txBody>
            <a:bodyPr wrap="square" lIns="0" tIns="0" rIns="0" bIns="0" rtlCol="0"/>
            <a:lstStyle/>
            <a:p>
              <a:endParaRPr/>
            </a:p>
          </p:txBody>
        </p:sp>
      </p:grpSp>
      <p:sp>
        <p:nvSpPr>
          <p:cNvPr id="16" name="object 16"/>
          <p:cNvSpPr txBox="1"/>
          <p:nvPr/>
        </p:nvSpPr>
        <p:spPr>
          <a:xfrm>
            <a:off x="7976869" y="1650682"/>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1</a:t>
            </a:r>
            <a:endParaRPr sz="1600">
              <a:latin typeface="Lucida Sans" panose="020B0602030504020204" pitchFamily="34" charset="77"/>
              <a:cs typeface="Arial Black"/>
            </a:endParaRPr>
          </a:p>
        </p:txBody>
      </p:sp>
      <p:grpSp>
        <p:nvGrpSpPr>
          <p:cNvPr id="17" name="object 17"/>
          <p:cNvGrpSpPr/>
          <p:nvPr/>
        </p:nvGrpSpPr>
        <p:grpSpPr>
          <a:xfrm>
            <a:off x="4003040" y="2316479"/>
            <a:ext cx="7731759" cy="2092960"/>
            <a:chOff x="4003040" y="2316479"/>
            <a:chExt cx="7731759" cy="2092960"/>
          </a:xfrm>
        </p:grpSpPr>
        <p:sp>
          <p:nvSpPr>
            <p:cNvPr id="18" name="object 18"/>
            <p:cNvSpPr/>
            <p:nvPr/>
          </p:nvSpPr>
          <p:spPr>
            <a:xfrm>
              <a:off x="4033520" y="2346959"/>
              <a:ext cx="7670800" cy="2032000"/>
            </a:xfrm>
            <a:prstGeom prst="rect">
              <a:avLst/>
            </a:prstGeom>
            <a:blipFill>
              <a:blip r:embed="rId7" cstate="print"/>
              <a:stretch>
                <a:fillRect/>
              </a:stretch>
            </a:blipFill>
          </p:spPr>
          <p:txBody>
            <a:bodyPr wrap="square" lIns="0" tIns="0" rIns="0" bIns="0" rtlCol="0"/>
            <a:lstStyle/>
            <a:p>
              <a:endParaRPr/>
            </a:p>
          </p:txBody>
        </p:sp>
        <p:sp>
          <p:nvSpPr>
            <p:cNvPr id="19" name="object 19"/>
            <p:cNvSpPr/>
            <p:nvPr/>
          </p:nvSpPr>
          <p:spPr>
            <a:xfrm>
              <a:off x="4018280" y="2331719"/>
              <a:ext cx="7701280" cy="2062480"/>
            </a:xfrm>
            <a:custGeom>
              <a:avLst/>
              <a:gdLst/>
              <a:ahLst/>
              <a:cxnLst/>
              <a:rect l="l" t="t" r="r" b="b"/>
              <a:pathLst>
                <a:path w="7701280" h="2062479">
                  <a:moveTo>
                    <a:pt x="0" y="2062479"/>
                  </a:moveTo>
                  <a:lnTo>
                    <a:pt x="7701280" y="2062479"/>
                  </a:lnTo>
                  <a:lnTo>
                    <a:pt x="7701280" y="0"/>
                  </a:lnTo>
                  <a:lnTo>
                    <a:pt x="0" y="0"/>
                  </a:lnTo>
                  <a:lnTo>
                    <a:pt x="0" y="2062479"/>
                  </a:lnTo>
                  <a:close/>
                </a:path>
              </a:pathLst>
            </a:custGeom>
            <a:ln w="30480">
              <a:solidFill>
                <a:srgbClr val="3DF9C5"/>
              </a:solidFill>
            </a:ln>
          </p:spPr>
          <p:txBody>
            <a:bodyPr wrap="square" lIns="0" tIns="0" rIns="0" bIns="0" rtlCol="0"/>
            <a:lstStyle/>
            <a:p>
              <a:endParaRPr/>
            </a:p>
          </p:txBody>
        </p:sp>
        <p:sp>
          <p:nvSpPr>
            <p:cNvPr id="20" name="object 20"/>
            <p:cNvSpPr/>
            <p:nvPr/>
          </p:nvSpPr>
          <p:spPr>
            <a:xfrm>
              <a:off x="10231120" y="2712719"/>
              <a:ext cx="365760" cy="365760"/>
            </a:xfrm>
            <a:custGeom>
              <a:avLst/>
              <a:gdLst/>
              <a:ahLst/>
              <a:cxnLst/>
              <a:rect l="l" t="t" r="r" b="b"/>
              <a:pathLst>
                <a:path w="365759" h="365760">
                  <a:moveTo>
                    <a:pt x="182879" y="0"/>
                  </a:moveTo>
                  <a:lnTo>
                    <a:pt x="134276" y="6535"/>
                  </a:lnTo>
                  <a:lnTo>
                    <a:pt x="90593" y="24976"/>
                  </a:lnTo>
                  <a:lnTo>
                    <a:pt x="53578" y="53578"/>
                  </a:lnTo>
                  <a:lnTo>
                    <a:pt x="24976" y="90593"/>
                  </a:lnTo>
                  <a:lnTo>
                    <a:pt x="6535" y="134276"/>
                  </a:lnTo>
                  <a:lnTo>
                    <a:pt x="0" y="182879"/>
                  </a:lnTo>
                  <a:lnTo>
                    <a:pt x="6535" y="231483"/>
                  </a:lnTo>
                  <a:lnTo>
                    <a:pt x="24976" y="275166"/>
                  </a:lnTo>
                  <a:lnTo>
                    <a:pt x="53578" y="312181"/>
                  </a:lnTo>
                  <a:lnTo>
                    <a:pt x="90593" y="340783"/>
                  </a:lnTo>
                  <a:lnTo>
                    <a:pt x="134276" y="359224"/>
                  </a:lnTo>
                  <a:lnTo>
                    <a:pt x="182879" y="365759"/>
                  </a:lnTo>
                  <a:lnTo>
                    <a:pt x="231483" y="359224"/>
                  </a:lnTo>
                  <a:lnTo>
                    <a:pt x="275166" y="340783"/>
                  </a:lnTo>
                  <a:lnTo>
                    <a:pt x="312181" y="312181"/>
                  </a:lnTo>
                  <a:lnTo>
                    <a:pt x="340783" y="275166"/>
                  </a:lnTo>
                  <a:lnTo>
                    <a:pt x="359224" y="231483"/>
                  </a:lnTo>
                  <a:lnTo>
                    <a:pt x="365759" y="182879"/>
                  </a:lnTo>
                  <a:lnTo>
                    <a:pt x="359224" y="134276"/>
                  </a:lnTo>
                  <a:lnTo>
                    <a:pt x="340783" y="90593"/>
                  </a:lnTo>
                  <a:lnTo>
                    <a:pt x="312181" y="53578"/>
                  </a:lnTo>
                  <a:lnTo>
                    <a:pt x="275166" y="24976"/>
                  </a:lnTo>
                  <a:lnTo>
                    <a:pt x="231483" y="6535"/>
                  </a:lnTo>
                  <a:lnTo>
                    <a:pt x="182879" y="0"/>
                  </a:lnTo>
                  <a:close/>
                </a:path>
              </a:pathLst>
            </a:custGeom>
            <a:solidFill>
              <a:srgbClr val="3DF9C5"/>
            </a:solidFill>
          </p:spPr>
          <p:txBody>
            <a:bodyPr wrap="square" lIns="0" tIns="0" rIns="0" bIns="0" rtlCol="0"/>
            <a:lstStyle/>
            <a:p>
              <a:endParaRPr/>
            </a:p>
          </p:txBody>
        </p:sp>
      </p:grpSp>
      <p:sp>
        <p:nvSpPr>
          <p:cNvPr id="21" name="object 21"/>
          <p:cNvSpPr txBox="1"/>
          <p:nvPr/>
        </p:nvSpPr>
        <p:spPr>
          <a:xfrm>
            <a:off x="10351516" y="2754947"/>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2</a:t>
            </a:r>
            <a:endParaRPr sz="1600">
              <a:latin typeface="Lucida Sans" panose="020B0602030504020204" pitchFamily="34" charset="77"/>
              <a:cs typeface="Arial Black"/>
            </a:endParaRPr>
          </a:p>
        </p:txBody>
      </p:sp>
      <p:sp>
        <p:nvSpPr>
          <p:cNvPr id="22" name="object 22"/>
          <p:cNvSpPr/>
          <p:nvPr/>
        </p:nvSpPr>
        <p:spPr>
          <a:xfrm>
            <a:off x="10088880" y="3799840"/>
            <a:ext cx="355600" cy="365760"/>
          </a:xfrm>
          <a:custGeom>
            <a:avLst/>
            <a:gdLst/>
            <a:ahLst/>
            <a:cxnLst/>
            <a:rect l="l" t="t" r="r" b="b"/>
            <a:pathLst>
              <a:path w="355600" h="365760">
                <a:moveTo>
                  <a:pt x="177800" y="0"/>
                </a:moveTo>
                <a:lnTo>
                  <a:pt x="130542" y="6535"/>
                </a:lnTo>
                <a:lnTo>
                  <a:pt x="88072" y="24976"/>
                </a:lnTo>
                <a:lnTo>
                  <a:pt x="52085" y="53578"/>
                </a:lnTo>
                <a:lnTo>
                  <a:pt x="24280" y="90593"/>
                </a:lnTo>
                <a:lnTo>
                  <a:pt x="6352" y="134276"/>
                </a:lnTo>
                <a:lnTo>
                  <a:pt x="0" y="182880"/>
                </a:lnTo>
                <a:lnTo>
                  <a:pt x="6352" y="231483"/>
                </a:lnTo>
                <a:lnTo>
                  <a:pt x="24280" y="275166"/>
                </a:lnTo>
                <a:lnTo>
                  <a:pt x="52085" y="312181"/>
                </a:lnTo>
                <a:lnTo>
                  <a:pt x="88072" y="340783"/>
                </a:lnTo>
                <a:lnTo>
                  <a:pt x="130542" y="359224"/>
                </a:lnTo>
                <a:lnTo>
                  <a:pt x="177800" y="365760"/>
                </a:lnTo>
                <a:lnTo>
                  <a:pt x="225057" y="359224"/>
                </a:lnTo>
                <a:lnTo>
                  <a:pt x="267527" y="340783"/>
                </a:lnTo>
                <a:lnTo>
                  <a:pt x="303514" y="312181"/>
                </a:lnTo>
                <a:lnTo>
                  <a:pt x="331319" y="275166"/>
                </a:lnTo>
                <a:lnTo>
                  <a:pt x="349247" y="231483"/>
                </a:lnTo>
                <a:lnTo>
                  <a:pt x="355600" y="182880"/>
                </a:lnTo>
                <a:lnTo>
                  <a:pt x="349247" y="134276"/>
                </a:lnTo>
                <a:lnTo>
                  <a:pt x="331319" y="90593"/>
                </a:lnTo>
                <a:lnTo>
                  <a:pt x="303514" y="53578"/>
                </a:lnTo>
                <a:lnTo>
                  <a:pt x="267527" y="24976"/>
                </a:lnTo>
                <a:lnTo>
                  <a:pt x="225057" y="6535"/>
                </a:lnTo>
                <a:lnTo>
                  <a:pt x="177800" y="0"/>
                </a:lnTo>
                <a:close/>
              </a:path>
            </a:pathLst>
          </a:custGeom>
          <a:solidFill>
            <a:srgbClr val="3DF9C5"/>
          </a:solidFill>
        </p:spPr>
        <p:txBody>
          <a:bodyPr wrap="square" lIns="0" tIns="0" rIns="0" bIns="0" rtlCol="0"/>
          <a:lstStyle/>
          <a:p>
            <a:endParaRPr/>
          </a:p>
        </p:txBody>
      </p:sp>
      <p:sp>
        <p:nvSpPr>
          <p:cNvPr id="23" name="object 23"/>
          <p:cNvSpPr txBox="1"/>
          <p:nvPr/>
        </p:nvSpPr>
        <p:spPr>
          <a:xfrm>
            <a:off x="10205084" y="3844353"/>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3</a:t>
            </a:r>
            <a:endParaRPr sz="1600">
              <a:latin typeface="Lucida Sans" panose="020B0602030504020204" pitchFamily="34" charset="77"/>
              <a:cs typeface="Arial Black"/>
            </a:endParaRPr>
          </a:p>
        </p:txBody>
      </p:sp>
      <p:sp>
        <p:nvSpPr>
          <p:cNvPr id="24" name="object 24"/>
          <p:cNvSpPr/>
          <p:nvPr/>
        </p:nvSpPr>
        <p:spPr>
          <a:xfrm>
            <a:off x="7416800" y="3444240"/>
            <a:ext cx="355600" cy="355600"/>
          </a:xfrm>
          <a:custGeom>
            <a:avLst/>
            <a:gdLst/>
            <a:ahLst/>
            <a:cxnLst/>
            <a:rect l="l" t="t" r="r" b="b"/>
            <a:pathLst>
              <a:path w="355600" h="355600">
                <a:moveTo>
                  <a:pt x="177800" y="0"/>
                </a:moveTo>
                <a:lnTo>
                  <a:pt x="130542" y="6352"/>
                </a:lnTo>
                <a:lnTo>
                  <a:pt x="88072" y="24280"/>
                </a:lnTo>
                <a:lnTo>
                  <a:pt x="52085" y="52085"/>
                </a:lnTo>
                <a:lnTo>
                  <a:pt x="24280" y="88072"/>
                </a:lnTo>
                <a:lnTo>
                  <a:pt x="6352" y="130542"/>
                </a:lnTo>
                <a:lnTo>
                  <a:pt x="0" y="177800"/>
                </a:lnTo>
                <a:lnTo>
                  <a:pt x="6352" y="225057"/>
                </a:lnTo>
                <a:lnTo>
                  <a:pt x="24280" y="267527"/>
                </a:lnTo>
                <a:lnTo>
                  <a:pt x="52085" y="303514"/>
                </a:lnTo>
                <a:lnTo>
                  <a:pt x="88072" y="331319"/>
                </a:lnTo>
                <a:lnTo>
                  <a:pt x="130542" y="349247"/>
                </a:lnTo>
                <a:lnTo>
                  <a:pt x="177800" y="355600"/>
                </a:lnTo>
                <a:lnTo>
                  <a:pt x="225057" y="349247"/>
                </a:lnTo>
                <a:lnTo>
                  <a:pt x="267527" y="331319"/>
                </a:lnTo>
                <a:lnTo>
                  <a:pt x="303514" y="303514"/>
                </a:lnTo>
                <a:lnTo>
                  <a:pt x="331319" y="267527"/>
                </a:lnTo>
                <a:lnTo>
                  <a:pt x="349247" y="225057"/>
                </a:lnTo>
                <a:lnTo>
                  <a:pt x="355600" y="177800"/>
                </a:lnTo>
                <a:lnTo>
                  <a:pt x="349247" y="130542"/>
                </a:lnTo>
                <a:lnTo>
                  <a:pt x="331319" y="88072"/>
                </a:lnTo>
                <a:lnTo>
                  <a:pt x="303514" y="52085"/>
                </a:lnTo>
                <a:lnTo>
                  <a:pt x="267527" y="24280"/>
                </a:lnTo>
                <a:lnTo>
                  <a:pt x="225057" y="6352"/>
                </a:lnTo>
                <a:lnTo>
                  <a:pt x="177800" y="0"/>
                </a:lnTo>
                <a:close/>
              </a:path>
            </a:pathLst>
          </a:custGeom>
          <a:solidFill>
            <a:srgbClr val="3DF9C5"/>
          </a:solidFill>
        </p:spPr>
        <p:txBody>
          <a:bodyPr wrap="square" lIns="0" tIns="0" rIns="0" bIns="0" rtlCol="0"/>
          <a:lstStyle/>
          <a:p>
            <a:endParaRPr/>
          </a:p>
        </p:txBody>
      </p:sp>
      <p:sp>
        <p:nvSpPr>
          <p:cNvPr id="25" name="object 25"/>
          <p:cNvSpPr txBox="1"/>
          <p:nvPr/>
        </p:nvSpPr>
        <p:spPr>
          <a:xfrm>
            <a:off x="7529830" y="3483927"/>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4</a:t>
            </a:r>
            <a:endParaRPr sz="1600">
              <a:latin typeface="Lucida Sans" panose="020B0602030504020204" pitchFamily="34" charset="77"/>
              <a:cs typeface="Arial Black"/>
            </a:endParaRPr>
          </a:p>
        </p:txBody>
      </p:sp>
      <p:grpSp>
        <p:nvGrpSpPr>
          <p:cNvPr id="26" name="object 26"/>
          <p:cNvGrpSpPr/>
          <p:nvPr/>
        </p:nvGrpSpPr>
        <p:grpSpPr>
          <a:xfrm>
            <a:off x="3820159" y="3677920"/>
            <a:ext cx="7721600" cy="2560320"/>
            <a:chOff x="3820159" y="3677920"/>
            <a:chExt cx="7721600" cy="2560320"/>
          </a:xfrm>
        </p:grpSpPr>
        <p:sp>
          <p:nvSpPr>
            <p:cNvPr id="27" name="object 27"/>
            <p:cNvSpPr/>
            <p:nvPr/>
          </p:nvSpPr>
          <p:spPr>
            <a:xfrm>
              <a:off x="3850639" y="4145280"/>
              <a:ext cx="7660640" cy="2062480"/>
            </a:xfrm>
            <a:prstGeom prst="rect">
              <a:avLst/>
            </a:prstGeom>
            <a:blipFill>
              <a:blip r:embed="rId8" cstate="print"/>
              <a:stretch>
                <a:fillRect/>
              </a:stretch>
            </a:blipFill>
          </p:spPr>
          <p:txBody>
            <a:bodyPr wrap="square" lIns="0" tIns="0" rIns="0" bIns="0" rtlCol="0"/>
            <a:lstStyle/>
            <a:p>
              <a:endParaRPr/>
            </a:p>
          </p:txBody>
        </p:sp>
        <p:sp>
          <p:nvSpPr>
            <p:cNvPr id="28" name="object 28"/>
            <p:cNvSpPr/>
            <p:nvPr/>
          </p:nvSpPr>
          <p:spPr>
            <a:xfrm>
              <a:off x="3835399" y="4130040"/>
              <a:ext cx="7691120" cy="2092960"/>
            </a:xfrm>
            <a:custGeom>
              <a:avLst/>
              <a:gdLst/>
              <a:ahLst/>
              <a:cxnLst/>
              <a:rect l="l" t="t" r="r" b="b"/>
              <a:pathLst>
                <a:path w="7691120" h="2092960">
                  <a:moveTo>
                    <a:pt x="0" y="2092960"/>
                  </a:moveTo>
                  <a:lnTo>
                    <a:pt x="7691120" y="2092960"/>
                  </a:lnTo>
                  <a:lnTo>
                    <a:pt x="7691120" y="0"/>
                  </a:lnTo>
                  <a:lnTo>
                    <a:pt x="0" y="0"/>
                  </a:lnTo>
                  <a:lnTo>
                    <a:pt x="0" y="2092960"/>
                  </a:lnTo>
                  <a:close/>
                </a:path>
              </a:pathLst>
            </a:custGeom>
            <a:ln w="30480">
              <a:solidFill>
                <a:srgbClr val="3DF9C5"/>
              </a:solidFill>
            </a:ln>
          </p:spPr>
          <p:txBody>
            <a:bodyPr wrap="square" lIns="0" tIns="0" rIns="0" bIns="0" rtlCol="0"/>
            <a:lstStyle/>
            <a:p>
              <a:endParaRPr/>
            </a:p>
          </p:txBody>
        </p:sp>
        <p:sp>
          <p:nvSpPr>
            <p:cNvPr id="29" name="object 29"/>
            <p:cNvSpPr/>
            <p:nvPr/>
          </p:nvSpPr>
          <p:spPr>
            <a:xfrm>
              <a:off x="5537199" y="3677920"/>
              <a:ext cx="365760" cy="355600"/>
            </a:xfrm>
            <a:custGeom>
              <a:avLst/>
              <a:gdLst/>
              <a:ahLst/>
              <a:cxnLst/>
              <a:rect l="l" t="t" r="r" b="b"/>
              <a:pathLst>
                <a:path w="365760" h="355600">
                  <a:moveTo>
                    <a:pt x="182879" y="0"/>
                  </a:moveTo>
                  <a:lnTo>
                    <a:pt x="134276" y="6352"/>
                  </a:lnTo>
                  <a:lnTo>
                    <a:pt x="90593" y="24280"/>
                  </a:lnTo>
                  <a:lnTo>
                    <a:pt x="53578" y="52085"/>
                  </a:lnTo>
                  <a:lnTo>
                    <a:pt x="24976" y="88072"/>
                  </a:lnTo>
                  <a:lnTo>
                    <a:pt x="6535" y="130542"/>
                  </a:lnTo>
                  <a:lnTo>
                    <a:pt x="0" y="177799"/>
                  </a:lnTo>
                  <a:lnTo>
                    <a:pt x="6535" y="225057"/>
                  </a:lnTo>
                  <a:lnTo>
                    <a:pt x="24976" y="267527"/>
                  </a:lnTo>
                  <a:lnTo>
                    <a:pt x="53578" y="303514"/>
                  </a:lnTo>
                  <a:lnTo>
                    <a:pt x="90593" y="331319"/>
                  </a:lnTo>
                  <a:lnTo>
                    <a:pt x="134276" y="349247"/>
                  </a:lnTo>
                  <a:lnTo>
                    <a:pt x="182879" y="355599"/>
                  </a:lnTo>
                  <a:lnTo>
                    <a:pt x="231483" y="349247"/>
                  </a:lnTo>
                  <a:lnTo>
                    <a:pt x="275166" y="331319"/>
                  </a:lnTo>
                  <a:lnTo>
                    <a:pt x="312181" y="303514"/>
                  </a:lnTo>
                  <a:lnTo>
                    <a:pt x="340783" y="267527"/>
                  </a:lnTo>
                  <a:lnTo>
                    <a:pt x="359224" y="225057"/>
                  </a:lnTo>
                  <a:lnTo>
                    <a:pt x="365760" y="177799"/>
                  </a:lnTo>
                  <a:lnTo>
                    <a:pt x="359224" y="130542"/>
                  </a:lnTo>
                  <a:lnTo>
                    <a:pt x="340783" y="88072"/>
                  </a:lnTo>
                  <a:lnTo>
                    <a:pt x="312181" y="52085"/>
                  </a:lnTo>
                  <a:lnTo>
                    <a:pt x="275166" y="24280"/>
                  </a:lnTo>
                  <a:lnTo>
                    <a:pt x="231483" y="6352"/>
                  </a:lnTo>
                  <a:lnTo>
                    <a:pt x="182879" y="0"/>
                  </a:lnTo>
                  <a:close/>
                </a:path>
              </a:pathLst>
            </a:custGeom>
            <a:solidFill>
              <a:srgbClr val="3DF9C5"/>
            </a:solidFill>
          </p:spPr>
          <p:txBody>
            <a:bodyPr wrap="square" lIns="0" tIns="0" rIns="0" bIns="0" rtlCol="0"/>
            <a:lstStyle/>
            <a:p>
              <a:endParaRPr/>
            </a:p>
          </p:txBody>
        </p:sp>
      </p:grpSp>
      <p:sp>
        <p:nvSpPr>
          <p:cNvPr id="30" name="object 30"/>
          <p:cNvSpPr txBox="1"/>
          <p:nvPr/>
        </p:nvSpPr>
        <p:spPr>
          <a:xfrm>
            <a:off x="5654421" y="3717226"/>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5</a:t>
            </a:r>
            <a:endParaRPr sz="1600">
              <a:latin typeface="Lucida Sans" panose="020B0602030504020204" pitchFamily="34" charset="77"/>
              <a:cs typeface="Arial Black"/>
            </a:endParaRPr>
          </a:p>
        </p:txBody>
      </p:sp>
      <p:sp>
        <p:nvSpPr>
          <p:cNvPr id="31" name="object 31"/>
          <p:cNvSpPr/>
          <p:nvPr/>
        </p:nvSpPr>
        <p:spPr>
          <a:xfrm>
            <a:off x="11328400" y="3972559"/>
            <a:ext cx="457200" cy="721360"/>
          </a:xfrm>
          <a:custGeom>
            <a:avLst/>
            <a:gdLst/>
            <a:ahLst/>
            <a:cxnLst/>
            <a:rect l="l" t="t" r="r" b="b"/>
            <a:pathLst>
              <a:path w="457200" h="721360">
                <a:moveTo>
                  <a:pt x="342900" y="0"/>
                </a:moveTo>
                <a:lnTo>
                  <a:pt x="114300" y="0"/>
                </a:lnTo>
                <a:lnTo>
                  <a:pt x="114300" y="492759"/>
                </a:lnTo>
                <a:lnTo>
                  <a:pt x="0" y="492759"/>
                </a:lnTo>
                <a:lnTo>
                  <a:pt x="228600" y="721359"/>
                </a:lnTo>
                <a:lnTo>
                  <a:pt x="457200" y="492759"/>
                </a:lnTo>
                <a:lnTo>
                  <a:pt x="342900" y="492759"/>
                </a:lnTo>
                <a:lnTo>
                  <a:pt x="342900" y="0"/>
                </a:lnTo>
                <a:close/>
              </a:path>
            </a:pathLst>
          </a:custGeom>
          <a:solidFill>
            <a:srgbClr val="3DF9C5"/>
          </a:solidFill>
        </p:spPr>
        <p:txBody>
          <a:bodyPr wrap="square" lIns="0" tIns="0" rIns="0" bIns="0" rtlCol="0"/>
          <a:lstStyle/>
          <a:p>
            <a:endParaRPr/>
          </a:p>
        </p:txBody>
      </p:sp>
      <p:sp>
        <p:nvSpPr>
          <p:cNvPr id="32" name="object 32"/>
          <p:cNvSpPr txBox="1"/>
          <p:nvPr/>
        </p:nvSpPr>
        <p:spPr>
          <a:xfrm>
            <a:off x="11478820" y="4046011"/>
            <a:ext cx="130805" cy="438784"/>
          </a:xfrm>
          <a:prstGeom prst="rect">
            <a:avLst/>
          </a:prstGeom>
        </p:spPr>
        <p:txBody>
          <a:bodyPr vert="vert270" wrap="square" lIns="0" tIns="24130" rIns="0" bIns="0" rtlCol="0">
            <a:spAutoFit/>
          </a:bodyPr>
          <a:lstStyle/>
          <a:p>
            <a:pPr marL="12700">
              <a:lnSpc>
                <a:spcPct val="100000"/>
              </a:lnSpc>
              <a:spcBef>
                <a:spcPts val="190"/>
              </a:spcBef>
            </a:pPr>
            <a:r>
              <a:rPr sz="850" spc="-95" dirty="0">
                <a:latin typeface="Lucida Sans" panose="020B0602030504020204" pitchFamily="34" charset="77"/>
                <a:cs typeface="Arial Black"/>
              </a:rPr>
              <a:t>SCROLL</a:t>
            </a:r>
            <a:endParaRPr sz="850">
              <a:latin typeface="Lucida Sans" panose="020B0602030504020204" pitchFamily="34" charset="77"/>
              <a:cs typeface="Arial Black"/>
            </a:endParaRPr>
          </a:p>
        </p:txBody>
      </p:sp>
      <p:sp>
        <p:nvSpPr>
          <p:cNvPr id="33" name="object 33"/>
          <p:cNvSpPr/>
          <p:nvPr/>
        </p:nvSpPr>
        <p:spPr>
          <a:xfrm>
            <a:off x="11521440" y="2164079"/>
            <a:ext cx="457200" cy="721360"/>
          </a:xfrm>
          <a:custGeom>
            <a:avLst/>
            <a:gdLst/>
            <a:ahLst/>
            <a:cxnLst/>
            <a:rect l="l" t="t" r="r" b="b"/>
            <a:pathLst>
              <a:path w="457200" h="721360">
                <a:moveTo>
                  <a:pt x="342900" y="0"/>
                </a:moveTo>
                <a:lnTo>
                  <a:pt x="114300" y="0"/>
                </a:lnTo>
                <a:lnTo>
                  <a:pt x="114300" y="492760"/>
                </a:lnTo>
                <a:lnTo>
                  <a:pt x="0" y="492760"/>
                </a:lnTo>
                <a:lnTo>
                  <a:pt x="228600" y="721360"/>
                </a:lnTo>
                <a:lnTo>
                  <a:pt x="457200" y="492760"/>
                </a:lnTo>
                <a:lnTo>
                  <a:pt x="342900" y="492760"/>
                </a:lnTo>
                <a:lnTo>
                  <a:pt x="342900" y="0"/>
                </a:lnTo>
                <a:close/>
              </a:path>
            </a:pathLst>
          </a:custGeom>
          <a:solidFill>
            <a:srgbClr val="3DF9C5"/>
          </a:solidFill>
        </p:spPr>
        <p:txBody>
          <a:bodyPr wrap="square" lIns="0" tIns="0" rIns="0" bIns="0" rtlCol="0"/>
          <a:lstStyle/>
          <a:p>
            <a:endParaRPr/>
          </a:p>
        </p:txBody>
      </p:sp>
      <p:sp>
        <p:nvSpPr>
          <p:cNvPr id="34" name="object 34"/>
          <p:cNvSpPr txBox="1"/>
          <p:nvPr/>
        </p:nvSpPr>
        <p:spPr>
          <a:xfrm>
            <a:off x="11673765" y="2243246"/>
            <a:ext cx="130805" cy="438784"/>
          </a:xfrm>
          <a:prstGeom prst="rect">
            <a:avLst/>
          </a:prstGeom>
        </p:spPr>
        <p:txBody>
          <a:bodyPr vert="vert270" wrap="square" lIns="0" tIns="24130" rIns="0" bIns="0" rtlCol="0">
            <a:spAutoFit/>
          </a:bodyPr>
          <a:lstStyle/>
          <a:p>
            <a:pPr marL="12700">
              <a:lnSpc>
                <a:spcPct val="100000"/>
              </a:lnSpc>
              <a:spcBef>
                <a:spcPts val="190"/>
              </a:spcBef>
            </a:pPr>
            <a:r>
              <a:rPr sz="850" spc="-95" dirty="0">
                <a:latin typeface="Lucida Sans" panose="020B0602030504020204" pitchFamily="34" charset="77"/>
                <a:cs typeface="Arial Black"/>
              </a:rPr>
              <a:t>SCROLL</a:t>
            </a:r>
            <a:endParaRPr sz="850">
              <a:latin typeface="Lucida Sans" panose="020B0602030504020204" pitchFamily="34" charset="77"/>
              <a:cs typeface="Arial Black"/>
            </a:endParaRPr>
          </a:p>
        </p:txBody>
      </p:sp>
      <p:sp>
        <p:nvSpPr>
          <p:cNvPr id="35" name="object 35"/>
          <p:cNvSpPr/>
          <p:nvPr/>
        </p:nvSpPr>
        <p:spPr>
          <a:xfrm>
            <a:off x="6136640" y="5252720"/>
            <a:ext cx="365760" cy="355600"/>
          </a:xfrm>
          <a:custGeom>
            <a:avLst/>
            <a:gdLst/>
            <a:ahLst/>
            <a:cxnLst/>
            <a:rect l="l" t="t" r="r" b="b"/>
            <a:pathLst>
              <a:path w="365759" h="355600">
                <a:moveTo>
                  <a:pt x="182880" y="0"/>
                </a:moveTo>
                <a:lnTo>
                  <a:pt x="134276" y="6352"/>
                </a:lnTo>
                <a:lnTo>
                  <a:pt x="90593" y="24280"/>
                </a:lnTo>
                <a:lnTo>
                  <a:pt x="53578" y="52085"/>
                </a:lnTo>
                <a:lnTo>
                  <a:pt x="24976" y="88072"/>
                </a:lnTo>
                <a:lnTo>
                  <a:pt x="6535" y="130542"/>
                </a:lnTo>
                <a:lnTo>
                  <a:pt x="0" y="177799"/>
                </a:lnTo>
                <a:lnTo>
                  <a:pt x="6535" y="225057"/>
                </a:lnTo>
                <a:lnTo>
                  <a:pt x="24976" y="267527"/>
                </a:lnTo>
                <a:lnTo>
                  <a:pt x="53578" y="303514"/>
                </a:lnTo>
                <a:lnTo>
                  <a:pt x="90593" y="331319"/>
                </a:lnTo>
                <a:lnTo>
                  <a:pt x="134276" y="349247"/>
                </a:lnTo>
                <a:lnTo>
                  <a:pt x="182880" y="355599"/>
                </a:lnTo>
                <a:lnTo>
                  <a:pt x="231483" y="349247"/>
                </a:lnTo>
                <a:lnTo>
                  <a:pt x="275166" y="331319"/>
                </a:lnTo>
                <a:lnTo>
                  <a:pt x="312181" y="303514"/>
                </a:lnTo>
                <a:lnTo>
                  <a:pt x="340783" y="267527"/>
                </a:lnTo>
                <a:lnTo>
                  <a:pt x="359224" y="225057"/>
                </a:lnTo>
                <a:lnTo>
                  <a:pt x="365760" y="177799"/>
                </a:lnTo>
                <a:lnTo>
                  <a:pt x="359224" y="130542"/>
                </a:lnTo>
                <a:lnTo>
                  <a:pt x="340783" y="88072"/>
                </a:lnTo>
                <a:lnTo>
                  <a:pt x="312181" y="52085"/>
                </a:lnTo>
                <a:lnTo>
                  <a:pt x="275166" y="24280"/>
                </a:lnTo>
                <a:lnTo>
                  <a:pt x="231483" y="6352"/>
                </a:lnTo>
                <a:lnTo>
                  <a:pt x="182880" y="0"/>
                </a:lnTo>
                <a:close/>
              </a:path>
            </a:pathLst>
          </a:custGeom>
          <a:solidFill>
            <a:srgbClr val="3DF9C5"/>
          </a:solidFill>
        </p:spPr>
        <p:txBody>
          <a:bodyPr wrap="square" lIns="0" tIns="0" rIns="0" bIns="0" rtlCol="0"/>
          <a:lstStyle/>
          <a:p>
            <a:endParaRPr/>
          </a:p>
        </p:txBody>
      </p:sp>
      <p:sp>
        <p:nvSpPr>
          <p:cNvPr id="36" name="object 36"/>
          <p:cNvSpPr txBox="1"/>
          <p:nvPr/>
        </p:nvSpPr>
        <p:spPr>
          <a:xfrm>
            <a:off x="6255384" y="5295328"/>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6</a:t>
            </a:r>
            <a:endParaRPr sz="1600">
              <a:latin typeface="Lucida Sans" panose="020B0602030504020204" pitchFamily="34" charset="77"/>
              <a:cs typeface="Arial Black"/>
            </a:endParaRPr>
          </a:p>
        </p:txBody>
      </p:sp>
    </p:spTree>
    <p:extLst>
      <p:ext uri="{BB962C8B-B14F-4D97-AF65-F5344CB8AC3E}">
        <p14:creationId xmlns:p14="http://schemas.microsoft.com/office/powerpoint/2010/main" val="25022065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408E1F9E-015F-8C4D-A9AA-E3A0CA56C6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665" y="1295400"/>
            <a:ext cx="9111764" cy="4038600"/>
          </a:xfrm>
          <a:prstGeom prst="rect">
            <a:avLst/>
          </a:prstGeom>
          <a:noFill/>
          <a:extLst>
            <a:ext uri="{909E8E84-426E-40DD-AFC4-6F175D3DCCD1}">
              <a14:hiddenFill xmlns:a14="http://schemas.microsoft.com/office/drawing/2010/main">
                <a:solidFill>
                  <a:srgbClr val="FFFFFF"/>
                </a:solidFill>
              </a14:hiddenFill>
            </a:ext>
          </a:extLst>
        </p:spPr>
      </p:pic>
      <p:sp>
        <p:nvSpPr>
          <p:cNvPr id="6" name="object 9">
            <a:extLst>
              <a:ext uri="{FF2B5EF4-FFF2-40B4-BE49-F238E27FC236}">
                <a16:creationId xmlns:a16="http://schemas.microsoft.com/office/drawing/2014/main" id="{2851625E-EC52-0E49-BC7B-3537F2040DE5}"/>
              </a:ext>
            </a:extLst>
          </p:cNvPr>
          <p:cNvSpPr txBox="1"/>
          <p:nvPr/>
        </p:nvSpPr>
        <p:spPr>
          <a:xfrm>
            <a:off x="0" y="1905000"/>
            <a:ext cx="2891155" cy="3493264"/>
          </a:xfrm>
          <a:prstGeom prst="rect">
            <a:avLst/>
          </a:prstGeom>
        </p:spPr>
        <p:txBody>
          <a:bodyPr vert="horz" wrap="square" lIns="0" tIns="12700" rIns="0" bIns="0" rtlCol="0">
            <a:spAutoFit/>
          </a:bodyPr>
          <a:lstStyle/>
          <a:p>
            <a:pPr marL="246379" indent="-233679">
              <a:spcBef>
                <a:spcPts val="100"/>
              </a:spcBef>
              <a:buClr>
                <a:srgbClr val="787878"/>
              </a:buClr>
              <a:buSzPct val="70833"/>
              <a:buFontTx/>
              <a:buAutoNum type="arabicPeriod"/>
              <a:tabLst>
                <a:tab pos="245745" algn="l"/>
                <a:tab pos="246379" algn="l"/>
              </a:tabLst>
            </a:pPr>
            <a:r>
              <a:rPr lang="en-US" sz="1200" spc="-110" dirty="0">
                <a:latin typeface="Lucida Sans" panose="020B0602030504020204" pitchFamily="34" charset="77"/>
                <a:cs typeface="Arial Black"/>
              </a:rPr>
              <a:t>Web Page Preview - Treat this as a preview of the page displayed to the user.</a:t>
            </a:r>
            <a:br>
              <a:rPr lang="en-US" sz="1200" spc="-110" dirty="0">
                <a:latin typeface="Lucida Sans" panose="020B0602030504020204" pitchFamily="34" charset="77"/>
                <a:cs typeface="Arial Black"/>
              </a:rPr>
            </a:br>
            <a:br>
              <a:rPr lang="en-US" sz="1200" spc="-110" dirty="0">
                <a:latin typeface="Lucida Sans" panose="020B0602030504020204" pitchFamily="34" charset="77"/>
                <a:cs typeface="Arial Black"/>
              </a:rPr>
            </a:br>
            <a:r>
              <a:rPr lang="en-US" sz="1200" spc="-110" dirty="0">
                <a:latin typeface="Lucida Sans" panose="020B0602030504020204" pitchFamily="34" charset="77"/>
                <a:cs typeface="Arial Black"/>
              </a:rPr>
              <a:t>Lightning Components can be dragged and dropped here and are editable or removable as well.</a:t>
            </a:r>
          </a:p>
          <a:p>
            <a:pPr marL="246379" indent="-233679">
              <a:spcBef>
                <a:spcPts val="100"/>
              </a:spcBef>
              <a:buClr>
                <a:srgbClr val="787878"/>
              </a:buClr>
              <a:buSzPct val="70833"/>
              <a:buFontTx/>
              <a:buAutoNum type="arabicPeriod"/>
              <a:tabLst>
                <a:tab pos="245745" algn="l"/>
                <a:tab pos="246379" algn="l"/>
              </a:tabLst>
            </a:pPr>
            <a:endParaRPr lang="en-US" sz="1200" spc="-110" dirty="0">
              <a:latin typeface="Lucida Sans" panose="020B0602030504020204" pitchFamily="34" charset="77"/>
              <a:cs typeface="Arial Black"/>
            </a:endParaRPr>
          </a:p>
          <a:p>
            <a:pPr marL="246379" marR="147320" indent="-233679">
              <a:spcBef>
                <a:spcPts val="965"/>
              </a:spcBef>
              <a:buClr>
                <a:srgbClr val="787878"/>
              </a:buClr>
              <a:buSzPct val="70833"/>
              <a:buFontTx/>
              <a:buAutoNum type="arabicPeriod"/>
              <a:tabLst>
                <a:tab pos="245745" algn="l"/>
                <a:tab pos="246379" algn="l"/>
              </a:tabLst>
            </a:pPr>
            <a:r>
              <a:rPr lang="en-US" sz="1200" spc="-140" dirty="0">
                <a:latin typeface="Lucida Sans" panose="020B0602030504020204" pitchFamily="34" charset="77"/>
                <a:cs typeface="Arial Black"/>
              </a:rPr>
              <a:t>Component List - Contains all usable components for the Page. This includes standard and custom components</a:t>
            </a:r>
          </a:p>
          <a:p>
            <a:pPr marL="246379" marR="147320" indent="-233679">
              <a:spcBef>
                <a:spcPts val="965"/>
              </a:spcBef>
              <a:buClr>
                <a:srgbClr val="787878"/>
              </a:buClr>
              <a:buSzPct val="70833"/>
              <a:buFontTx/>
              <a:buAutoNum type="arabicPeriod"/>
              <a:tabLst>
                <a:tab pos="245745" algn="l"/>
                <a:tab pos="246379" algn="l"/>
              </a:tabLst>
            </a:pPr>
            <a:endParaRPr lang="en-US" sz="1200" spc="-140" dirty="0">
              <a:latin typeface="Lucida Sans" panose="020B0602030504020204" pitchFamily="34" charset="77"/>
              <a:cs typeface="Arial Black"/>
            </a:endParaRPr>
          </a:p>
          <a:p>
            <a:pPr marL="246379" indent="-233679">
              <a:spcBef>
                <a:spcPts val="1045"/>
              </a:spcBef>
              <a:buClr>
                <a:srgbClr val="787878"/>
              </a:buClr>
              <a:buSzPct val="70833"/>
              <a:buFontTx/>
              <a:buAutoNum type="arabicPeriod"/>
              <a:tabLst>
                <a:tab pos="245745" algn="l"/>
                <a:tab pos="246379" algn="l"/>
              </a:tabLst>
            </a:pPr>
            <a:r>
              <a:rPr lang="en-US" sz="1200" spc="-125" dirty="0">
                <a:latin typeface="Lucida Sans" panose="020B0602030504020204" pitchFamily="34" charset="77"/>
                <a:cs typeface="Arial Black"/>
              </a:rPr>
              <a:t>Component Properties - When a component is selected on the web page,</a:t>
            </a:r>
            <a:br>
              <a:rPr lang="en-US" sz="1200" spc="-125" dirty="0">
                <a:latin typeface="Lucida Sans" panose="020B0602030504020204" pitchFamily="34" charset="77"/>
                <a:cs typeface="Arial Black"/>
              </a:rPr>
            </a:br>
            <a:r>
              <a:rPr lang="en-US" sz="1200" spc="-125" dirty="0">
                <a:latin typeface="Lucida Sans" panose="020B0602030504020204" pitchFamily="34" charset="77"/>
                <a:cs typeface="Arial Black"/>
              </a:rPr>
              <a:t>its properties pop up in the right panel of the</a:t>
            </a:r>
            <a:br>
              <a:rPr lang="en-US" sz="1200" spc="-125" dirty="0">
                <a:latin typeface="Lucida Sans" panose="020B0602030504020204" pitchFamily="34" charset="77"/>
                <a:cs typeface="Arial Black"/>
              </a:rPr>
            </a:br>
            <a:r>
              <a:rPr lang="en-US" sz="1200" spc="-125" dirty="0">
                <a:latin typeface="Lucida Sans" panose="020B0602030504020204" pitchFamily="34" charset="77"/>
                <a:cs typeface="Arial Black"/>
              </a:rPr>
              <a:t>screen.</a:t>
            </a:r>
          </a:p>
          <a:p>
            <a:pPr marL="246379" indent="-233679">
              <a:spcBef>
                <a:spcPts val="1045"/>
              </a:spcBef>
              <a:buClr>
                <a:srgbClr val="787878"/>
              </a:buClr>
              <a:buSzPct val="70833"/>
              <a:buFontTx/>
              <a:buAutoNum type="arabicPeriod"/>
              <a:tabLst>
                <a:tab pos="245745" algn="l"/>
                <a:tab pos="246379" algn="l"/>
              </a:tabLst>
            </a:pPr>
            <a:endParaRPr lang="en-US" sz="1200" spc="-125" dirty="0">
              <a:latin typeface="Lucida Sans" panose="020B0602030504020204" pitchFamily="34" charset="77"/>
              <a:cs typeface="Arial Black"/>
            </a:endParaRPr>
          </a:p>
        </p:txBody>
      </p:sp>
      <p:sp>
        <p:nvSpPr>
          <p:cNvPr id="7" name="TextBox 6">
            <a:extLst>
              <a:ext uri="{FF2B5EF4-FFF2-40B4-BE49-F238E27FC236}">
                <a16:creationId xmlns:a16="http://schemas.microsoft.com/office/drawing/2014/main" id="{5F2708FF-244C-AB4B-85E1-E55F2DB1B7AF}"/>
              </a:ext>
            </a:extLst>
          </p:cNvPr>
          <p:cNvSpPr txBox="1"/>
          <p:nvPr/>
        </p:nvSpPr>
        <p:spPr>
          <a:xfrm>
            <a:off x="228600" y="228600"/>
            <a:ext cx="4191000" cy="523220"/>
          </a:xfrm>
          <a:prstGeom prst="rect">
            <a:avLst/>
          </a:prstGeom>
          <a:noFill/>
        </p:spPr>
        <p:txBody>
          <a:bodyPr wrap="square" rtlCol="0">
            <a:spAutoFit/>
          </a:bodyPr>
          <a:lstStyle/>
          <a:p>
            <a:r>
              <a:rPr lang="en-IL" sz="2800" dirty="0">
                <a:latin typeface="David" panose="020E0502060401010101" pitchFamily="34" charset="-79"/>
                <a:cs typeface="David" panose="020E0502060401010101" pitchFamily="34" charset="-79"/>
              </a:rPr>
              <a:t>Lightning Record Pages</a:t>
            </a:r>
          </a:p>
        </p:txBody>
      </p:sp>
      <p:sp>
        <p:nvSpPr>
          <p:cNvPr id="8" name="object 8">
            <a:extLst>
              <a:ext uri="{FF2B5EF4-FFF2-40B4-BE49-F238E27FC236}">
                <a16:creationId xmlns:a16="http://schemas.microsoft.com/office/drawing/2014/main" id="{D91F5D89-6F04-DA47-96A8-238480C3A255}"/>
              </a:ext>
            </a:extLst>
          </p:cNvPr>
          <p:cNvSpPr txBox="1">
            <a:spLocks noGrp="1"/>
          </p:cNvSpPr>
          <p:nvPr>
            <p:ph type="title"/>
          </p:nvPr>
        </p:nvSpPr>
        <p:spPr>
          <a:xfrm>
            <a:off x="152400" y="1066800"/>
            <a:ext cx="2762250" cy="581025"/>
          </a:xfrm>
          <a:prstGeom prst="rect">
            <a:avLst/>
          </a:prstGeom>
        </p:spPr>
        <p:txBody>
          <a:bodyPr vert="horz" wrap="square" lIns="0" tIns="11430" rIns="0" bIns="0" rtlCol="0">
            <a:spAutoFit/>
          </a:bodyPr>
          <a:lstStyle/>
          <a:p>
            <a:pPr marL="12700">
              <a:lnSpc>
                <a:spcPts val="2190"/>
              </a:lnSpc>
              <a:spcBef>
                <a:spcPts val="90"/>
              </a:spcBef>
            </a:pPr>
            <a:r>
              <a:rPr b="1" spc="-10" dirty="0">
                <a:latin typeface="Lucida Sans"/>
                <a:cs typeface="Lucida Sans"/>
              </a:rPr>
              <a:t>Create</a:t>
            </a:r>
            <a:r>
              <a:rPr b="1" spc="-265" dirty="0">
                <a:latin typeface="Lucida Sans"/>
                <a:cs typeface="Lucida Sans"/>
              </a:rPr>
              <a:t> </a:t>
            </a:r>
            <a:r>
              <a:rPr b="1" spc="-20" dirty="0">
                <a:latin typeface="Lucida Sans"/>
                <a:cs typeface="Lucida Sans"/>
              </a:rPr>
              <a:t>and</a:t>
            </a:r>
            <a:r>
              <a:rPr b="1" spc="-260" dirty="0">
                <a:latin typeface="Lucida Sans"/>
                <a:cs typeface="Lucida Sans"/>
              </a:rPr>
              <a:t> </a:t>
            </a:r>
            <a:r>
              <a:rPr b="1" spc="-35" dirty="0">
                <a:latin typeface="Lucida Sans"/>
                <a:cs typeface="Lucida Sans"/>
              </a:rPr>
              <a:t>modify</a:t>
            </a:r>
            <a:r>
              <a:rPr b="1" spc="-290" dirty="0">
                <a:latin typeface="Lucida Sans"/>
                <a:cs typeface="Lucida Sans"/>
              </a:rPr>
              <a:t> </a:t>
            </a:r>
            <a:r>
              <a:rPr b="1" spc="-45" dirty="0">
                <a:latin typeface="Lucida Sans"/>
                <a:cs typeface="Lucida Sans"/>
              </a:rPr>
              <a:t>page</a:t>
            </a:r>
          </a:p>
          <a:p>
            <a:pPr marL="12700">
              <a:lnSpc>
                <a:spcPts val="2190"/>
              </a:lnSpc>
            </a:pPr>
            <a:r>
              <a:rPr lang="en-US" b="1" spc="-35" dirty="0">
                <a:latin typeface="Lucida Sans"/>
                <a:cs typeface="Lucida Sans"/>
              </a:rPr>
              <a:t>Components </a:t>
            </a:r>
            <a:endParaRPr b="1" spc="-35" dirty="0">
              <a:latin typeface="Lucida Sans"/>
              <a:cs typeface="Lucida Sans"/>
            </a:endParaRPr>
          </a:p>
        </p:txBody>
      </p:sp>
      <p:sp>
        <p:nvSpPr>
          <p:cNvPr id="9" name="object 7">
            <a:extLst>
              <a:ext uri="{FF2B5EF4-FFF2-40B4-BE49-F238E27FC236}">
                <a16:creationId xmlns:a16="http://schemas.microsoft.com/office/drawing/2014/main" id="{F11CD41F-A462-FD4A-8B04-5205ADBD507F}"/>
              </a:ext>
            </a:extLst>
          </p:cNvPr>
          <p:cNvSpPr txBox="1"/>
          <p:nvPr/>
        </p:nvSpPr>
        <p:spPr>
          <a:xfrm>
            <a:off x="381000" y="640710"/>
            <a:ext cx="306641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0" dirty="0">
                <a:solidFill>
                  <a:srgbClr val="787878"/>
                </a:solidFill>
                <a:latin typeface="Lucida Sans" panose="020B0602030504020204" pitchFamily="34" charset="77"/>
                <a:cs typeface="Arial Black"/>
              </a:rPr>
              <a:t> </a:t>
            </a:r>
            <a:r>
              <a:rPr sz="1200" spc="-130" dirty="0">
                <a:solidFill>
                  <a:srgbClr val="787878"/>
                </a:solidFill>
                <a:latin typeface="Lucida Sans" panose="020B0602030504020204" pitchFamily="34" charset="77"/>
                <a:cs typeface="Arial Black"/>
              </a:rPr>
              <a:t>Objects</a:t>
            </a:r>
            <a:r>
              <a:rPr sz="1200" spc="-175" dirty="0">
                <a:solidFill>
                  <a:srgbClr val="787878"/>
                </a:solidFill>
                <a:latin typeface="Lucida Sans" panose="020B0602030504020204" pitchFamily="34" charset="77"/>
                <a:cs typeface="Arial Black"/>
              </a:rPr>
              <a:t> </a:t>
            </a:r>
            <a:r>
              <a:rPr sz="1200" spc="-105" dirty="0">
                <a:solidFill>
                  <a:srgbClr val="787878"/>
                </a:solidFill>
                <a:latin typeface="Lucida Sans" panose="020B0602030504020204" pitchFamily="34" charset="77"/>
                <a:cs typeface="Arial Black"/>
              </a:rPr>
              <a:t>and</a:t>
            </a:r>
            <a:r>
              <a:rPr sz="1200" spc="-185"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Fields</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70" dirty="0">
                <a:solidFill>
                  <a:srgbClr val="787878"/>
                </a:solidFill>
                <a:latin typeface="Lucida Sans" panose="020B0602030504020204" pitchFamily="34" charset="77"/>
                <a:cs typeface="Arial Black"/>
              </a:rPr>
              <a:t> </a:t>
            </a:r>
            <a:r>
              <a:rPr sz="1200" spc="-125" dirty="0">
                <a:latin typeface="Lucida Sans" panose="020B0602030504020204" pitchFamily="34" charset="77"/>
                <a:cs typeface="Arial Black"/>
              </a:rPr>
              <a:t>Object</a:t>
            </a:r>
            <a:r>
              <a:rPr sz="1200" spc="-190" dirty="0">
                <a:latin typeface="Lucida Sans" panose="020B0602030504020204" pitchFamily="34" charset="77"/>
                <a:cs typeface="Arial Black"/>
              </a:rPr>
              <a:t> </a:t>
            </a:r>
            <a:r>
              <a:rPr sz="1200" spc="-125" dirty="0">
                <a:latin typeface="Lucida Sans" panose="020B0602030504020204" pitchFamily="34" charset="77"/>
                <a:cs typeface="Arial Black"/>
              </a:rPr>
              <a:t>Manager</a:t>
            </a:r>
            <a:endParaRPr sz="1200" dirty="0">
              <a:latin typeface="Lucida Sans" panose="020B0602030504020204" pitchFamily="34" charset="77"/>
              <a:cs typeface="Arial Black"/>
            </a:endParaRPr>
          </a:p>
        </p:txBody>
      </p:sp>
    </p:spTree>
    <p:extLst>
      <p:ext uri="{BB962C8B-B14F-4D97-AF65-F5344CB8AC3E}">
        <p14:creationId xmlns:p14="http://schemas.microsoft.com/office/powerpoint/2010/main" val="162408901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820159" y="1524000"/>
            <a:ext cx="7995920" cy="352552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93407" y="526033"/>
            <a:ext cx="1378839" cy="54927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80707" y="1054417"/>
            <a:ext cx="151193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9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4"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Users</a:t>
            </a:r>
            <a:r>
              <a:rPr sz="1200" spc="-18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80" dirty="0">
                <a:solidFill>
                  <a:srgbClr val="787878"/>
                </a:solidFill>
                <a:latin typeface="Lucida Sans" panose="020B0602030504020204" pitchFamily="34" charset="77"/>
                <a:cs typeface="Arial Black"/>
              </a:rPr>
              <a:t> </a:t>
            </a:r>
            <a:r>
              <a:rPr sz="1200" spc="-140" dirty="0">
                <a:latin typeface="Lucida Sans" panose="020B0602030504020204" pitchFamily="34" charset="77"/>
                <a:cs typeface="Arial Black"/>
              </a:rPr>
              <a:t>Users</a:t>
            </a:r>
            <a:endParaRPr sz="1200">
              <a:latin typeface="Lucida Sans" panose="020B0602030504020204" pitchFamily="34" charset="77"/>
              <a:cs typeface="Arial Black"/>
            </a:endParaRPr>
          </a:p>
        </p:txBody>
      </p:sp>
      <p:sp>
        <p:nvSpPr>
          <p:cNvPr id="7" name="object 7"/>
          <p:cNvSpPr txBox="1">
            <a:spLocks noGrp="1"/>
          </p:cNvSpPr>
          <p:nvPr>
            <p:ph type="title"/>
          </p:nvPr>
        </p:nvSpPr>
        <p:spPr>
          <a:xfrm>
            <a:off x="695959" y="1498282"/>
            <a:ext cx="1532890" cy="306705"/>
          </a:xfrm>
          <a:prstGeom prst="rect">
            <a:avLst/>
          </a:prstGeom>
        </p:spPr>
        <p:txBody>
          <a:bodyPr vert="horz" wrap="square" lIns="0" tIns="11430" rIns="0" bIns="0" rtlCol="0">
            <a:spAutoFit/>
          </a:bodyPr>
          <a:lstStyle/>
          <a:p>
            <a:pPr marL="12700">
              <a:lnSpc>
                <a:spcPct val="100000"/>
              </a:lnSpc>
              <a:spcBef>
                <a:spcPts val="90"/>
              </a:spcBef>
            </a:pPr>
            <a:r>
              <a:rPr sz="1850" b="1" spc="-10" dirty="0">
                <a:latin typeface="Lucida Sans"/>
                <a:cs typeface="Lucida Sans"/>
              </a:rPr>
              <a:t>Manage</a:t>
            </a:r>
            <a:r>
              <a:rPr sz="1850" b="1" spc="-310" dirty="0">
                <a:latin typeface="Lucida Sans"/>
                <a:cs typeface="Lucida Sans"/>
              </a:rPr>
              <a:t> </a:t>
            </a:r>
            <a:r>
              <a:rPr sz="1850" b="1" spc="-40" dirty="0">
                <a:latin typeface="Lucida Sans"/>
                <a:cs typeface="Lucida Sans"/>
              </a:rPr>
              <a:t>User</a:t>
            </a:r>
            <a:endParaRPr sz="1850">
              <a:latin typeface="Lucida Sans"/>
              <a:cs typeface="Lucida Sans"/>
            </a:endParaRPr>
          </a:p>
        </p:txBody>
      </p:sp>
      <p:sp>
        <p:nvSpPr>
          <p:cNvPr id="8" name="object 8"/>
          <p:cNvSpPr txBox="1"/>
          <p:nvPr/>
        </p:nvSpPr>
        <p:spPr>
          <a:xfrm>
            <a:off x="685800" y="1833816"/>
            <a:ext cx="2566035" cy="1828706"/>
          </a:xfrm>
          <a:prstGeom prst="rect">
            <a:avLst/>
          </a:prstGeom>
        </p:spPr>
        <p:txBody>
          <a:bodyPr vert="horz" wrap="square" lIns="0" tIns="12700" rIns="0" bIns="0" rtlCol="0">
            <a:spAutoFit/>
          </a:bodyPr>
          <a:lstStyle/>
          <a:p>
            <a:pPr marL="246379" marR="5080" indent="-233679">
              <a:lnSpc>
                <a:spcPct val="100000"/>
              </a:lnSpc>
              <a:spcBef>
                <a:spcPts val="100"/>
              </a:spcBef>
              <a:buClr>
                <a:srgbClr val="787878"/>
              </a:buClr>
              <a:buSzPct val="70833"/>
              <a:buAutoNum type="arabicPeriod"/>
              <a:tabLst>
                <a:tab pos="245745" algn="l"/>
                <a:tab pos="246379" algn="l"/>
              </a:tabLst>
            </a:pPr>
            <a:r>
              <a:rPr sz="1200" spc="-105" dirty="0">
                <a:latin typeface="Lucida Sans" panose="020B0602030504020204" pitchFamily="34" charset="77"/>
                <a:cs typeface="Arial Black"/>
              </a:rPr>
              <a:t>In </a:t>
            </a:r>
            <a:r>
              <a:rPr sz="1200" spc="-114" dirty="0">
                <a:latin typeface="Lucida Sans" panose="020B0602030504020204" pitchFamily="34" charset="77"/>
                <a:cs typeface="Arial Black"/>
              </a:rPr>
              <a:t>the user list, </a:t>
            </a:r>
            <a:r>
              <a:rPr sz="1200" spc="-80" dirty="0">
                <a:latin typeface="Lucida Sans" panose="020B0602030504020204" pitchFamily="34" charset="77"/>
                <a:cs typeface="Arial Black"/>
              </a:rPr>
              <a:t>you </a:t>
            </a:r>
            <a:r>
              <a:rPr sz="1200" spc="-155" dirty="0">
                <a:latin typeface="Lucida Sans" panose="020B0602030504020204" pitchFamily="34" charset="77"/>
                <a:cs typeface="Arial Black"/>
              </a:rPr>
              <a:t>can </a:t>
            </a:r>
            <a:r>
              <a:rPr sz="1200" spc="-135" dirty="0">
                <a:latin typeface="Lucida Sans" panose="020B0602030504020204" pitchFamily="34" charset="77"/>
                <a:cs typeface="Arial Black"/>
              </a:rPr>
              <a:t>view </a:t>
            </a:r>
            <a:r>
              <a:rPr sz="1200" spc="-105" dirty="0">
                <a:latin typeface="Lucida Sans" panose="020B0602030504020204" pitchFamily="34" charset="77"/>
                <a:cs typeface="Arial Black"/>
              </a:rPr>
              <a:t>and  </a:t>
            </a:r>
            <a:r>
              <a:rPr sz="1200" spc="-130" dirty="0">
                <a:latin typeface="Lucida Sans" panose="020B0602030504020204" pitchFamily="34" charset="77"/>
                <a:cs typeface="Arial Black"/>
              </a:rPr>
              <a:t>manage </a:t>
            </a:r>
            <a:r>
              <a:rPr sz="1200" spc="-114" dirty="0">
                <a:latin typeface="Lucida Sans" panose="020B0602030504020204" pitchFamily="34" charset="77"/>
                <a:cs typeface="Arial Black"/>
              </a:rPr>
              <a:t>all </a:t>
            </a:r>
            <a:r>
              <a:rPr sz="1200" spc="-130" dirty="0">
                <a:latin typeface="Lucida Sans" panose="020B0602030504020204" pitchFamily="34" charset="77"/>
                <a:cs typeface="Arial Black"/>
              </a:rPr>
              <a:t>users </a:t>
            </a:r>
            <a:r>
              <a:rPr sz="1200" spc="-75" dirty="0">
                <a:latin typeface="Lucida Sans" panose="020B0602030504020204" pitchFamily="34" charset="77"/>
                <a:cs typeface="Arial Black"/>
              </a:rPr>
              <a:t>in your</a:t>
            </a:r>
            <a:r>
              <a:rPr sz="1200" spc="-175" dirty="0">
                <a:latin typeface="Lucida Sans" panose="020B0602030504020204" pitchFamily="34" charset="77"/>
                <a:cs typeface="Arial Black"/>
              </a:rPr>
              <a:t> </a:t>
            </a:r>
            <a:r>
              <a:rPr sz="1200" spc="-95" dirty="0">
                <a:latin typeface="Lucida Sans" panose="020B0602030504020204" pitchFamily="34" charset="77"/>
                <a:cs typeface="Arial Black"/>
              </a:rPr>
              <a:t>org</a:t>
            </a:r>
            <a:endParaRPr sz="1200" dirty="0">
              <a:latin typeface="Lucida Sans" panose="020B0602030504020204" pitchFamily="34" charset="77"/>
              <a:cs typeface="Arial Black"/>
            </a:endParaRPr>
          </a:p>
          <a:p>
            <a:pPr marL="246379" marR="107314" indent="-233679">
              <a:lnSpc>
                <a:spcPct val="100000"/>
              </a:lnSpc>
              <a:spcBef>
                <a:spcPts val="405"/>
              </a:spcBef>
              <a:buClr>
                <a:srgbClr val="787878"/>
              </a:buClr>
              <a:buSzPct val="70833"/>
              <a:buAutoNum type="arabicPeriod"/>
              <a:tabLst>
                <a:tab pos="245745" algn="l"/>
                <a:tab pos="246379" algn="l"/>
              </a:tabLst>
            </a:pPr>
            <a:r>
              <a:rPr sz="1200" spc="-165" dirty="0">
                <a:latin typeface="Lucida Sans" panose="020B0602030504020204" pitchFamily="34" charset="77"/>
                <a:cs typeface="Arial Black"/>
              </a:rPr>
              <a:t>Reset </a:t>
            </a:r>
            <a:r>
              <a:rPr sz="1200" spc="-130" dirty="0">
                <a:latin typeface="Lucida Sans" panose="020B0602030504020204" pitchFamily="34" charset="77"/>
                <a:cs typeface="Arial Black"/>
              </a:rPr>
              <a:t>Password </a:t>
            </a:r>
            <a:r>
              <a:rPr sz="1200" spc="-65" dirty="0">
                <a:latin typeface="Lucida Sans" panose="020B0602030504020204" pitchFamily="34" charset="77"/>
                <a:cs typeface="Arial Black"/>
              </a:rPr>
              <a:t>for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particular  </a:t>
            </a:r>
            <a:r>
              <a:rPr sz="1200" spc="-65" dirty="0">
                <a:latin typeface="Lucida Sans" panose="020B0602030504020204" pitchFamily="34" charset="77"/>
                <a:cs typeface="Arial Black"/>
              </a:rPr>
              <a:t>or </a:t>
            </a:r>
            <a:r>
              <a:rPr sz="1200" spc="-95" dirty="0">
                <a:latin typeface="Lucida Sans" panose="020B0602030504020204" pitchFamily="34" charset="77"/>
                <a:cs typeface="Arial Black"/>
              </a:rPr>
              <a:t>multiple</a:t>
            </a:r>
            <a:r>
              <a:rPr sz="1200" spc="-145" dirty="0">
                <a:latin typeface="Lucida Sans" panose="020B0602030504020204" pitchFamily="34" charset="77"/>
                <a:cs typeface="Arial Black"/>
              </a:rPr>
              <a:t> </a:t>
            </a:r>
            <a:r>
              <a:rPr sz="1200" spc="-114" dirty="0">
                <a:latin typeface="Lucida Sans" panose="020B0602030504020204" pitchFamily="34" charset="77"/>
                <a:cs typeface="Arial Black"/>
              </a:rPr>
              <a:t>user</a:t>
            </a:r>
            <a:endParaRPr sz="1200" dirty="0">
              <a:latin typeface="Lucida Sans" panose="020B0602030504020204" pitchFamily="34" charset="77"/>
              <a:cs typeface="Arial Black"/>
            </a:endParaRPr>
          </a:p>
          <a:p>
            <a:pPr marL="246379" marR="115570" indent="-233679">
              <a:lnSpc>
                <a:spcPct val="100000"/>
              </a:lnSpc>
              <a:spcBef>
                <a:spcPts val="405"/>
              </a:spcBef>
              <a:buClr>
                <a:srgbClr val="787878"/>
              </a:buClr>
              <a:buSzPct val="70833"/>
              <a:buAutoNum type="arabicPeriod"/>
              <a:tabLst>
                <a:tab pos="245745" algn="l"/>
                <a:tab pos="246379" algn="l"/>
              </a:tabLst>
            </a:pPr>
            <a:r>
              <a:rPr sz="1200" spc="-130" dirty="0">
                <a:latin typeface="Lucida Sans" panose="020B0602030504020204" pitchFamily="34" charset="77"/>
                <a:cs typeface="Arial Black"/>
              </a:rPr>
              <a:t>Freeze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user </a:t>
            </a:r>
            <a:r>
              <a:rPr sz="1200" spc="-105" dirty="0">
                <a:latin typeface="Lucida Sans" panose="020B0602030504020204" pitchFamily="34" charset="77"/>
                <a:cs typeface="Arial Black"/>
              </a:rPr>
              <a:t>to </a:t>
            </a:r>
            <a:r>
              <a:rPr sz="1200" spc="-125" dirty="0">
                <a:latin typeface="Lucida Sans" panose="020B0602030504020204" pitchFamily="34" charset="77"/>
                <a:cs typeface="Arial Black"/>
              </a:rPr>
              <a:t>quickly restrict  </a:t>
            </a:r>
            <a:r>
              <a:rPr sz="1200" spc="-190" dirty="0">
                <a:latin typeface="Lucida Sans" panose="020B0602030504020204" pitchFamily="34" charset="77"/>
                <a:cs typeface="Arial Black"/>
              </a:rPr>
              <a:t>access </a:t>
            </a:r>
            <a:r>
              <a:rPr sz="1200" spc="-105" dirty="0">
                <a:latin typeface="Lucida Sans" panose="020B0602030504020204" pitchFamily="34" charset="77"/>
                <a:cs typeface="Arial Black"/>
              </a:rPr>
              <a:t>to</a:t>
            </a:r>
            <a:r>
              <a:rPr sz="1200" spc="-45" dirty="0">
                <a:latin typeface="Lucida Sans" panose="020B0602030504020204" pitchFamily="34" charset="77"/>
                <a:cs typeface="Arial Black"/>
              </a:rPr>
              <a:t> </a:t>
            </a:r>
            <a:r>
              <a:rPr sz="1200" spc="-140" dirty="0">
                <a:latin typeface="Lucida Sans" panose="020B0602030504020204" pitchFamily="34" charset="77"/>
                <a:cs typeface="Arial Black"/>
              </a:rPr>
              <a:t>Salesforce</a:t>
            </a:r>
            <a:endParaRPr sz="1200" dirty="0">
              <a:latin typeface="Lucida Sans" panose="020B0602030504020204" pitchFamily="34" charset="77"/>
              <a:cs typeface="Arial Black"/>
            </a:endParaRPr>
          </a:p>
          <a:p>
            <a:pPr marL="246379" marR="95250" indent="-233679">
              <a:lnSpc>
                <a:spcPct val="100000"/>
              </a:lnSpc>
              <a:spcBef>
                <a:spcPts val="405"/>
              </a:spcBef>
              <a:buClr>
                <a:srgbClr val="787878"/>
              </a:buClr>
              <a:buSzPct val="70833"/>
              <a:buAutoNum type="arabicPeriod"/>
              <a:tabLst>
                <a:tab pos="245745" algn="l"/>
                <a:tab pos="246379" algn="l"/>
              </a:tabLst>
            </a:pPr>
            <a:r>
              <a:rPr sz="1200" spc="-175" dirty="0">
                <a:latin typeface="Lucida Sans" panose="020B0602030504020204" pitchFamily="34" charset="77"/>
                <a:cs typeface="Arial Black"/>
              </a:rPr>
              <a:t>You </a:t>
            </a:r>
            <a:r>
              <a:rPr sz="1200" spc="-140" dirty="0">
                <a:latin typeface="Lucida Sans" panose="020B0602030504020204" pitchFamily="34" charset="77"/>
                <a:cs typeface="Arial Black"/>
              </a:rPr>
              <a:t>can’t </a:t>
            </a:r>
            <a:r>
              <a:rPr sz="1200" spc="-125" dirty="0">
                <a:latin typeface="Lucida Sans" panose="020B0602030504020204" pitchFamily="34" charset="77"/>
                <a:cs typeface="Arial Black"/>
              </a:rPr>
              <a:t>delete </a:t>
            </a:r>
            <a:r>
              <a:rPr sz="1200" spc="-135" dirty="0">
                <a:latin typeface="Lucida Sans" panose="020B0602030504020204" pitchFamily="34" charset="77"/>
                <a:cs typeface="Arial Black"/>
              </a:rPr>
              <a:t>a </a:t>
            </a:r>
            <a:r>
              <a:rPr sz="1200" spc="-120" dirty="0">
                <a:latin typeface="Lucida Sans" panose="020B0602030504020204" pitchFamily="34" charset="77"/>
                <a:cs typeface="Arial Black"/>
              </a:rPr>
              <a:t>user, </a:t>
            </a:r>
            <a:r>
              <a:rPr sz="1200" spc="-95" dirty="0">
                <a:latin typeface="Lucida Sans" panose="020B0602030504020204" pitchFamily="34" charset="77"/>
                <a:cs typeface="Arial Black"/>
              </a:rPr>
              <a:t>but </a:t>
            </a:r>
            <a:r>
              <a:rPr sz="1200" spc="-85" dirty="0">
                <a:latin typeface="Lucida Sans" panose="020B0602030504020204" pitchFamily="34" charset="77"/>
                <a:cs typeface="Arial Black"/>
              </a:rPr>
              <a:t>you  </a:t>
            </a:r>
            <a:r>
              <a:rPr sz="1200" spc="-160" dirty="0">
                <a:latin typeface="Lucida Sans" panose="020B0602030504020204" pitchFamily="34" charset="77"/>
                <a:cs typeface="Arial Black"/>
              </a:rPr>
              <a:t>can </a:t>
            </a:r>
            <a:r>
              <a:rPr sz="1200" spc="-140" dirty="0">
                <a:latin typeface="Lucida Sans" panose="020B0602030504020204" pitchFamily="34" charset="77"/>
                <a:cs typeface="Arial Black"/>
              </a:rPr>
              <a:t>deactivate </a:t>
            </a:r>
            <a:r>
              <a:rPr sz="1200" spc="-114" dirty="0">
                <a:latin typeface="Lucida Sans" panose="020B0602030504020204" pitchFamily="34" charset="77"/>
                <a:cs typeface="Arial Black"/>
              </a:rPr>
              <a:t>an </a:t>
            </a:r>
            <a:r>
              <a:rPr sz="1200" spc="-145" dirty="0">
                <a:latin typeface="Lucida Sans" panose="020B0602030504020204" pitchFamily="34" charset="77"/>
                <a:cs typeface="Arial Black"/>
              </a:rPr>
              <a:t>account </a:t>
            </a:r>
            <a:r>
              <a:rPr sz="1200" spc="-125" dirty="0">
                <a:latin typeface="Lucida Sans" panose="020B0602030504020204" pitchFamily="34" charset="77"/>
                <a:cs typeface="Arial Black"/>
              </a:rPr>
              <a:t>so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user </a:t>
            </a:r>
            <a:r>
              <a:rPr sz="1200" spc="-160" dirty="0">
                <a:latin typeface="Lucida Sans" panose="020B0602030504020204" pitchFamily="34" charset="77"/>
                <a:cs typeface="Arial Black"/>
              </a:rPr>
              <a:t>can </a:t>
            </a:r>
            <a:r>
              <a:rPr sz="1200" spc="-80" dirty="0">
                <a:latin typeface="Lucida Sans" panose="020B0602030504020204" pitchFamily="34" charset="77"/>
                <a:cs typeface="Arial Black"/>
              </a:rPr>
              <a:t>no </a:t>
            </a:r>
            <a:r>
              <a:rPr sz="1200" spc="-105" dirty="0">
                <a:latin typeface="Lucida Sans" panose="020B0602030504020204" pitchFamily="34" charset="77"/>
                <a:cs typeface="Arial Black"/>
              </a:rPr>
              <a:t>longer </a:t>
            </a:r>
            <a:r>
              <a:rPr sz="1200" spc="-100" dirty="0">
                <a:latin typeface="Lucida Sans" panose="020B0602030504020204" pitchFamily="34" charset="77"/>
                <a:cs typeface="Arial Black"/>
              </a:rPr>
              <a:t>log </a:t>
            </a:r>
            <a:r>
              <a:rPr sz="1200" spc="-75" dirty="0">
                <a:latin typeface="Lucida Sans" panose="020B0602030504020204" pitchFamily="34" charset="77"/>
                <a:cs typeface="Arial Black"/>
              </a:rPr>
              <a:t>in </a:t>
            </a:r>
            <a:r>
              <a:rPr sz="1200" spc="-105" dirty="0">
                <a:latin typeface="Lucida Sans" panose="020B0602030504020204" pitchFamily="34" charset="77"/>
                <a:cs typeface="Arial Black"/>
              </a:rPr>
              <a:t>to  </a:t>
            </a:r>
            <a:r>
              <a:rPr sz="1200" spc="-140" dirty="0">
                <a:latin typeface="Lucida Sans" panose="020B0602030504020204" pitchFamily="34" charset="77"/>
                <a:cs typeface="Arial Black"/>
              </a:rPr>
              <a:t>Salesforce</a:t>
            </a:r>
            <a:endParaRPr sz="1200" dirty="0">
              <a:latin typeface="Lucida Sans" panose="020B0602030504020204" pitchFamily="34" charset="77"/>
              <a:cs typeface="Arial Black"/>
            </a:endParaRPr>
          </a:p>
        </p:txBody>
      </p:sp>
      <p:sp>
        <p:nvSpPr>
          <p:cNvPr id="9" name="object 9"/>
          <p:cNvSpPr/>
          <p:nvPr/>
        </p:nvSpPr>
        <p:spPr>
          <a:xfrm>
            <a:off x="7457440" y="3444240"/>
            <a:ext cx="365760" cy="355600"/>
          </a:xfrm>
          <a:custGeom>
            <a:avLst/>
            <a:gdLst/>
            <a:ahLst/>
            <a:cxnLst/>
            <a:rect l="l" t="t" r="r" b="b"/>
            <a:pathLst>
              <a:path w="365759" h="355600">
                <a:moveTo>
                  <a:pt x="182879" y="0"/>
                </a:moveTo>
                <a:lnTo>
                  <a:pt x="134276" y="6352"/>
                </a:lnTo>
                <a:lnTo>
                  <a:pt x="90593" y="24280"/>
                </a:lnTo>
                <a:lnTo>
                  <a:pt x="53578" y="52085"/>
                </a:lnTo>
                <a:lnTo>
                  <a:pt x="24976" y="88072"/>
                </a:lnTo>
                <a:lnTo>
                  <a:pt x="6535" y="130542"/>
                </a:lnTo>
                <a:lnTo>
                  <a:pt x="0" y="177800"/>
                </a:lnTo>
                <a:lnTo>
                  <a:pt x="6535" y="225057"/>
                </a:lnTo>
                <a:lnTo>
                  <a:pt x="24976" y="267527"/>
                </a:lnTo>
                <a:lnTo>
                  <a:pt x="53578" y="303514"/>
                </a:lnTo>
                <a:lnTo>
                  <a:pt x="90593" y="331319"/>
                </a:lnTo>
                <a:lnTo>
                  <a:pt x="134276" y="349247"/>
                </a:lnTo>
                <a:lnTo>
                  <a:pt x="182879" y="355600"/>
                </a:lnTo>
                <a:lnTo>
                  <a:pt x="231483" y="349247"/>
                </a:lnTo>
                <a:lnTo>
                  <a:pt x="275166" y="331319"/>
                </a:lnTo>
                <a:lnTo>
                  <a:pt x="312181" y="303514"/>
                </a:lnTo>
                <a:lnTo>
                  <a:pt x="340783" y="267527"/>
                </a:lnTo>
                <a:lnTo>
                  <a:pt x="359224" y="225057"/>
                </a:lnTo>
                <a:lnTo>
                  <a:pt x="365759" y="177800"/>
                </a:lnTo>
                <a:lnTo>
                  <a:pt x="359224" y="130542"/>
                </a:lnTo>
                <a:lnTo>
                  <a:pt x="340783" y="88072"/>
                </a:lnTo>
                <a:lnTo>
                  <a:pt x="312181" y="52085"/>
                </a:lnTo>
                <a:lnTo>
                  <a:pt x="275166" y="24280"/>
                </a:lnTo>
                <a:lnTo>
                  <a:pt x="231483" y="6352"/>
                </a:lnTo>
                <a:lnTo>
                  <a:pt x="182879" y="0"/>
                </a:lnTo>
                <a:close/>
              </a:path>
            </a:pathLst>
          </a:custGeom>
          <a:solidFill>
            <a:srgbClr val="3DF9C5"/>
          </a:solidFill>
        </p:spPr>
        <p:txBody>
          <a:bodyPr wrap="square" lIns="0" tIns="0" rIns="0" bIns="0" rtlCol="0"/>
          <a:lstStyle/>
          <a:p>
            <a:endParaRPr/>
          </a:p>
        </p:txBody>
      </p:sp>
      <p:sp>
        <p:nvSpPr>
          <p:cNvPr id="10" name="object 10"/>
          <p:cNvSpPr/>
          <p:nvPr/>
        </p:nvSpPr>
        <p:spPr>
          <a:xfrm>
            <a:off x="4236720" y="2540000"/>
            <a:ext cx="365760" cy="355600"/>
          </a:xfrm>
          <a:custGeom>
            <a:avLst/>
            <a:gdLst/>
            <a:ahLst/>
            <a:cxnLst/>
            <a:rect l="l" t="t" r="r" b="b"/>
            <a:pathLst>
              <a:path w="365760" h="355600">
                <a:moveTo>
                  <a:pt x="182879" y="0"/>
                </a:moveTo>
                <a:lnTo>
                  <a:pt x="134276" y="6352"/>
                </a:lnTo>
                <a:lnTo>
                  <a:pt x="90593" y="24280"/>
                </a:lnTo>
                <a:lnTo>
                  <a:pt x="53578" y="52085"/>
                </a:lnTo>
                <a:lnTo>
                  <a:pt x="24976" y="88072"/>
                </a:lnTo>
                <a:lnTo>
                  <a:pt x="6535" y="130542"/>
                </a:lnTo>
                <a:lnTo>
                  <a:pt x="0" y="177800"/>
                </a:lnTo>
                <a:lnTo>
                  <a:pt x="6535" y="225057"/>
                </a:lnTo>
                <a:lnTo>
                  <a:pt x="24976" y="267527"/>
                </a:lnTo>
                <a:lnTo>
                  <a:pt x="53578" y="303514"/>
                </a:lnTo>
                <a:lnTo>
                  <a:pt x="90593" y="331319"/>
                </a:lnTo>
                <a:lnTo>
                  <a:pt x="134276" y="349247"/>
                </a:lnTo>
                <a:lnTo>
                  <a:pt x="182879" y="355600"/>
                </a:lnTo>
                <a:lnTo>
                  <a:pt x="231483" y="349247"/>
                </a:lnTo>
                <a:lnTo>
                  <a:pt x="275166" y="331319"/>
                </a:lnTo>
                <a:lnTo>
                  <a:pt x="312181" y="303514"/>
                </a:lnTo>
                <a:lnTo>
                  <a:pt x="340783" y="267527"/>
                </a:lnTo>
                <a:lnTo>
                  <a:pt x="359224" y="225057"/>
                </a:lnTo>
                <a:lnTo>
                  <a:pt x="365759" y="177800"/>
                </a:lnTo>
                <a:lnTo>
                  <a:pt x="359224" y="130542"/>
                </a:lnTo>
                <a:lnTo>
                  <a:pt x="340783" y="88072"/>
                </a:lnTo>
                <a:lnTo>
                  <a:pt x="312181" y="52085"/>
                </a:lnTo>
                <a:lnTo>
                  <a:pt x="275166" y="24280"/>
                </a:lnTo>
                <a:lnTo>
                  <a:pt x="231483" y="6352"/>
                </a:lnTo>
                <a:lnTo>
                  <a:pt x="182879" y="0"/>
                </a:lnTo>
                <a:close/>
              </a:path>
            </a:pathLst>
          </a:custGeom>
          <a:solidFill>
            <a:srgbClr val="3DF9C5"/>
          </a:solidFill>
        </p:spPr>
        <p:txBody>
          <a:bodyPr wrap="square" lIns="0" tIns="0" rIns="0" bIns="0" rtlCol="0"/>
          <a:lstStyle/>
          <a:p>
            <a:endParaRPr/>
          </a:p>
        </p:txBody>
      </p:sp>
      <p:sp>
        <p:nvSpPr>
          <p:cNvPr id="11" name="object 11"/>
          <p:cNvSpPr txBox="1"/>
          <p:nvPr/>
        </p:nvSpPr>
        <p:spPr>
          <a:xfrm>
            <a:off x="4351654" y="2576766"/>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1</a:t>
            </a:r>
            <a:endParaRPr sz="1600">
              <a:latin typeface="Lucida Sans" panose="020B0602030504020204" pitchFamily="34" charset="77"/>
              <a:cs typeface="Arial Black"/>
            </a:endParaRPr>
          </a:p>
        </p:txBody>
      </p:sp>
      <p:sp>
        <p:nvSpPr>
          <p:cNvPr id="12" name="object 12"/>
          <p:cNvSpPr/>
          <p:nvPr/>
        </p:nvSpPr>
        <p:spPr>
          <a:xfrm>
            <a:off x="7934959" y="3444240"/>
            <a:ext cx="355600" cy="355600"/>
          </a:xfrm>
          <a:custGeom>
            <a:avLst/>
            <a:gdLst/>
            <a:ahLst/>
            <a:cxnLst/>
            <a:rect l="l" t="t" r="r" b="b"/>
            <a:pathLst>
              <a:path w="355600" h="355600">
                <a:moveTo>
                  <a:pt x="177800" y="0"/>
                </a:moveTo>
                <a:lnTo>
                  <a:pt x="130542" y="6352"/>
                </a:lnTo>
                <a:lnTo>
                  <a:pt x="88072" y="24280"/>
                </a:lnTo>
                <a:lnTo>
                  <a:pt x="52085" y="52085"/>
                </a:lnTo>
                <a:lnTo>
                  <a:pt x="24280" y="88072"/>
                </a:lnTo>
                <a:lnTo>
                  <a:pt x="6352" y="130542"/>
                </a:lnTo>
                <a:lnTo>
                  <a:pt x="0" y="177800"/>
                </a:lnTo>
                <a:lnTo>
                  <a:pt x="6352" y="225057"/>
                </a:lnTo>
                <a:lnTo>
                  <a:pt x="24280" y="267527"/>
                </a:lnTo>
                <a:lnTo>
                  <a:pt x="52085" y="303514"/>
                </a:lnTo>
                <a:lnTo>
                  <a:pt x="88072" y="331319"/>
                </a:lnTo>
                <a:lnTo>
                  <a:pt x="130542" y="349247"/>
                </a:lnTo>
                <a:lnTo>
                  <a:pt x="177800" y="355600"/>
                </a:lnTo>
                <a:lnTo>
                  <a:pt x="225057" y="349247"/>
                </a:lnTo>
                <a:lnTo>
                  <a:pt x="267527" y="331319"/>
                </a:lnTo>
                <a:lnTo>
                  <a:pt x="303514" y="303514"/>
                </a:lnTo>
                <a:lnTo>
                  <a:pt x="331319" y="267527"/>
                </a:lnTo>
                <a:lnTo>
                  <a:pt x="349247" y="225057"/>
                </a:lnTo>
                <a:lnTo>
                  <a:pt x="355600" y="177800"/>
                </a:lnTo>
                <a:lnTo>
                  <a:pt x="349247" y="130542"/>
                </a:lnTo>
                <a:lnTo>
                  <a:pt x="331319" y="88072"/>
                </a:lnTo>
                <a:lnTo>
                  <a:pt x="303514" y="52085"/>
                </a:lnTo>
                <a:lnTo>
                  <a:pt x="267527" y="24280"/>
                </a:lnTo>
                <a:lnTo>
                  <a:pt x="225057" y="6352"/>
                </a:lnTo>
                <a:lnTo>
                  <a:pt x="177800" y="0"/>
                </a:lnTo>
                <a:close/>
              </a:path>
            </a:pathLst>
          </a:custGeom>
          <a:solidFill>
            <a:srgbClr val="3DF9C5"/>
          </a:solidFill>
        </p:spPr>
        <p:txBody>
          <a:bodyPr wrap="square" lIns="0" tIns="0" rIns="0" bIns="0" rtlCol="0"/>
          <a:lstStyle/>
          <a:p>
            <a:endParaRPr/>
          </a:p>
        </p:txBody>
      </p:sp>
      <p:sp>
        <p:nvSpPr>
          <p:cNvPr id="13" name="object 13"/>
          <p:cNvSpPr txBox="1"/>
          <p:nvPr/>
        </p:nvSpPr>
        <p:spPr>
          <a:xfrm>
            <a:off x="7574280" y="3482403"/>
            <a:ext cx="617220" cy="259045"/>
          </a:xfrm>
          <a:prstGeom prst="rect">
            <a:avLst/>
          </a:prstGeom>
        </p:spPr>
        <p:txBody>
          <a:bodyPr vert="horz" wrap="square" lIns="0" tIns="12700" rIns="0" bIns="0" rtlCol="0">
            <a:spAutoFit/>
          </a:bodyPr>
          <a:lstStyle/>
          <a:p>
            <a:pPr marL="12700">
              <a:lnSpc>
                <a:spcPct val="100000"/>
              </a:lnSpc>
              <a:spcBef>
                <a:spcPts val="100"/>
              </a:spcBef>
              <a:tabLst>
                <a:tab pos="487045" algn="l"/>
              </a:tabLst>
            </a:pPr>
            <a:r>
              <a:rPr sz="1600" spc="-155" dirty="0">
                <a:solidFill>
                  <a:srgbClr val="FFFFFF"/>
                </a:solidFill>
                <a:latin typeface="Lucida Sans" panose="020B0602030504020204" pitchFamily="34" charset="77"/>
                <a:cs typeface="Arial Black"/>
              </a:rPr>
              <a:t>2	3</a:t>
            </a:r>
            <a:endParaRPr sz="1600">
              <a:latin typeface="Lucida Sans" panose="020B0602030504020204" pitchFamily="34" charset="77"/>
              <a:cs typeface="Arial Black"/>
            </a:endParaRPr>
          </a:p>
        </p:txBody>
      </p:sp>
      <p:sp>
        <p:nvSpPr>
          <p:cNvPr id="14" name="object 14"/>
          <p:cNvSpPr/>
          <p:nvPr/>
        </p:nvSpPr>
        <p:spPr>
          <a:xfrm>
            <a:off x="9123680" y="4287520"/>
            <a:ext cx="355600" cy="365760"/>
          </a:xfrm>
          <a:custGeom>
            <a:avLst/>
            <a:gdLst/>
            <a:ahLst/>
            <a:cxnLst/>
            <a:rect l="l" t="t" r="r" b="b"/>
            <a:pathLst>
              <a:path w="355600" h="365760">
                <a:moveTo>
                  <a:pt x="177800" y="0"/>
                </a:moveTo>
                <a:lnTo>
                  <a:pt x="130542" y="6535"/>
                </a:lnTo>
                <a:lnTo>
                  <a:pt x="88072" y="24976"/>
                </a:lnTo>
                <a:lnTo>
                  <a:pt x="52085" y="53578"/>
                </a:lnTo>
                <a:lnTo>
                  <a:pt x="24280" y="90593"/>
                </a:lnTo>
                <a:lnTo>
                  <a:pt x="6352" y="134276"/>
                </a:lnTo>
                <a:lnTo>
                  <a:pt x="0" y="182879"/>
                </a:lnTo>
                <a:lnTo>
                  <a:pt x="6352" y="231483"/>
                </a:lnTo>
                <a:lnTo>
                  <a:pt x="24280" y="275166"/>
                </a:lnTo>
                <a:lnTo>
                  <a:pt x="52085" y="312181"/>
                </a:lnTo>
                <a:lnTo>
                  <a:pt x="88072" y="340783"/>
                </a:lnTo>
                <a:lnTo>
                  <a:pt x="130542" y="359224"/>
                </a:lnTo>
                <a:lnTo>
                  <a:pt x="177800" y="365759"/>
                </a:lnTo>
                <a:lnTo>
                  <a:pt x="225057" y="359224"/>
                </a:lnTo>
                <a:lnTo>
                  <a:pt x="267527" y="340783"/>
                </a:lnTo>
                <a:lnTo>
                  <a:pt x="303514" y="312181"/>
                </a:lnTo>
                <a:lnTo>
                  <a:pt x="331319" y="275166"/>
                </a:lnTo>
                <a:lnTo>
                  <a:pt x="349247" y="231483"/>
                </a:lnTo>
                <a:lnTo>
                  <a:pt x="355600" y="182879"/>
                </a:lnTo>
                <a:lnTo>
                  <a:pt x="349247" y="134276"/>
                </a:lnTo>
                <a:lnTo>
                  <a:pt x="331319" y="90593"/>
                </a:lnTo>
                <a:lnTo>
                  <a:pt x="303514" y="53578"/>
                </a:lnTo>
                <a:lnTo>
                  <a:pt x="267527" y="24976"/>
                </a:lnTo>
                <a:lnTo>
                  <a:pt x="225057" y="6535"/>
                </a:lnTo>
                <a:lnTo>
                  <a:pt x="177800" y="0"/>
                </a:lnTo>
                <a:close/>
              </a:path>
            </a:pathLst>
          </a:custGeom>
          <a:solidFill>
            <a:srgbClr val="3DF9C5"/>
          </a:solidFill>
        </p:spPr>
        <p:txBody>
          <a:bodyPr wrap="square" lIns="0" tIns="0" rIns="0" bIns="0" rtlCol="0"/>
          <a:lstStyle/>
          <a:p>
            <a:endParaRPr/>
          </a:p>
        </p:txBody>
      </p:sp>
      <p:sp>
        <p:nvSpPr>
          <p:cNvPr id="15" name="object 15"/>
          <p:cNvSpPr txBox="1"/>
          <p:nvPr/>
        </p:nvSpPr>
        <p:spPr>
          <a:xfrm>
            <a:off x="9241155" y="4330382"/>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4</a:t>
            </a:r>
            <a:endParaRPr sz="1600">
              <a:latin typeface="Lucida Sans" panose="020B0602030504020204" pitchFamily="34" charset="77"/>
              <a:cs typeface="Arial Black"/>
            </a:endParaRPr>
          </a:p>
        </p:txBody>
      </p:sp>
      <p:sp>
        <p:nvSpPr>
          <p:cNvPr id="16" name="object 16"/>
          <p:cNvSpPr/>
          <p:nvPr/>
        </p:nvSpPr>
        <p:spPr>
          <a:xfrm>
            <a:off x="11216640" y="6390640"/>
            <a:ext cx="121919" cy="121919"/>
          </a:xfrm>
          <a:prstGeom prst="rect">
            <a:avLst/>
          </a:prstGeom>
          <a:blipFill>
            <a:blip r:embed="rId5" cstate="print"/>
            <a:stretch>
              <a:fillRect/>
            </a:stretch>
          </a:blipFill>
        </p:spPr>
        <p:txBody>
          <a:bodyPr wrap="square" lIns="0" tIns="0" rIns="0" bIns="0" rtlCol="0"/>
          <a:lstStyle/>
          <a:p>
            <a:endParaRPr/>
          </a:p>
        </p:txBody>
      </p:sp>
      <p:sp>
        <p:nvSpPr>
          <p:cNvPr id="17" name="object 17"/>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6"/>
              </a:rPr>
              <a:t>S</a:t>
            </a:r>
            <a:r>
              <a:rPr sz="1050" spc="-150" dirty="0">
                <a:solidFill>
                  <a:srgbClr val="5A5A5A"/>
                </a:solidFill>
                <a:latin typeface="Lucida Sans" panose="020B0602030504020204" pitchFamily="34" charset="77"/>
                <a:cs typeface="Arial Black"/>
                <a:hlinkClick r:id="rId6"/>
              </a:rPr>
              <a:t>e</a:t>
            </a:r>
            <a:r>
              <a:rPr sz="1050" spc="-70" dirty="0">
                <a:solidFill>
                  <a:srgbClr val="5A5A5A"/>
                </a:solidFill>
                <a:latin typeface="Lucida Sans" panose="020B0602030504020204" pitchFamily="34" charset="77"/>
                <a:cs typeface="Arial Black"/>
                <a:hlinkClick r:id="rId6"/>
              </a:rPr>
              <a:t>t</a:t>
            </a:r>
            <a:r>
              <a:rPr sz="1050" spc="-65" dirty="0">
                <a:solidFill>
                  <a:srgbClr val="5A5A5A"/>
                </a:solidFill>
                <a:latin typeface="Lucida Sans" panose="020B0602030504020204" pitchFamily="34" charset="77"/>
                <a:cs typeface="Arial Black"/>
                <a:hlinkClick r:id="rId6"/>
              </a:rPr>
              <a:t>up</a:t>
            </a:r>
            <a:endParaRPr sz="1050">
              <a:latin typeface="Lucida Sans" panose="020B0602030504020204" pitchFamily="34" charset="77"/>
              <a:cs typeface="Arial Black"/>
            </a:endParaRPr>
          </a:p>
        </p:txBody>
      </p:sp>
      <p:sp>
        <p:nvSpPr>
          <p:cNvPr id="18" name="object 18"/>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7977450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3"/>
            <a:ext cx="1807337" cy="54927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80707" y="1054417"/>
            <a:ext cx="164338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9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4"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Users</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80" dirty="0">
                <a:solidFill>
                  <a:srgbClr val="787878"/>
                </a:solidFill>
                <a:latin typeface="Lucida Sans" panose="020B0602030504020204" pitchFamily="34" charset="77"/>
                <a:cs typeface="Arial Black"/>
              </a:rPr>
              <a:t> </a:t>
            </a:r>
            <a:r>
              <a:rPr sz="1200" spc="-110" dirty="0">
                <a:latin typeface="Lucida Sans" panose="020B0602030504020204" pitchFamily="34" charset="77"/>
                <a:cs typeface="Arial Black"/>
              </a:rPr>
              <a:t>Profiles</a:t>
            </a:r>
            <a:endParaRPr sz="1200">
              <a:latin typeface="Lucida Sans" panose="020B0602030504020204" pitchFamily="34" charset="77"/>
              <a:cs typeface="Arial Black"/>
            </a:endParaRPr>
          </a:p>
        </p:txBody>
      </p:sp>
      <p:sp>
        <p:nvSpPr>
          <p:cNvPr id="6" name="object 6"/>
          <p:cNvSpPr/>
          <p:nvPr/>
        </p:nvSpPr>
        <p:spPr>
          <a:xfrm>
            <a:off x="8534400" y="1544319"/>
            <a:ext cx="3271520" cy="3258566"/>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8529319" y="1539239"/>
            <a:ext cx="3281679" cy="3291840"/>
          </a:xfrm>
          <a:custGeom>
            <a:avLst/>
            <a:gdLst/>
            <a:ahLst/>
            <a:cxnLst/>
            <a:rect l="l" t="t" r="r" b="b"/>
            <a:pathLst>
              <a:path w="3281679" h="3291840">
                <a:moveTo>
                  <a:pt x="0" y="3291839"/>
                </a:moveTo>
                <a:lnTo>
                  <a:pt x="3281679" y="3291839"/>
                </a:lnTo>
                <a:lnTo>
                  <a:pt x="3281679" y="0"/>
                </a:lnTo>
                <a:lnTo>
                  <a:pt x="0" y="0"/>
                </a:lnTo>
                <a:lnTo>
                  <a:pt x="0" y="3291839"/>
                </a:lnTo>
                <a:close/>
              </a:path>
            </a:pathLst>
          </a:custGeom>
          <a:ln w="10160">
            <a:solidFill>
              <a:srgbClr val="787878"/>
            </a:solidFill>
          </a:ln>
        </p:spPr>
        <p:txBody>
          <a:bodyPr wrap="square" lIns="0" tIns="0" rIns="0" bIns="0" rtlCol="0"/>
          <a:lstStyle/>
          <a:p>
            <a:endParaRPr/>
          </a:p>
        </p:txBody>
      </p:sp>
      <p:sp>
        <p:nvSpPr>
          <p:cNvPr id="8" name="object 8"/>
          <p:cNvSpPr/>
          <p:nvPr/>
        </p:nvSpPr>
        <p:spPr>
          <a:xfrm>
            <a:off x="617537" y="1665858"/>
            <a:ext cx="1620647" cy="305435"/>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2142870" y="1665858"/>
            <a:ext cx="3587369" cy="305435"/>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617537" y="1971611"/>
            <a:ext cx="3355721" cy="305117"/>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3871595" y="1971611"/>
            <a:ext cx="1264577" cy="305117"/>
          </a:xfrm>
          <a:prstGeom prst="rect">
            <a:avLst/>
          </a:prstGeom>
          <a:blipFill>
            <a:blip r:embed="rId8" cstate="print"/>
            <a:stretch>
              <a:fillRect/>
            </a:stretch>
          </a:blipFill>
        </p:spPr>
        <p:txBody>
          <a:bodyPr wrap="square" lIns="0" tIns="0" rIns="0" bIns="0" rtlCol="0"/>
          <a:lstStyle/>
          <a:p>
            <a:endParaRPr/>
          </a:p>
        </p:txBody>
      </p:sp>
      <p:sp>
        <p:nvSpPr>
          <p:cNvPr id="12" name="object 12"/>
          <p:cNvSpPr txBox="1"/>
          <p:nvPr/>
        </p:nvSpPr>
        <p:spPr>
          <a:xfrm>
            <a:off x="5807964" y="3404552"/>
            <a:ext cx="1107440" cy="1692771"/>
          </a:xfrm>
          <a:prstGeom prst="rect">
            <a:avLst/>
          </a:prstGeom>
        </p:spPr>
        <p:txBody>
          <a:bodyPr vert="horz" wrap="square" lIns="0" tIns="12700" rIns="0" bIns="0" rtlCol="0">
            <a:spAutoFit/>
          </a:bodyPr>
          <a:lstStyle/>
          <a:p>
            <a:pPr marL="154940" indent="-142240">
              <a:lnSpc>
                <a:spcPct val="100000"/>
              </a:lnSpc>
              <a:spcBef>
                <a:spcPts val="100"/>
              </a:spcBef>
              <a:buSzPct val="70833"/>
              <a:buFont typeface="Arial"/>
              <a:buChar char="•"/>
              <a:tabLst>
                <a:tab pos="154940" algn="l"/>
              </a:tabLst>
            </a:pPr>
            <a:r>
              <a:rPr sz="1200" spc="-135" dirty="0">
                <a:latin typeface="Lucida Sans" panose="020B0602030504020204" pitchFamily="34" charset="77"/>
                <a:cs typeface="Arial Black"/>
              </a:rPr>
              <a:t>Apps</a:t>
            </a:r>
            <a:endParaRPr sz="1200">
              <a:latin typeface="Lucida Sans" panose="020B0602030504020204" pitchFamily="34" charset="77"/>
              <a:cs typeface="Arial Black"/>
            </a:endParaRPr>
          </a:p>
          <a:p>
            <a:pPr marL="154940" indent="-142240">
              <a:lnSpc>
                <a:spcPct val="100000"/>
              </a:lnSpc>
              <a:spcBef>
                <a:spcPts val="1365"/>
              </a:spcBef>
              <a:buSzPct val="70833"/>
              <a:buFont typeface="Arial"/>
              <a:buChar char="•"/>
              <a:tabLst>
                <a:tab pos="154940" algn="l"/>
              </a:tabLst>
            </a:pPr>
            <a:r>
              <a:rPr sz="1200" spc="-180" dirty="0">
                <a:latin typeface="Lucida Sans" panose="020B0602030504020204" pitchFamily="34" charset="77"/>
                <a:cs typeface="Arial Black"/>
              </a:rPr>
              <a:t>Tabs</a:t>
            </a:r>
            <a:endParaRPr sz="1200">
              <a:latin typeface="Lucida Sans" panose="020B0602030504020204" pitchFamily="34" charset="77"/>
              <a:cs typeface="Arial Black"/>
            </a:endParaRPr>
          </a:p>
          <a:p>
            <a:pPr>
              <a:lnSpc>
                <a:spcPct val="100000"/>
              </a:lnSpc>
              <a:spcBef>
                <a:spcPts val="10"/>
              </a:spcBef>
              <a:buFont typeface="Arial"/>
              <a:buChar char="•"/>
            </a:pPr>
            <a:endParaRPr sz="1250" dirty="0">
              <a:latin typeface="Times New Roman"/>
              <a:cs typeface="Times New Roman"/>
            </a:endParaRPr>
          </a:p>
          <a:p>
            <a:pPr marL="154940" indent="-142240">
              <a:lnSpc>
                <a:spcPct val="100000"/>
              </a:lnSpc>
              <a:buSzPct val="70833"/>
              <a:buFont typeface="Arial"/>
              <a:buChar char="•"/>
              <a:tabLst>
                <a:tab pos="154940" algn="l"/>
              </a:tabLst>
            </a:pPr>
            <a:r>
              <a:rPr sz="1200" spc="-135" dirty="0">
                <a:latin typeface="Lucida Sans" panose="020B0602030504020204" pitchFamily="34" charset="77"/>
                <a:cs typeface="Arial Black"/>
              </a:rPr>
              <a:t>Record</a:t>
            </a:r>
            <a:r>
              <a:rPr sz="1200" spc="-165" dirty="0">
                <a:latin typeface="Lucida Sans" panose="020B0602030504020204" pitchFamily="34" charset="77"/>
                <a:cs typeface="Arial Black"/>
              </a:rPr>
              <a:t> </a:t>
            </a:r>
            <a:r>
              <a:rPr sz="1200" spc="-145" dirty="0">
                <a:latin typeface="Lucida Sans" panose="020B0602030504020204" pitchFamily="34" charset="77"/>
                <a:cs typeface="Arial Black"/>
              </a:rPr>
              <a:t>Types</a:t>
            </a:r>
            <a:endParaRPr sz="1200">
              <a:latin typeface="Lucida Sans" panose="020B0602030504020204" pitchFamily="34" charset="77"/>
              <a:cs typeface="Arial Black"/>
            </a:endParaRPr>
          </a:p>
          <a:p>
            <a:pPr>
              <a:lnSpc>
                <a:spcPct val="100000"/>
              </a:lnSpc>
              <a:spcBef>
                <a:spcPts val="5"/>
              </a:spcBef>
              <a:buFont typeface="Arial"/>
              <a:buChar char="•"/>
            </a:pPr>
            <a:endParaRPr sz="1250" dirty="0">
              <a:latin typeface="Times New Roman"/>
              <a:cs typeface="Times New Roman"/>
            </a:endParaRPr>
          </a:p>
          <a:p>
            <a:pPr marL="154940" indent="-142240">
              <a:lnSpc>
                <a:spcPct val="100000"/>
              </a:lnSpc>
              <a:buSzPct val="70833"/>
              <a:buFont typeface="Arial"/>
              <a:buChar char="•"/>
              <a:tabLst>
                <a:tab pos="154940" algn="l"/>
              </a:tabLst>
            </a:pPr>
            <a:r>
              <a:rPr sz="1200" spc="-150" dirty="0">
                <a:latin typeface="Lucida Sans" panose="020B0602030504020204" pitchFamily="34" charset="77"/>
                <a:cs typeface="Arial Black"/>
              </a:rPr>
              <a:t>Page</a:t>
            </a:r>
            <a:r>
              <a:rPr sz="1200" spc="-210" dirty="0">
                <a:latin typeface="Lucida Sans" panose="020B0602030504020204" pitchFamily="34" charset="77"/>
                <a:cs typeface="Arial Black"/>
              </a:rPr>
              <a:t> </a:t>
            </a:r>
            <a:r>
              <a:rPr sz="1200" spc="-125" dirty="0">
                <a:latin typeface="Lucida Sans" panose="020B0602030504020204" pitchFamily="34" charset="77"/>
                <a:cs typeface="Arial Black"/>
              </a:rPr>
              <a:t>Layouts</a:t>
            </a:r>
            <a:endParaRPr sz="1200">
              <a:latin typeface="Lucida Sans" panose="020B0602030504020204" pitchFamily="34" charset="77"/>
              <a:cs typeface="Arial Black"/>
            </a:endParaRPr>
          </a:p>
          <a:p>
            <a:pPr>
              <a:lnSpc>
                <a:spcPct val="100000"/>
              </a:lnSpc>
              <a:spcBef>
                <a:spcPts val="5"/>
              </a:spcBef>
              <a:buFont typeface="Arial"/>
              <a:buChar char="•"/>
            </a:pPr>
            <a:endParaRPr sz="1250" dirty="0">
              <a:latin typeface="Times New Roman"/>
              <a:cs typeface="Times New Roman"/>
            </a:endParaRPr>
          </a:p>
          <a:p>
            <a:pPr marL="154940" indent="-142240">
              <a:lnSpc>
                <a:spcPct val="100000"/>
              </a:lnSpc>
              <a:buSzPct val="70833"/>
              <a:buFont typeface="Arial"/>
              <a:buChar char="•"/>
              <a:tabLst>
                <a:tab pos="154940" algn="l"/>
              </a:tabLst>
            </a:pPr>
            <a:r>
              <a:rPr sz="1200" spc="-120" dirty="0">
                <a:latin typeface="Lucida Sans" panose="020B0602030504020204" pitchFamily="34" charset="77"/>
                <a:cs typeface="Arial Black"/>
              </a:rPr>
              <a:t>Fields</a:t>
            </a:r>
            <a:endParaRPr sz="1200">
              <a:latin typeface="Lucida Sans" panose="020B0602030504020204" pitchFamily="34" charset="77"/>
              <a:cs typeface="Arial Black"/>
            </a:endParaRPr>
          </a:p>
        </p:txBody>
      </p:sp>
      <p:sp>
        <p:nvSpPr>
          <p:cNvPr id="13" name="object 13"/>
          <p:cNvSpPr/>
          <p:nvPr/>
        </p:nvSpPr>
        <p:spPr>
          <a:xfrm>
            <a:off x="589280" y="2519679"/>
            <a:ext cx="2103120" cy="0"/>
          </a:xfrm>
          <a:custGeom>
            <a:avLst/>
            <a:gdLst/>
            <a:ahLst/>
            <a:cxnLst/>
            <a:rect l="l" t="t" r="r" b="b"/>
            <a:pathLst>
              <a:path w="2103120">
                <a:moveTo>
                  <a:pt x="0" y="0"/>
                </a:moveTo>
                <a:lnTo>
                  <a:pt x="2103120" y="0"/>
                </a:lnTo>
              </a:path>
            </a:pathLst>
          </a:custGeom>
          <a:ln w="60960">
            <a:solidFill>
              <a:srgbClr val="85F100"/>
            </a:solidFill>
          </a:ln>
        </p:spPr>
        <p:txBody>
          <a:bodyPr wrap="square" lIns="0" tIns="0" rIns="0" bIns="0" rtlCol="0"/>
          <a:lstStyle/>
          <a:p>
            <a:endParaRPr/>
          </a:p>
        </p:txBody>
      </p:sp>
      <p:sp>
        <p:nvSpPr>
          <p:cNvPr id="14" name="object 14"/>
          <p:cNvSpPr/>
          <p:nvPr/>
        </p:nvSpPr>
        <p:spPr>
          <a:xfrm>
            <a:off x="3241039" y="2519679"/>
            <a:ext cx="2103120" cy="0"/>
          </a:xfrm>
          <a:custGeom>
            <a:avLst/>
            <a:gdLst/>
            <a:ahLst/>
            <a:cxnLst/>
            <a:rect l="l" t="t" r="r" b="b"/>
            <a:pathLst>
              <a:path w="2103120">
                <a:moveTo>
                  <a:pt x="0" y="0"/>
                </a:moveTo>
                <a:lnTo>
                  <a:pt x="2103120" y="0"/>
                </a:lnTo>
              </a:path>
            </a:pathLst>
          </a:custGeom>
          <a:ln w="60960">
            <a:solidFill>
              <a:srgbClr val="34EFFF"/>
            </a:solidFill>
          </a:ln>
        </p:spPr>
        <p:txBody>
          <a:bodyPr wrap="square" lIns="0" tIns="0" rIns="0" bIns="0" rtlCol="0"/>
          <a:lstStyle/>
          <a:p>
            <a:endParaRPr/>
          </a:p>
        </p:txBody>
      </p:sp>
      <p:sp>
        <p:nvSpPr>
          <p:cNvPr id="15" name="object 15"/>
          <p:cNvSpPr/>
          <p:nvPr/>
        </p:nvSpPr>
        <p:spPr>
          <a:xfrm>
            <a:off x="5831840" y="2519679"/>
            <a:ext cx="2103120" cy="0"/>
          </a:xfrm>
          <a:custGeom>
            <a:avLst/>
            <a:gdLst/>
            <a:ahLst/>
            <a:cxnLst/>
            <a:rect l="l" t="t" r="r" b="b"/>
            <a:pathLst>
              <a:path w="2103120">
                <a:moveTo>
                  <a:pt x="0" y="0"/>
                </a:moveTo>
                <a:lnTo>
                  <a:pt x="2103119" y="0"/>
                </a:lnTo>
              </a:path>
            </a:pathLst>
          </a:custGeom>
          <a:ln w="60960">
            <a:solidFill>
              <a:srgbClr val="FCD200"/>
            </a:solidFill>
          </a:ln>
        </p:spPr>
        <p:txBody>
          <a:bodyPr wrap="square" lIns="0" tIns="0" rIns="0" bIns="0" rtlCol="0"/>
          <a:lstStyle/>
          <a:p>
            <a:endParaRPr/>
          </a:p>
        </p:txBody>
      </p:sp>
      <p:sp>
        <p:nvSpPr>
          <p:cNvPr id="16" name="object 16"/>
          <p:cNvSpPr txBox="1"/>
          <p:nvPr/>
        </p:nvSpPr>
        <p:spPr>
          <a:xfrm>
            <a:off x="3231514" y="3350809"/>
            <a:ext cx="2069464" cy="696344"/>
          </a:xfrm>
          <a:prstGeom prst="rect">
            <a:avLst/>
          </a:prstGeom>
        </p:spPr>
        <p:txBody>
          <a:bodyPr vert="horz" wrap="square" lIns="0" tIns="12065" rIns="0" bIns="0" rtlCol="0">
            <a:spAutoFit/>
          </a:bodyPr>
          <a:lstStyle/>
          <a:p>
            <a:pPr marL="185420" marR="5080" indent="-172720">
              <a:lnSpc>
                <a:spcPct val="127899"/>
              </a:lnSpc>
              <a:spcBef>
                <a:spcPts val="95"/>
              </a:spcBef>
              <a:buClr>
                <a:srgbClr val="787878"/>
              </a:buClr>
              <a:buSzPct val="70833"/>
              <a:buFont typeface="Arial"/>
              <a:buChar char="•"/>
              <a:tabLst>
                <a:tab pos="184785" algn="l"/>
                <a:tab pos="185420" algn="l"/>
              </a:tabLst>
            </a:pPr>
            <a:r>
              <a:rPr sz="1200" spc="-145" dirty="0">
                <a:latin typeface="Lucida Sans" panose="020B0602030504020204" pitchFamily="34" charset="77"/>
                <a:cs typeface="Arial Black"/>
              </a:rPr>
              <a:t>Create, </a:t>
            </a:r>
            <a:r>
              <a:rPr sz="1200" spc="-114" dirty="0">
                <a:latin typeface="Lucida Sans" panose="020B0602030504020204" pitchFamily="34" charset="77"/>
                <a:cs typeface="Arial Black"/>
              </a:rPr>
              <a:t>read, edit, </a:t>
            </a:r>
            <a:r>
              <a:rPr sz="1200" spc="-130" dirty="0">
                <a:latin typeface="Lucida Sans" panose="020B0602030504020204" pitchFamily="34" charset="77"/>
                <a:cs typeface="Arial Black"/>
              </a:rPr>
              <a:t>delete  </a:t>
            </a:r>
            <a:r>
              <a:rPr sz="1200" spc="-125" dirty="0">
                <a:latin typeface="Lucida Sans" panose="020B0602030504020204" pitchFamily="34" charset="77"/>
                <a:cs typeface="Arial Black"/>
              </a:rPr>
              <a:t>records</a:t>
            </a:r>
            <a:r>
              <a:rPr sz="1200" spc="-185" dirty="0">
                <a:latin typeface="Lucida Sans" panose="020B0602030504020204" pitchFamily="34" charset="77"/>
                <a:cs typeface="Arial Black"/>
              </a:rPr>
              <a:t> </a:t>
            </a:r>
            <a:r>
              <a:rPr sz="1200" spc="-155" dirty="0">
                <a:latin typeface="Lucida Sans" panose="020B0602030504020204" pitchFamily="34" charset="77"/>
                <a:cs typeface="Arial Black"/>
              </a:rPr>
              <a:t>(can</a:t>
            </a:r>
            <a:r>
              <a:rPr sz="1200" spc="-185" dirty="0">
                <a:latin typeface="Lucida Sans" panose="020B0602030504020204" pitchFamily="34" charset="77"/>
                <a:cs typeface="Arial Black"/>
              </a:rPr>
              <a:t> </a:t>
            </a:r>
            <a:r>
              <a:rPr sz="1200" spc="-105" dirty="0">
                <a:latin typeface="Lucida Sans" panose="020B0602030504020204" pitchFamily="34" charset="77"/>
                <a:cs typeface="Arial Black"/>
              </a:rPr>
              <a:t>be</a:t>
            </a:r>
            <a:r>
              <a:rPr sz="1200" spc="-200" dirty="0">
                <a:latin typeface="Lucida Sans" panose="020B0602030504020204" pitchFamily="34" charset="77"/>
                <a:cs typeface="Arial Black"/>
              </a:rPr>
              <a:t> </a:t>
            </a:r>
            <a:r>
              <a:rPr sz="1200" spc="-105" dirty="0">
                <a:latin typeface="Lucida Sans" panose="020B0602030504020204" pitchFamily="34" charset="77"/>
                <a:cs typeface="Arial Black"/>
              </a:rPr>
              <a:t>defined</a:t>
            </a:r>
            <a:r>
              <a:rPr sz="1200" spc="-185" dirty="0">
                <a:latin typeface="Lucida Sans" panose="020B0602030504020204" pitchFamily="34" charset="77"/>
                <a:cs typeface="Arial Black"/>
              </a:rPr>
              <a:t> </a:t>
            </a:r>
            <a:r>
              <a:rPr sz="1200" spc="-100" dirty="0">
                <a:latin typeface="Lucida Sans" panose="020B0602030504020204" pitchFamily="34" charset="77"/>
                <a:cs typeface="Arial Black"/>
              </a:rPr>
              <a:t>per  </a:t>
            </a:r>
            <a:r>
              <a:rPr sz="1200" spc="-130" dirty="0">
                <a:latin typeface="Lucida Sans" panose="020B0602030504020204" pitchFamily="34" charset="77"/>
                <a:cs typeface="Arial Black"/>
              </a:rPr>
              <a:t>object)</a:t>
            </a:r>
            <a:endParaRPr sz="1200">
              <a:latin typeface="Lucida Sans" panose="020B0602030504020204" pitchFamily="34" charset="77"/>
              <a:cs typeface="Arial Black"/>
            </a:endParaRPr>
          </a:p>
        </p:txBody>
      </p:sp>
      <p:sp>
        <p:nvSpPr>
          <p:cNvPr id="17" name="object 17"/>
          <p:cNvSpPr txBox="1"/>
          <p:nvPr/>
        </p:nvSpPr>
        <p:spPr>
          <a:xfrm>
            <a:off x="3231514" y="4174363"/>
            <a:ext cx="1989455" cy="486415"/>
          </a:xfrm>
          <a:prstGeom prst="rect">
            <a:avLst/>
          </a:prstGeom>
        </p:spPr>
        <p:txBody>
          <a:bodyPr vert="horz" wrap="square" lIns="0" tIns="12700" rIns="0" bIns="0" rtlCol="0">
            <a:spAutoFit/>
          </a:bodyPr>
          <a:lstStyle/>
          <a:p>
            <a:pPr marL="185420" marR="5080" indent="-172720">
              <a:lnSpc>
                <a:spcPct val="133500"/>
              </a:lnSpc>
              <a:spcBef>
                <a:spcPts val="100"/>
              </a:spcBef>
              <a:buClr>
                <a:srgbClr val="787878"/>
              </a:buClr>
              <a:buSzPct val="70833"/>
              <a:buFont typeface="Arial"/>
              <a:buChar char="•"/>
              <a:tabLst>
                <a:tab pos="184785" algn="l"/>
                <a:tab pos="185420" algn="l"/>
              </a:tabLst>
            </a:pPr>
            <a:r>
              <a:rPr sz="1200" spc="-120" dirty="0">
                <a:latin typeface="Lucida Sans" panose="020B0602030504020204" pitchFamily="34" charset="77"/>
                <a:cs typeface="Arial Black"/>
              </a:rPr>
              <a:t>Administrative</a:t>
            </a:r>
            <a:r>
              <a:rPr sz="1200" spc="-250" dirty="0">
                <a:latin typeface="Lucida Sans" panose="020B0602030504020204" pitchFamily="34" charset="77"/>
                <a:cs typeface="Arial Black"/>
              </a:rPr>
              <a:t> </a:t>
            </a:r>
            <a:r>
              <a:rPr sz="1200" spc="-130" dirty="0">
                <a:latin typeface="Lucida Sans" panose="020B0602030504020204" pitchFamily="34" charset="77"/>
                <a:cs typeface="Arial Black"/>
              </a:rPr>
              <a:t>permission  (customize</a:t>
            </a:r>
            <a:r>
              <a:rPr sz="1200" spc="-200" dirty="0">
                <a:latin typeface="Lucida Sans" panose="020B0602030504020204" pitchFamily="34" charset="77"/>
                <a:cs typeface="Arial Black"/>
              </a:rPr>
              <a:t> </a:t>
            </a:r>
            <a:r>
              <a:rPr sz="1200" spc="-114" dirty="0">
                <a:latin typeface="Lucida Sans" panose="020B0602030504020204" pitchFamily="34" charset="77"/>
                <a:cs typeface="Arial Black"/>
              </a:rPr>
              <a:t>app)</a:t>
            </a:r>
            <a:endParaRPr sz="1200">
              <a:latin typeface="Lucida Sans" panose="020B0602030504020204" pitchFamily="34" charset="77"/>
              <a:cs typeface="Arial Black"/>
            </a:endParaRPr>
          </a:p>
        </p:txBody>
      </p:sp>
      <p:sp>
        <p:nvSpPr>
          <p:cNvPr id="18" name="object 18"/>
          <p:cNvSpPr txBox="1"/>
          <p:nvPr/>
        </p:nvSpPr>
        <p:spPr>
          <a:xfrm>
            <a:off x="2929255" y="4782567"/>
            <a:ext cx="2257425" cy="494665"/>
          </a:xfrm>
          <a:prstGeom prst="rect">
            <a:avLst/>
          </a:prstGeom>
        </p:spPr>
        <p:txBody>
          <a:bodyPr vert="horz" wrap="square" lIns="0" tIns="64135" rIns="0" bIns="0" rtlCol="0">
            <a:spAutoFit/>
          </a:bodyPr>
          <a:lstStyle/>
          <a:p>
            <a:pPr marL="172085" marR="50165" indent="-172085" algn="r">
              <a:lnSpc>
                <a:spcPct val="100000"/>
              </a:lnSpc>
              <a:spcBef>
                <a:spcPts val="505"/>
              </a:spcBef>
              <a:buClr>
                <a:srgbClr val="787878"/>
              </a:buClr>
              <a:buSzPct val="70833"/>
              <a:buFont typeface="Arial"/>
              <a:buChar char="•"/>
              <a:tabLst>
                <a:tab pos="172085" algn="l"/>
                <a:tab pos="172720" algn="l"/>
              </a:tabLst>
            </a:pPr>
            <a:r>
              <a:rPr sz="1200" spc="-125" dirty="0">
                <a:latin typeface="Lucida Sans" panose="020B0602030504020204" pitchFamily="34" charset="77"/>
                <a:cs typeface="Arial Black"/>
              </a:rPr>
              <a:t>General functionality </a:t>
            </a:r>
            <a:r>
              <a:rPr sz="1200" spc="-130" dirty="0">
                <a:latin typeface="Lucida Sans" panose="020B0602030504020204" pitchFamily="34" charset="77"/>
                <a:cs typeface="Arial Black"/>
              </a:rPr>
              <a:t>(e.g.</a:t>
            </a:r>
            <a:r>
              <a:rPr sz="1200" spc="-305" dirty="0">
                <a:latin typeface="Lucida Sans" panose="020B0602030504020204" pitchFamily="34" charset="77"/>
                <a:cs typeface="Arial Black"/>
              </a:rPr>
              <a:t> </a:t>
            </a:r>
            <a:r>
              <a:rPr sz="1200" spc="-70" dirty="0">
                <a:latin typeface="Lucida Sans" panose="020B0602030504020204" pitchFamily="34" charset="77"/>
                <a:cs typeface="Arial Black"/>
              </a:rPr>
              <a:t>run</a:t>
            </a:r>
            <a:endParaRPr sz="1200" dirty="0">
              <a:latin typeface="Lucida Sans" panose="020B0602030504020204" pitchFamily="34" charset="77"/>
              <a:cs typeface="Arial Black"/>
            </a:endParaRPr>
          </a:p>
          <a:p>
            <a:pPr marR="5080" algn="r">
              <a:lnSpc>
                <a:spcPct val="100000"/>
              </a:lnSpc>
              <a:spcBef>
                <a:spcPts val="405"/>
              </a:spcBef>
            </a:pPr>
            <a:r>
              <a:rPr sz="1200" spc="-100" dirty="0">
                <a:latin typeface="Lucida Sans" panose="020B0602030504020204" pitchFamily="34" charset="77"/>
                <a:cs typeface="Arial Black"/>
              </a:rPr>
              <a:t>report,</a:t>
            </a:r>
            <a:r>
              <a:rPr sz="1200" spc="-145" dirty="0">
                <a:latin typeface="Lucida Sans" panose="020B0602030504020204" pitchFamily="34" charset="77"/>
                <a:cs typeface="Arial Black"/>
              </a:rPr>
              <a:t> </a:t>
            </a:r>
            <a:r>
              <a:rPr sz="1200" spc="-150" dirty="0">
                <a:latin typeface="Lucida Sans" panose="020B0602030504020204" pitchFamily="34" charset="77"/>
                <a:cs typeface="Arial Black"/>
              </a:rPr>
              <a:t>create</a:t>
            </a:r>
            <a:r>
              <a:rPr sz="1200" spc="-200" dirty="0">
                <a:latin typeface="Lucida Sans" panose="020B0602030504020204" pitchFamily="34" charset="77"/>
                <a:cs typeface="Arial Black"/>
              </a:rPr>
              <a:t> </a:t>
            </a:r>
            <a:r>
              <a:rPr sz="1200" spc="-110" dirty="0">
                <a:latin typeface="Lucida Sans" panose="020B0602030504020204" pitchFamily="34" charset="77"/>
                <a:cs typeface="Arial Black"/>
              </a:rPr>
              <a:t>public</a:t>
            </a:r>
            <a:r>
              <a:rPr sz="1200" spc="-254" dirty="0">
                <a:latin typeface="Lucida Sans" panose="020B0602030504020204" pitchFamily="34" charset="77"/>
                <a:cs typeface="Arial Black"/>
              </a:rPr>
              <a:t> </a:t>
            </a:r>
            <a:r>
              <a:rPr sz="1200" spc="-135" dirty="0">
                <a:latin typeface="Lucida Sans" panose="020B0602030504020204" pitchFamily="34" charset="77"/>
                <a:cs typeface="Arial Black"/>
              </a:rPr>
              <a:t>list</a:t>
            </a:r>
            <a:r>
              <a:rPr sz="1200" spc="-185" dirty="0">
                <a:latin typeface="Lucida Sans" panose="020B0602030504020204" pitchFamily="34" charset="77"/>
                <a:cs typeface="Arial Black"/>
              </a:rPr>
              <a:t> </a:t>
            </a:r>
            <a:r>
              <a:rPr sz="1200" spc="-160" dirty="0">
                <a:latin typeface="Lucida Sans" panose="020B0602030504020204" pitchFamily="34" charset="77"/>
                <a:cs typeface="Arial Black"/>
              </a:rPr>
              <a:t>views)</a:t>
            </a:r>
            <a:endParaRPr sz="1200" dirty="0">
              <a:latin typeface="Lucida Sans" panose="020B0602030504020204" pitchFamily="34" charset="77"/>
              <a:cs typeface="Arial Black"/>
            </a:endParaRPr>
          </a:p>
        </p:txBody>
      </p:sp>
      <p:sp>
        <p:nvSpPr>
          <p:cNvPr id="19" name="object 19"/>
          <p:cNvSpPr txBox="1"/>
          <p:nvPr/>
        </p:nvSpPr>
        <p:spPr>
          <a:xfrm>
            <a:off x="3241675" y="2626550"/>
            <a:ext cx="1873250" cy="594995"/>
          </a:xfrm>
          <a:prstGeom prst="rect">
            <a:avLst/>
          </a:prstGeom>
        </p:spPr>
        <p:txBody>
          <a:bodyPr vert="horz" wrap="square" lIns="0" tIns="12700" rIns="0" bIns="0" rtlCol="0">
            <a:spAutoFit/>
          </a:bodyPr>
          <a:lstStyle/>
          <a:p>
            <a:pPr marL="12700" marR="5080">
              <a:lnSpc>
                <a:spcPct val="128899"/>
              </a:lnSpc>
              <a:spcBef>
                <a:spcPts val="100"/>
              </a:spcBef>
            </a:pPr>
            <a:r>
              <a:rPr sz="1450" b="1" spc="-75" dirty="0">
                <a:latin typeface="Lucida Sans"/>
                <a:cs typeface="Lucida Sans"/>
              </a:rPr>
              <a:t>A </a:t>
            </a:r>
            <a:r>
              <a:rPr sz="1450" b="1" spc="-50" dirty="0">
                <a:latin typeface="Lucida Sans"/>
                <a:cs typeface="Lucida Sans"/>
              </a:rPr>
              <a:t>profile</a:t>
            </a:r>
            <a:r>
              <a:rPr sz="1450" b="1" spc="-275" dirty="0">
                <a:latin typeface="Lucida Sans"/>
                <a:cs typeface="Lucida Sans"/>
              </a:rPr>
              <a:t> </a:t>
            </a:r>
            <a:r>
              <a:rPr sz="1450" b="1" spc="-15" dirty="0">
                <a:latin typeface="Lucida Sans"/>
                <a:cs typeface="Lucida Sans"/>
              </a:rPr>
              <a:t>determines  </a:t>
            </a:r>
            <a:r>
              <a:rPr sz="1450" b="1" dirty="0">
                <a:latin typeface="Lucida Sans"/>
                <a:cs typeface="Lucida Sans"/>
              </a:rPr>
              <a:t>what</a:t>
            </a:r>
            <a:r>
              <a:rPr sz="1450" b="1" spc="-225" dirty="0">
                <a:latin typeface="Lucida Sans"/>
                <a:cs typeface="Lucida Sans"/>
              </a:rPr>
              <a:t> </a:t>
            </a:r>
            <a:r>
              <a:rPr sz="1450" b="1" spc="15" dirty="0">
                <a:latin typeface="Lucida Sans"/>
                <a:cs typeface="Lucida Sans"/>
              </a:rPr>
              <a:t>a</a:t>
            </a:r>
            <a:r>
              <a:rPr sz="1450" b="1" spc="-70" dirty="0">
                <a:latin typeface="Lucida Sans"/>
                <a:cs typeface="Lucida Sans"/>
              </a:rPr>
              <a:t> </a:t>
            </a:r>
            <a:r>
              <a:rPr sz="1450" b="1" spc="-20" dirty="0">
                <a:latin typeface="Lucida Sans"/>
                <a:cs typeface="Lucida Sans"/>
              </a:rPr>
              <a:t>user</a:t>
            </a:r>
            <a:r>
              <a:rPr sz="1450" b="1" spc="-245" dirty="0">
                <a:latin typeface="Lucida Sans"/>
                <a:cs typeface="Lucida Sans"/>
              </a:rPr>
              <a:t> </a:t>
            </a:r>
            <a:r>
              <a:rPr sz="1450" b="1" spc="-15" dirty="0">
                <a:latin typeface="Lucida Sans"/>
                <a:cs typeface="Lucida Sans"/>
              </a:rPr>
              <a:t>can</a:t>
            </a:r>
            <a:r>
              <a:rPr sz="1450" b="1" spc="-220" dirty="0">
                <a:latin typeface="Lucida Sans"/>
                <a:cs typeface="Lucida Sans"/>
              </a:rPr>
              <a:t> </a:t>
            </a:r>
            <a:r>
              <a:rPr sz="1450" b="1" spc="-60" dirty="0">
                <a:latin typeface="Lucida Sans"/>
                <a:cs typeface="Lucida Sans"/>
              </a:rPr>
              <a:t>do</a:t>
            </a:r>
            <a:endParaRPr sz="1450">
              <a:latin typeface="Lucida Sans"/>
              <a:cs typeface="Lucida Sans"/>
            </a:endParaRPr>
          </a:p>
        </p:txBody>
      </p:sp>
      <p:sp>
        <p:nvSpPr>
          <p:cNvPr id="20" name="object 20"/>
          <p:cNvSpPr txBox="1"/>
          <p:nvPr/>
        </p:nvSpPr>
        <p:spPr>
          <a:xfrm>
            <a:off x="5832728" y="2626550"/>
            <a:ext cx="1788160" cy="594995"/>
          </a:xfrm>
          <a:prstGeom prst="rect">
            <a:avLst/>
          </a:prstGeom>
        </p:spPr>
        <p:txBody>
          <a:bodyPr vert="horz" wrap="square" lIns="0" tIns="12700" rIns="0" bIns="0" rtlCol="0">
            <a:spAutoFit/>
          </a:bodyPr>
          <a:lstStyle/>
          <a:p>
            <a:pPr marL="12700" marR="5080">
              <a:lnSpc>
                <a:spcPct val="128899"/>
              </a:lnSpc>
              <a:spcBef>
                <a:spcPts val="100"/>
              </a:spcBef>
            </a:pPr>
            <a:r>
              <a:rPr sz="1450" b="1" spc="-75" dirty="0">
                <a:latin typeface="Lucida Sans"/>
                <a:cs typeface="Lucida Sans"/>
              </a:rPr>
              <a:t>A </a:t>
            </a:r>
            <a:r>
              <a:rPr sz="1450" b="1" spc="-50" dirty="0">
                <a:latin typeface="Lucida Sans"/>
                <a:cs typeface="Lucida Sans"/>
              </a:rPr>
              <a:t>profile </a:t>
            </a:r>
            <a:r>
              <a:rPr sz="1450" b="1" spc="-55" dirty="0">
                <a:latin typeface="Lucida Sans"/>
                <a:cs typeface="Lucida Sans"/>
              </a:rPr>
              <a:t>describes  </a:t>
            </a:r>
            <a:r>
              <a:rPr sz="1450" b="1" dirty="0">
                <a:latin typeface="Lucida Sans"/>
                <a:cs typeface="Lucida Sans"/>
              </a:rPr>
              <a:t>what</a:t>
            </a:r>
            <a:r>
              <a:rPr sz="1450" b="1" spc="-229" dirty="0">
                <a:latin typeface="Lucida Sans"/>
                <a:cs typeface="Lucida Sans"/>
              </a:rPr>
              <a:t> </a:t>
            </a:r>
            <a:r>
              <a:rPr sz="1450" b="1" spc="15" dirty="0">
                <a:latin typeface="Lucida Sans"/>
                <a:cs typeface="Lucida Sans"/>
              </a:rPr>
              <a:t>a</a:t>
            </a:r>
            <a:r>
              <a:rPr sz="1450" b="1" spc="-80" dirty="0">
                <a:latin typeface="Lucida Sans"/>
                <a:cs typeface="Lucida Sans"/>
              </a:rPr>
              <a:t> </a:t>
            </a:r>
            <a:r>
              <a:rPr sz="1450" b="1" spc="-20" dirty="0">
                <a:latin typeface="Lucida Sans"/>
                <a:cs typeface="Lucida Sans"/>
              </a:rPr>
              <a:t>user</a:t>
            </a:r>
            <a:r>
              <a:rPr sz="1450" b="1" spc="-250" dirty="0">
                <a:latin typeface="Lucida Sans"/>
                <a:cs typeface="Lucida Sans"/>
              </a:rPr>
              <a:t> </a:t>
            </a:r>
            <a:r>
              <a:rPr sz="1450" b="1" spc="-15" dirty="0">
                <a:latin typeface="Lucida Sans"/>
                <a:cs typeface="Lucida Sans"/>
              </a:rPr>
              <a:t>can</a:t>
            </a:r>
            <a:r>
              <a:rPr sz="1450" b="1" spc="-225" dirty="0">
                <a:latin typeface="Lucida Sans"/>
                <a:cs typeface="Lucida Sans"/>
              </a:rPr>
              <a:t> </a:t>
            </a:r>
            <a:r>
              <a:rPr sz="1450" b="1" spc="-30" dirty="0">
                <a:latin typeface="Lucida Sans"/>
                <a:cs typeface="Lucida Sans"/>
              </a:rPr>
              <a:t>see</a:t>
            </a:r>
            <a:endParaRPr sz="1450">
              <a:latin typeface="Lucida Sans"/>
              <a:cs typeface="Lucida Sans"/>
            </a:endParaRPr>
          </a:p>
        </p:txBody>
      </p:sp>
      <p:sp>
        <p:nvSpPr>
          <p:cNvPr id="21" name="object 21"/>
          <p:cNvSpPr txBox="1"/>
          <p:nvPr/>
        </p:nvSpPr>
        <p:spPr>
          <a:xfrm>
            <a:off x="575627" y="2620312"/>
            <a:ext cx="2324100" cy="2668270"/>
          </a:xfrm>
          <a:prstGeom prst="rect">
            <a:avLst/>
          </a:prstGeom>
        </p:spPr>
        <p:txBody>
          <a:bodyPr vert="horz" wrap="square" lIns="0" tIns="76200" rIns="0" bIns="0" rtlCol="0">
            <a:spAutoFit/>
          </a:bodyPr>
          <a:lstStyle/>
          <a:p>
            <a:pPr marL="22225">
              <a:lnSpc>
                <a:spcPct val="100000"/>
              </a:lnSpc>
              <a:spcBef>
                <a:spcPts val="600"/>
              </a:spcBef>
            </a:pPr>
            <a:r>
              <a:rPr sz="1450" b="1" spc="-5" dirty="0">
                <a:latin typeface="Lucida Sans"/>
                <a:cs typeface="Lucida Sans"/>
              </a:rPr>
              <a:t>General</a:t>
            </a:r>
            <a:r>
              <a:rPr sz="1450" b="1" spc="-270" dirty="0">
                <a:latin typeface="Lucida Sans"/>
                <a:cs typeface="Lucida Sans"/>
              </a:rPr>
              <a:t> </a:t>
            </a:r>
            <a:r>
              <a:rPr sz="1450" b="1" spc="-20" dirty="0">
                <a:latin typeface="Lucida Sans"/>
                <a:cs typeface="Lucida Sans"/>
              </a:rPr>
              <a:t>information</a:t>
            </a:r>
            <a:endParaRPr sz="1450" dirty="0">
              <a:latin typeface="Lucida Sans"/>
              <a:cs typeface="Lucida Sans"/>
            </a:endParaRPr>
          </a:p>
          <a:p>
            <a:pPr marL="22225">
              <a:lnSpc>
                <a:spcPct val="100000"/>
              </a:lnSpc>
              <a:spcBef>
                <a:spcPts val="500"/>
              </a:spcBef>
            </a:pPr>
            <a:r>
              <a:rPr sz="1450" b="1" spc="-15" dirty="0">
                <a:latin typeface="Lucida Sans"/>
                <a:cs typeface="Lucida Sans"/>
              </a:rPr>
              <a:t>about</a:t>
            </a:r>
            <a:r>
              <a:rPr sz="1450" b="1" spc="-220" dirty="0">
                <a:latin typeface="Lucida Sans"/>
                <a:cs typeface="Lucida Sans"/>
              </a:rPr>
              <a:t> </a:t>
            </a:r>
            <a:r>
              <a:rPr sz="1450" b="1" spc="-55" dirty="0">
                <a:latin typeface="Lucida Sans"/>
                <a:cs typeface="Lucida Sans"/>
              </a:rPr>
              <a:t>profiles</a:t>
            </a:r>
            <a:endParaRPr sz="1450" dirty="0">
              <a:latin typeface="Lucida Sans"/>
              <a:cs typeface="Lucida Sans"/>
            </a:endParaRPr>
          </a:p>
          <a:p>
            <a:pPr marL="154305" marR="18415" indent="-142240">
              <a:lnSpc>
                <a:spcPct val="127899"/>
              </a:lnSpc>
              <a:spcBef>
                <a:spcPts val="1265"/>
              </a:spcBef>
              <a:buClr>
                <a:srgbClr val="787878"/>
              </a:buClr>
              <a:buSzPct val="70833"/>
              <a:buFont typeface="Arial"/>
              <a:buChar char="•"/>
              <a:tabLst>
                <a:tab pos="154940" algn="l"/>
              </a:tabLst>
            </a:pPr>
            <a:r>
              <a:rPr sz="1200" spc="-100" dirty="0">
                <a:latin typeface="Lucida Sans" panose="020B0602030504020204" pitchFamily="34" charset="77"/>
                <a:cs typeface="Arial Black"/>
              </a:rPr>
              <a:t>When </a:t>
            </a:r>
            <a:r>
              <a:rPr sz="1200" spc="-135" dirty="0">
                <a:latin typeface="Lucida Sans" panose="020B0602030504020204" pitchFamily="34" charset="77"/>
                <a:cs typeface="Arial Black"/>
              </a:rPr>
              <a:t>creating a </a:t>
            </a:r>
            <a:r>
              <a:rPr sz="1200" spc="-114" dirty="0">
                <a:latin typeface="Lucida Sans" panose="020B0602030504020204" pitchFamily="34" charset="77"/>
                <a:cs typeface="Arial Black"/>
              </a:rPr>
              <a:t>user, </a:t>
            </a:r>
            <a:r>
              <a:rPr sz="1200" spc="-135" dirty="0">
                <a:latin typeface="Lucida Sans" panose="020B0602030504020204" pitchFamily="34" charset="77"/>
                <a:cs typeface="Arial Black"/>
              </a:rPr>
              <a:t>a </a:t>
            </a:r>
            <a:r>
              <a:rPr sz="1200" spc="-85" dirty="0">
                <a:latin typeface="Lucida Sans" panose="020B0602030504020204" pitchFamily="34" charset="77"/>
                <a:cs typeface="Arial Black"/>
              </a:rPr>
              <a:t>profile  </a:t>
            </a:r>
            <a:r>
              <a:rPr sz="1200" spc="-114" dirty="0">
                <a:latin typeface="Lucida Sans" panose="020B0602030504020204" pitchFamily="34" charset="77"/>
                <a:cs typeface="Arial Black"/>
              </a:rPr>
              <a:t>must </a:t>
            </a:r>
            <a:r>
              <a:rPr sz="1200" spc="-105" dirty="0">
                <a:latin typeface="Lucida Sans" panose="020B0602030504020204" pitchFamily="34" charset="77"/>
                <a:cs typeface="Arial Black"/>
              </a:rPr>
              <a:t>be </a:t>
            </a:r>
            <a:r>
              <a:rPr sz="1200" spc="-130" dirty="0">
                <a:latin typeface="Lucida Sans" panose="020B0602030504020204" pitchFamily="34" charset="77"/>
                <a:cs typeface="Arial Black"/>
              </a:rPr>
              <a:t>assigned. </a:t>
            </a:r>
            <a:r>
              <a:rPr sz="1200" spc="-175" dirty="0">
                <a:latin typeface="Lucida Sans" panose="020B0602030504020204" pitchFamily="34" charset="77"/>
                <a:cs typeface="Arial Black"/>
              </a:rPr>
              <a:t>Each </a:t>
            </a:r>
            <a:r>
              <a:rPr sz="1200" spc="-114" dirty="0">
                <a:latin typeface="Lucida Sans" panose="020B0602030504020204" pitchFamily="34" charset="77"/>
                <a:cs typeface="Arial Black"/>
              </a:rPr>
              <a:t>user  </a:t>
            </a:r>
            <a:r>
              <a:rPr sz="1200" spc="-155" dirty="0">
                <a:latin typeface="Lucida Sans" panose="020B0602030504020204" pitchFamily="34" charset="77"/>
                <a:cs typeface="Arial Black"/>
              </a:rPr>
              <a:t>can </a:t>
            </a:r>
            <a:r>
              <a:rPr sz="1200" spc="-120" dirty="0">
                <a:latin typeface="Lucida Sans" panose="020B0602030504020204" pitchFamily="34" charset="77"/>
                <a:cs typeface="Arial Black"/>
              </a:rPr>
              <a:t>have </a:t>
            </a:r>
            <a:r>
              <a:rPr sz="1200" spc="-100" dirty="0">
                <a:latin typeface="Lucida Sans" panose="020B0602030504020204" pitchFamily="34" charset="77"/>
                <a:cs typeface="Arial Black"/>
              </a:rPr>
              <a:t>one</a:t>
            </a:r>
            <a:r>
              <a:rPr sz="1200" spc="-65" dirty="0">
                <a:latin typeface="Lucida Sans" panose="020B0602030504020204" pitchFamily="34" charset="77"/>
                <a:cs typeface="Arial Black"/>
              </a:rPr>
              <a:t> </a:t>
            </a:r>
            <a:r>
              <a:rPr sz="1200" spc="-85" dirty="0">
                <a:latin typeface="Lucida Sans" panose="020B0602030504020204" pitchFamily="34" charset="77"/>
                <a:cs typeface="Arial Black"/>
              </a:rPr>
              <a:t>profile</a:t>
            </a:r>
            <a:endParaRPr sz="1200" dirty="0">
              <a:latin typeface="Lucida Sans" panose="020B0602030504020204" pitchFamily="34" charset="77"/>
              <a:cs typeface="Arial Black"/>
            </a:endParaRPr>
          </a:p>
          <a:p>
            <a:pPr marL="154305" marR="5080" indent="-142240">
              <a:lnSpc>
                <a:spcPct val="133500"/>
              </a:lnSpc>
              <a:spcBef>
                <a:spcPts val="965"/>
              </a:spcBef>
              <a:buClr>
                <a:srgbClr val="787878"/>
              </a:buClr>
              <a:buSzPct val="70833"/>
              <a:buFont typeface="Arial"/>
              <a:buChar char="•"/>
              <a:tabLst>
                <a:tab pos="154940" algn="l"/>
              </a:tabLst>
            </a:pPr>
            <a:r>
              <a:rPr sz="1200" spc="-120" dirty="0">
                <a:latin typeface="Lucida Sans" panose="020B0602030504020204" pitchFamily="34" charset="77"/>
                <a:cs typeface="Arial Black"/>
              </a:rPr>
              <a:t>Standard </a:t>
            </a:r>
            <a:r>
              <a:rPr sz="1200" spc="-100" dirty="0">
                <a:latin typeface="Lucida Sans" panose="020B0602030504020204" pitchFamily="34" charset="77"/>
                <a:cs typeface="Arial Black"/>
              </a:rPr>
              <a:t>profiles </a:t>
            </a:r>
            <a:r>
              <a:rPr sz="1200" spc="-114" dirty="0">
                <a:latin typeface="Lucida Sans" panose="020B0602030504020204" pitchFamily="34" charset="77"/>
                <a:cs typeface="Arial Black"/>
              </a:rPr>
              <a:t>are</a:t>
            </a:r>
            <a:r>
              <a:rPr sz="1200" spc="-210" dirty="0">
                <a:latin typeface="Lucida Sans" panose="020B0602030504020204" pitchFamily="34" charset="77"/>
                <a:cs typeface="Arial Black"/>
              </a:rPr>
              <a:t> </a:t>
            </a:r>
            <a:r>
              <a:rPr sz="1200" spc="-120" dirty="0">
                <a:latin typeface="Lucida Sans" panose="020B0602030504020204" pitchFamily="34" charset="77"/>
                <a:cs typeface="Arial Black"/>
              </a:rPr>
              <a:t>available,  </a:t>
            </a:r>
            <a:r>
              <a:rPr sz="1200" spc="-135" dirty="0">
                <a:latin typeface="Lucida Sans" panose="020B0602030504020204" pitchFamily="34" charset="77"/>
                <a:cs typeface="Arial Black"/>
              </a:rPr>
              <a:t>custom </a:t>
            </a:r>
            <a:r>
              <a:rPr sz="1200" spc="-100" dirty="0">
                <a:latin typeface="Lucida Sans" panose="020B0602030504020204" pitchFamily="34" charset="77"/>
                <a:cs typeface="Arial Black"/>
              </a:rPr>
              <a:t>profiles </a:t>
            </a:r>
            <a:r>
              <a:rPr sz="1200" spc="-155" dirty="0">
                <a:latin typeface="Lucida Sans" panose="020B0602030504020204" pitchFamily="34" charset="77"/>
                <a:cs typeface="Arial Black"/>
              </a:rPr>
              <a:t>can </a:t>
            </a:r>
            <a:r>
              <a:rPr sz="1200" spc="-105" dirty="0">
                <a:latin typeface="Lucida Sans" panose="020B0602030504020204" pitchFamily="34" charset="77"/>
                <a:cs typeface="Arial Black"/>
              </a:rPr>
              <a:t>be </a:t>
            </a:r>
            <a:r>
              <a:rPr sz="1200" spc="-140" dirty="0">
                <a:latin typeface="Lucida Sans" panose="020B0602030504020204" pitchFamily="34" charset="77"/>
                <a:cs typeface="Arial Black"/>
              </a:rPr>
              <a:t>created</a:t>
            </a:r>
            <a:endParaRPr sz="1200" dirty="0">
              <a:latin typeface="Lucida Sans" panose="020B0602030504020204" pitchFamily="34" charset="77"/>
              <a:cs typeface="Arial Black"/>
            </a:endParaRPr>
          </a:p>
          <a:p>
            <a:pPr marL="154305" marR="89535" indent="-142240">
              <a:lnSpc>
                <a:spcPct val="127899"/>
              </a:lnSpc>
              <a:spcBef>
                <a:spcPts val="1045"/>
              </a:spcBef>
              <a:buClr>
                <a:srgbClr val="787878"/>
              </a:buClr>
              <a:buSzPct val="70833"/>
              <a:buFont typeface="Arial"/>
              <a:buChar char="•"/>
              <a:tabLst>
                <a:tab pos="154940" algn="l"/>
              </a:tabLst>
            </a:pPr>
            <a:r>
              <a:rPr lang="en-US" sz="1200" spc="-110" dirty="0">
                <a:latin typeface="Lucida Sans" panose="020B0602030504020204" pitchFamily="34" charset="77"/>
                <a:cs typeface="Arial Black"/>
              </a:rPr>
              <a:t>tip</a:t>
            </a:r>
            <a:r>
              <a:rPr sz="1200" spc="-110" dirty="0">
                <a:latin typeface="Lucida Sans" panose="020B0602030504020204" pitchFamily="34" charset="77"/>
                <a:cs typeface="Arial Black"/>
              </a:rPr>
              <a:t>: </a:t>
            </a:r>
            <a:r>
              <a:rPr sz="1200" spc="-120" dirty="0">
                <a:latin typeface="Lucida Sans" panose="020B0602030504020204" pitchFamily="34" charset="77"/>
                <a:cs typeface="Arial Black"/>
              </a:rPr>
              <a:t>Clone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standard </a:t>
            </a:r>
            <a:r>
              <a:rPr sz="1200" spc="-85" dirty="0">
                <a:latin typeface="Lucida Sans" panose="020B0602030504020204" pitchFamily="34" charset="77"/>
                <a:cs typeface="Arial Black"/>
              </a:rPr>
              <a:t>profile  </a:t>
            </a:r>
            <a:r>
              <a:rPr sz="1200" spc="-105" dirty="0">
                <a:latin typeface="Lucida Sans" panose="020B0602030504020204" pitchFamily="34" charset="77"/>
                <a:cs typeface="Arial Black"/>
              </a:rPr>
              <a:t>and </a:t>
            </a:r>
            <a:r>
              <a:rPr sz="1200" spc="-114" dirty="0">
                <a:latin typeface="Lucida Sans" panose="020B0602030504020204" pitchFamily="34" charset="77"/>
                <a:cs typeface="Arial Black"/>
              </a:rPr>
              <a:t>adjust </a:t>
            </a:r>
            <a:r>
              <a:rPr sz="1200" spc="-95" dirty="0">
                <a:latin typeface="Lucida Sans" panose="020B0602030504020204" pitchFamily="34" charset="77"/>
                <a:cs typeface="Arial Black"/>
              </a:rPr>
              <a:t>it </a:t>
            </a:r>
            <a:r>
              <a:rPr sz="1200" spc="-105" dirty="0">
                <a:latin typeface="Lucida Sans" panose="020B0602030504020204" pitchFamily="34" charset="77"/>
                <a:cs typeface="Arial Black"/>
              </a:rPr>
              <a:t>to </a:t>
            </a:r>
            <a:r>
              <a:rPr sz="1200" spc="-75" dirty="0">
                <a:latin typeface="Lucida Sans" panose="020B0602030504020204" pitchFamily="34" charset="77"/>
                <a:cs typeface="Arial Black"/>
              </a:rPr>
              <a:t>your</a:t>
            </a:r>
            <a:r>
              <a:rPr sz="1200" spc="-175" dirty="0">
                <a:latin typeface="Lucida Sans" panose="020B0602030504020204" pitchFamily="34" charset="77"/>
                <a:cs typeface="Arial Black"/>
              </a:rPr>
              <a:t> </a:t>
            </a:r>
            <a:r>
              <a:rPr sz="1200" spc="-130" dirty="0">
                <a:latin typeface="Lucida Sans" panose="020B0602030504020204" pitchFamily="34" charset="77"/>
                <a:cs typeface="Arial Black"/>
              </a:rPr>
              <a:t>needs</a:t>
            </a:r>
            <a:endParaRPr sz="1200" dirty="0">
              <a:latin typeface="Lucida Sans" panose="020B0602030504020204" pitchFamily="34" charset="77"/>
              <a:cs typeface="Arial Black"/>
            </a:endParaRPr>
          </a:p>
        </p:txBody>
      </p:sp>
      <p:sp>
        <p:nvSpPr>
          <p:cNvPr id="22" name="object 22"/>
          <p:cNvSpPr/>
          <p:nvPr/>
        </p:nvSpPr>
        <p:spPr>
          <a:xfrm>
            <a:off x="11216640" y="6390640"/>
            <a:ext cx="121919" cy="121919"/>
          </a:xfrm>
          <a:prstGeom prst="rect">
            <a:avLst/>
          </a:prstGeom>
          <a:blipFill>
            <a:blip r:embed="rId9" cstate="print"/>
            <a:stretch>
              <a:fillRect/>
            </a:stretch>
          </a:blipFill>
        </p:spPr>
        <p:txBody>
          <a:bodyPr wrap="square" lIns="0" tIns="0" rIns="0" bIns="0" rtlCol="0"/>
          <a:lstStyle/>
          <a:p>
            <a:endParaRPr/>
          </a:p>
        </p:txBody>
      </p:sp>
      <p:sp>
        <p:nvSpPr>
          <p:cNvPr id="23" name="object 23"/>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10"/>
              </a:rPr>
              <a:t>S</a:t>
            </a:r>
            <a:r>
              <a:rPr sz="1050" spc="-150" dirty="0">
                <a:solidFill>
                  <a:srgbClr val="5A5A5A"/>
                </a:solidFill>
                <a:latin typeface="Lucida Sans" panose="020B0602030504020204" pitchFamily="34" charset="77"/>
                <a:cs typeface="Arial Black"/>
                <a:hlinkClick r:id="rId10"/>
              </a:rPr>
              <a:t>e</a:t>
            </a:r>
            <a:r>
              <a:rPr sz="1050" spc="-70" dirty="0">
                <a:solidFill>
                  <a:srgbClr val="5A5A5A"/>
                </a:solidFill>
                <a:latin typeface="Lucida Sans" panose="020B0602030504020204" pitchFamily="34" charset="77"/>
                <a:cs typeface="Arial Black"/>
                <a:hlinkClick r:id="rId10"/>
              </a:rPr>
              <a:t>t</a:t>
            </a:r>
            <a:r>
              <a:rPr sz="1050" spc="-65" dirty="0">
                <a:solidFill>
                  <a:srgbClr val="5A5A5A"/>
                </a:solidFill>
                <a:latin typeface="Lucida Sans" panose="020B0602030504020204" pitchFamily="34" charset="77"/>
                <a:cs typeface="Arial Black"/>
                <a:hlinkClick r:id="rId10"/>
              </a:rPr>
              <a:t>up</a:t>
            </a:r>
            <a:endParaRPr sz="1050">
              <a:latin typeface="Lucida Sans" panose="020B0602030504020204" pitchFamily="34" charset="77"/>
              <a:cs typeface="Arial Black"/>
            </a:endParaRPr>
          </a:p>
        </p:txBody>
      </p:sp>
      <p:sp>
        <p:nvSpPr>
          <p:cNvPr id="24" name="object 24"/>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174770977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3"/>
            <a:ext cx="1807337" cy="54927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80707" y="1054417"/>
            <a:ext cx="164338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9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4"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Users</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80" dirty="0">
                <a:solidFill>
                  <a:srgbClr val="787878"/>
                </a:solidFill>
                <a:latin typeface="Lucida Sans" panose="020B0602030504020204" pitchFamily="34" charset="77"/>
                <a:cs typeface="Arial Black"/>
              </a:rPr>
              <a:t> </a:t>
            </a:r>
            <a:r>
              <a:rPr sz="1200" spc="-110" dirty="0">
                <a:latin typeface="Lucida Sans" panose="020B0602030504020204" pitchFamily="34" charset="77"/>
                <a:cs typeface="Arial Black"/>
              </a:rPr>
              <a:t>Profiles</a:t>
            </a:r>
            <a:endParaRPr sz="1200">
              <a:latin typeface="Lucida Sans" panose="020B0602030504020204" pitchFamily="34" charset="77"/>
              <a:cs typeface="Arial Black"/>
            </a:endParaRPr>
          </a:p>
        </p:txBody>
      </p:sp>
      <p:sp>
        <p:nvSpPr>
          <p:cNvPr id="6" name="object 6"/>
          <p:cNvSpPr txBox="1">
            <a:spLocks noGrp="1"/>
          </p:cNvSpPr>
          <p:nvPr>
            <p:ph type="title"/>
          </p:nvPr>
        </p:nvSpPr>
        <p:spPr>
          <a:xfrm>
            <a:off x="682307" y="1495361"/>
            <a:ext cx="1787525" cy="306705"/>
          </a:xfrm>
          <a:prstGeom prst="rect">
            <a:avLst/>
          </a:prstGeom>
        </p:spPr>
        <p:txBody>
          <a:bodyPr vert="horz" wrap="square" lIns="0" tIns="11430" rIns="0" bIns="0" rtlCol="0">
            <a:spAutoFit/>
          </a:bodyPr>
          <a:lstStyle/>
          <a:p>
            <a:pPr marL="12700">
              <a:lnSpc>
                <a:spcPct val="100000"/>
              </a:lnSpc>
              <a:spcBef>
                <a:spcPts val="90"/>
              </a:spcBef>
            </a:pPr>
            <a:r>
              <a:rPr sz="1850" b="1" spc="-20" dirty="0">
                <a:latin typeface="Lucida Sans"/>
                <a:cs typeface="Lucida Sans"/>
              </a:rPr>
              <a:t>Object</a:t>
            </a:r>
            <a:r>
              <a:rPr sz="1850" b="1" spc="-340" dirty="0">
                <a:latin typeface="Lucida Sans"/>
                <a:cs typeface="Lucida Sans"/>
              </a:rPr>
              <a:t> </a:t>
            </a:r>
            <a:r>
              <a:rPr sz="1850" b="1" spc="-35" dirty="0">
                <a:latin typeface="Lucida Sans"/>
                <a:cs typeface="Lucida Sans"/>
              </a:rPr>
              <a:t>Settings</a:t>
            </a:r>
            <a:endParaRPr sz="1850">
              <a:latin typeface="Lucida Sans"/>
              <a:cs typeface="Lucida Sans"/>
            </a:endParaRPr>
          </a:p>
        </p:txBody>
      </p:sp>
      <p:sp>
        <p:nvSpPr>
          <p:cNvPr id="7" name="object 7"/>
          <p:cNvSpPr txBox="1"/>
          <p:nvPr/>
        </p:nvSpPr>
        <p:spPr>
          <a:xfrm>
            <a:off x="672147" y="1831022"/>
            <a:ext cx="2666365" cy="2382704"/>
          </a:xfrm>
          <a:prstGeom prst="rect">
            <a:avLst/>
          </a:prstGeom>
        </p:spPr>
        <p:txBody>
          <a:bodyPr vert="horz" wrap="square" lIns="0" tIns="12700" rIns="0" bIns="0" rtlCol="0">
            <a:spAutoFit/>
          </a:bodyPr>
          <a:lstStyle/>
          <a:p>
            <a:pPr marL="246379" indent="-234315">
              <a:lnSpc>
                <a:spcPct val="100000"/>
              </a:lnSpc>
              <a:spcBef>
                <a:spcPts val="100"/>
              </a:spcBef>
              <a:buClr>
                <a:srgbClr val="787878"/>
              </a:buClr>
              <a:buSzPct val="70833"/>
              <a:buAutoNum type="arabicPeriod"/>
              <a:tabLst>
                <a:tab pos="246379" algn="l"/>
                <a:tab pos="247015" algn="l"/>
              </a:tabLst>
            </a:pPr>
            <a:r>
              <a:rPr sz="1200" spc="-145" dirty="0">
                <a:latin typeface="Lucida Sans" panose="020B0602030504020204" pitchFamily="34" charset="77"/>
                <a:cs typeface="Arial Black"/>
              </a:rPr>
              <a:t>Use </a:t>
            </a:r>
            <a:r>
              <a:rPr sz="1200" spc="-114" dirty="0">
                <a:latin typeface="Lucida Sans" panose="020B0602030504020204" pitchFamily="34" charset="77"/>
                <a:cs typeface="Arial Black"/>
              </a:rPr>
              <a:t>the </a:t>
            </a:r>
            <a:r>
              <a:rPr sz="1200" spc="-145" dirty="0">
                <a:latin typeface="Lucida Sans" panose="020B0602030504020204" pitchFamily="34" charset="77"/>
                <a:cs typeface="Arial Black"/>
              </a:rPr>
              <a:t>search </a:t>
            </a:r>
            <a:r>
              <a:rPr sz="1200" spc="-114" dirty="0">
                <a:latin typeface="Lucida Sans" panose="020B0602030504020204" pitchFamily="34" charset="77"/>
                <a:cs typeface="Arial Black"/>
              </a:rPr>
              <a:t>box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find</a:t>
            </a:r>
            <a:r>
              <a:rPr sz="1200" spc="-15" dirty="0">
                <a:latin typeface="Lucida Sans" panose="020B0602030504020204" pitchFamily="34" charset="77"/>
                <a:cs typeface="Arial Black"/>
              </a:rPr>
              <a:t> </a:t>
            </a:r>
            <a:r>
              <a:rPr sz="1200" spc="-114" dirty="0">
                <a:latin typeface="Lucida Sans" panose="020B0602030504020204" pitchFamily="34" charset="77"/>
                <a:cs typeface="Arial Black"/>
              </a:rPr>
              <a:t>the</a:t>
            </a:r>
            <a:endParaRPr sz="1200">
              <a:latin typeface="Lucida Sans" panose="020B0602030504020204" pitchFamily="34" charset="77"/>
              <a:cs typeface="Arial Black"/>
            </a:endParaRPr>
          </a:p>
          <a:p>
            <a:pPr marL="246379">
              <a:lnSpc>
                <a:spcPct val="100000"/>
              </a:lnSpc>
              <a:spcBef>
                <a:spcPts val="5"/>
              </a:spcBef>
            </a:pPr>
            <a:r>
              <a:rPr sz="1200" spc="-135" dirty="0">
                <a:latin typeface="Lucida Sans" panose="020B0602030504020204" pitchFamily="34" charset="77"/>
                <a:cs typeface="Arial Black"/>
              </a:rPr>
              <a:t>setting </a:t>
            </a:r>
            <a:r>
              <a:rPr sz="1200" spc="-85" dirty="0">
                <a:latin typeface="Lucida Sans" panose="020B0602030504020204" pitchFamily="34" charset="77"/>
                <a:cs typeface="Arial Black"/>
              </a:rPr>
              <a:t>you</a:t>
            </a:r>
            <a:r>
              <a:rPr sz="1200" spc="-254" dirty="0">
                <a:latin typeface="Lucida Sans" panose="020B0602030504020204" pitchFamily="34" charset="77"/>
                <a:cs typeface="Arial Black"/>
              </a:rPr>
              <a:t> </a:t>
            </a:r>
            <a:r>
              <a:rPr sz="1200" spc="-120" dirty="0">
                <a:latin typeface="Lucida Sans" panose="020B0602030504020204" pitchFamily="34" charset="77"/>
                <a:cs typeface="Arial Black"/>
              </a:rPr>
              <a:t>need</a:t>
            </a:r>
            <a:endParaRPr sz="1200">
              <a:latin typeface="Lucida Sans" panose="020B0602030504020204" pitchFamily="34" charset="77"/>
              <a:cs typeface="Arial Black"/>
            </a:endParaRPr>
          </a:p>
          <a:p>
            <a:pPr marL="246379" marR="55244" indent="-234315">
              <a:lnSpc>
                <a:spcPct val="100000"/>
              </a:lnSpc>
              <a:spcBef>
                <a:spcPts val="400"/>
              </a:spcBef>
              <a:buClr>
                <a:srgbClr val="787878"/>
              </a:buClr>
              <a:buSzPct val="70833"/>
              <a:buAutoNum type="arabicPeriod" startAt="2"/>
              <a:tabLst>
                <a:tab pos="246379" algn="l"/>
                <a:tab pos="247015" algn="l"/>
              </a:tabLst>
            </a:pPr>
            <a:r>
              <a:rPr sz="1200" spc="-160"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140" dirty="0">
                <a:latin typeface="Lucida Sans" panose="020B0602030504020204" pitchFamily="34" charset="77"/>
                <a:cs typeface="Arial Black"/>
              </a:rPr>
              <a:t>Assigned Users </a:t>
            </a:r>
            <a:r>
              <a:rPr sz="1200" spc="-105" dirty="0">
                <a:latin typeface="Lucida Sans" panose="020B0602030504020204" pitchFamily="34" charset="77"/>
                <a:cs typeface="Arial Black"/>
              </a:rPr>
              <a:t>to </a:t>
            </a:r>
            <a:r>
              <a:rPr sz="1200" spc="-135" dirty="0">
                <a:latin typeface="Lucida Sans" panose="020B0602030504020204" pitchFamily="34" charset="77"/>
                <a:cs typeface="Arial Black"/>
              </a:rPr>
              <a:t>view  </a:t>
            </a:r>
            <a:r>
              <a:rPr sz="1200" spc="-105" dirty="0">
                <a:latin typeface="Lucida Sans" panose="020B0602030504020204" pitchFamily="34" charset="77"/>
                <a:cs typeface="Arial Black"/>
              </a:rPr>
              <a:t>and </a:t>
            </a:r>
            <a:r>
              <a:rPr sz="1200" spc="-135" dirty="0">
                <a:latin typeface="Lucida Sans" panose="020B0602030504020204" pitchFamily="34" charset="77"/>
                <a:cs typeface="Arial Black"/>
              </a:rPr>
              <a:t>manage </a:t>
            </a:r>
            <a:r>
              <a:rPr sz="1200" spc="-114" dirty="0">
                <a:latin typeface="Lucida Sans" panose="020B0602030504020204" pitchFamily="34" charset="77"/>
                <a:cs typeface="Arial Black"/>
              </a:rPr>
              <a:t>all </a:t>
            </a:r>
            <a:r>
              <a:rPr sz="1200" spc="-135" dirty="0">
                <a:latin typeface="Lucida Sans" panose="020B0602030504020204" pitchFamily="34" charset="77"/>
                <a:cs typeface="Arial Black"/>
              </a:rPr>
              <a:t>assigned </a:t>
            </a:r>
            <a:r>
              <a:rPr sz="1200" spc="-130" dirty="0">
                <a:latin typeface="Lucida Sans" panose="020B0602030504020204" pitchFamily="34" charset="77"/>
                <a:cs typeface="Arial Black"/>
              </a:rPr>
              <a:t>users </a:t>
            </a:r>
            <a:r>
              <a:rPr sz="1200" spc="-105" dirty="0">
                <a:latin typeface="Lucida Sans" panose="020B0602030504020204" pitchFamily="34" charset="77"/>
                <a:cs typeface="Arial Black"/>
              </a:rPr>
              <a:t>to  </a:t>
            </a:r>
            <a:r>
              <a:rPr sz="1200" spc="-120" dirty="0">
                <a:latin typeface="Lucida Sans" panose="020B0602030504020204" pitchFamily="34" charset="77"/>
                <a:cs typeface="Arial Black"/>
              </a:rPr>
              <a:t>this</a:t>
            </a:r>
            <a:r>
              <a:rPr sz="1200" spc="-100" dirty="0">
                <a:latin typeface="Lucida Sans" panose="020B0602030504020204" pitchFamily="34" charset="77"/>
                <a:cs typeface="Arial Black"/>
              </a:rPr>
              <a:t> </a:t>
            </a:r>
            <a:r>
              <a:rPr sz="1200" spc="-85" dirty="0">
                <a:latin typeface="Lucida Sans" panose="020B0602030504020204" pitchFamily="34" charset="77"/>
                <a:cs typeface="Arial Black"/>
              </a:rPr>
              <a:t>profile</a:t>
            </a:r>
            <a:endParaRPr sz="1200">
              <a:latin typeface="Lucida Sans" panose="020B0602030504020204" pitchFamily="34" charset="77"/>
              <a:cs typeface="Arial Black"/>
            </a:endParaRPr>
          </a:p>
          <a:p>
            <a:pPr marL="246379" marR="5080" indent="-234315">
              <a:lnSpc>
                <a:spcPct val="100000"/>
              </a:lnSpc>
              <a:spcBef>
                <a:spcPts val="405"/>
              </a:spcBef>
              <a:buClr>
                <a:srgbClr val="787878"/>
              </a:buClr>
              <a:buSzPct val="70833"/>
              <a:buAutoNum type="arabicPeriod" startAt="2"/>
              <a:tabLst>
                <a:tab pos="246379" algn="l"/>
                <a:tab pos="247015" algn="l"/>
              </a:tabLst>
            </a:pPr>
            <a:r>
              <a:rPr sz="1200" spc="-160"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125" dirty="0">
                <a:latin typeface="Lucida Sans" panose="020B0602030504020204" pitchFamily="34" charset="77"/>
                <a:cs typeface="Arial Black"/>
              </a:rPr>
              <a:t>Object </a:t>
            </a:r>
            <a:r>
              <a:rPr sz="1200" spc="-145" dirty="0">
                <a:latin typeface="Lucida Sans" panose="020B0602030504020204" pitchFamily="34" charset="77"/>
                <a:cs typeface="Arial Black"/>
              </a:rPr>
              <a:t>Settings </a:t>
            </a:r>
            <a:r>
              <a:rPr sz="1200" spc="-105" dirty="0">
                <a:latin typeface="Lucida Sans" panose="020B0602030504020204" pitchFamily="34" charset="77"/>
                <a:cs typeface="Arial Black"/>
              </a:rPr>
              <a:t>to </a:t>
            </a:r>
            <a:r>
              <a:rPr sz="1200" spc="-155" dirty="0">
                <a:latin typeface="Lucida Sans" panose="020B0602030504020204" pitchFamily="34" charset="77"/>
                <a:cs typeface="Arial Black"/>
              </a:rPr>
              <a:t>see </a:t>
            </a:r>
            <a:r>
              <a:rPr sz="1200" spc="-114" dirty="0">
                <a:latin typeface="Lucida Sans" panose="020B0602030504020204" pitchFamily="34" charset="77"/>
                <a:cs typeface="Arial Black"/>
              </a:rPr>
              <a:t>the  </a:t>
            </a:r>
            <a:r>
              <a:rPr sz="1200" spc="-125" dirty="0">
                <a:latin typeface="Lucida Sans" panose="020B0602030504020204" pitchFamily="34" charset="77"/>
                <a:cs typeface="Arial Black"/>
              </a:rPr>
              <a:t>levels </a:t>
            </a:r>
            <a:r>
              <a:rPr sz="1200" spc="-75" dirty="0">
                <a:latin typeface="Lucida Sans" panose="020B0602030504020204" pitchFamily="34" charset="77"/>
                <a:cs typeface="Arial Black"/>
              </a:rPr>
              <a:t>of </a:t>
            </a:r>
            <a:r>
              <a:rPr sz="1200" spc="-105" dirty="0">
                <a:latin typeface="Lucida Sans" panose="020B0602030504020204" pitchFamily="34" charset="77"/>
                <a:cs typeface="Arial Black"/>
              </a:rPr>
              <a:t>permission </a:t>
            </a:r>
            <a:r>
              <a:rPr sz="1200" spc="-75" dirty="0">
                <a:latin typeface="Lucida Sans" panose="020B0602030504020204" pitchFamily="34" charset="77"/>
                <a:cs typeface="Arial Black"/>
              </a:rPr>
              <a:t>on </a:t>
            </a:r>
            <a:r>
              <a:rPr sz="1200" spc="-114" dirty="0">
                <a:latin typeface="Lucida Sans" panose="020B0602030504020204" pitchFamily="34" charset="77"/>
                <a:cs typeface="Arial Black"/>
              </a:rPr>
              <a:t>all </a:t>
            </a:r>
            <a:r>
              <a:rPr sz="1200" spc="-135" dirty="0">
                <a:latin typeface="Lucida Sans" panose="020B0602030504020204" pitchFamily="34" charset="77"/>
                <a:cs typeface="Arial Black"/>
              </a:rPr>
              <a:t>objects.  </a:t>
            </a:r>
            <a:r>
              <a:rPr sz="1200" spc="-165" dirty="0">
                <a:latin typeface="Lucida Sans" panose="020B0602030504020204" pitchFamily="34" charset="77"/>
                <a:cs typeface="Arial Black"/>
              </a:rPr>
              <a:t>Select </a:t>
            </a:r>
            <a:r>
              <a:rPr sz="1200" spc="-114" dirty="0">
                <a:latin typeface="Lucida Sans" panose="020B0602030504020204" pitchFamily="34" charset="77"/>
                <a:cs typeface="Arial Black"/>
              </a:rPr>
              <a:t>the </a:t>
            </a:r>
            <a:r>
              <a:rPr sz="1200" spc="-130" dirty="0">
                <a:latin typeface="Lucida Sans" panose="020B0602030504020204" pitchFamily="34" charset="77"/>
                <a:cs typeface="Arial Black"/>
              </a:rPr>
              <a:t>object </a:t>
            </a:r>
            <a:r>
              <a:rPr sz="1200" spc="-85" dirty="0">
                <a:latin typeface="Lucida Sans" panose="020B0602030504020204" pitchFamily="34" charset="77"/>
                <a:cs typeface="Arial Black"/>
              </a:rPr>
              <a:t>you </a:t>
            </a:r>
            <a:r>
              <a:rPr sz="1200" spc="-135" dirty="0">
                <a:latin typeface="Lucida Sans" panose="020B0602030504020204" pitchFamily="34" charset="77"/>
                <a:cs typeface="Arial Black"/>
              </a:rPr>
              <a:t>want </a:t>
            </a:r>
            <a:r>
              <a:rPr sz="1200" spc="-105" dirty="0">
                <a:latin typeface="Lucida Sans" panose="020B0602030504020204" pitchFamily="34" charset="77"/>
                <a:cs typeface="Arial Black"/>
              </a:rPr>
              <a:t>to </a:t>
            </a:r>
            <a:r>
              <a:rPr sz="1200" spc="-150" dirty="0">
                <a:latin typeface="Lucida Sans" panose="020B0602030504020204" pitchFamily="34" charset="77"/>
                <a:cs typeface="Arial Black"/>
              </a:rPr>
              <a:t>set  </a:t>
            </a:r>
            <a:r>
              <a:rPr sz="1200" spc="-114" dirty="0">
                <a:latin typeface="Lucida Sans" panose="020B0602030504020204" pitchFamily="34" charset="77"/>
                <a:cs typeface="Arial Black"/>
              </a:rPr>
              <a:t>permissions </a:t>
            </a:r>
            <a:r>
              <a:rPr sz="1200" dirty="0">
                <a:latin typeface="Lucida Sans" panose="020B0602030504020204" pitchFamily="34" charset="77"/>
                <a:cs typeface="Arial Black"/>
              </a:rPr>
              <a:t>– </a:t>
            </a:r>
            <a:r>
              <a:rPr sz="1200" spc="-125" dirty="0">
                <a:latin typeface="Lucida Sans" panose="020B0602030504020204" pitchFamily="34" charset="77"/>
                <a:cs typeface="Arial Black"/>
              </a:rPr>
              <a:t>e.g.</a:t>
            </a:r>
            <a:r>
              <a:rPr sz="1200" spc="-30" dirty="0">
                <a:latin typeface="Lucida Sans" panose="020B0602030504020204" pitchFamily="34" charset="77"/>
                <a:cs typeface="Arial Black"/>
              </a:rPr>
              <a:t> </a:t>
            </a:r>
            <a:r>
              <a:rPr sz="1200" spc="-155" dirty="0">
                <a:latin typeface="Lucida Sans" panose="020B0602030504020204" pitchFamily="34" charset="77"/>
                <a:cs typeface="Arial Black"/>
              </a:rPr>
              <a:t>Accounts</a:t>
            </a:r>
            <a:endParaRPr sz="1200">
              <a:latin typeface="Lucida Sans" panose="020B0602030504020204" pitchFamily="34" charset="77"/>
              <a:cs typeface="Arial Black"/>
            </a:endParaRPr>
          </a:p>
          <a:p>
            <a:pPr marL="246379" marR="136525" indent="-234315">
              <a:lnSpc>
                <a:spcPct val="100000"/>
              </a:lnSpc>
              <a:spcBef>
                <a:spcPts val="409"/>
              </a:spcBef>
              <a:buClr>
                <a:srgbClr val="787878"/>
              </a:buClr>
              <a:buSzPct val="70833"/>
              <a:buAutoNum type="arabicPeriod" startAt="2"/>
              <a:tabLst>
                <a:tab pos="246379" algn="l"/>
                <a:tab pos="247015" algn="l"/>
              </a:tabLst>
            </a:pPr>
            <a:r>
              <a:rPr sz="1200" spc="-145" dirty="0">
                <a:latin typeface="Lucida Sans" panose="020B0602030504020204" pitchFamily="34" charset="77"/>
                <a:cs typeface="Arial Black"/>
              </a:rPr>
              <a:t>Specify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type </a:t>
            </a:r>
            <a:r>
              <a:rPr sz="1200" spc="-75" dirty="0">
                <a:latin typeface="Lucida Sans" panose="020B0602030504020204" pitchFamily="34" charset="77"/>
                <a:cs typeface="Arial Black"/>
              </a:rPr>
              <a:t>of </a:t>
            </a:r>
            <a:r>
              <a:rPr sz="1200" spc="-195" dirty="0">
                <a:latin typeface="Lucida Sans" panose="020B0602030504020204" pitchFamily="34" charset="77"/>
                <a:cs typeface="Arial Black"/>
              </a:rPr>
              <a:t>access </a:t>
            </a:r>
            <a:r>
              <a:rPr sz="1200" spc="-145" dirty="0">
                <a:latin typeface="Lucida Sans" panose="020B0602030504020204" pitchFamily="34" charset="77"/>
                <a:cs typeface="Arial Black"/>
              </a:rPr>
              <a:t>(Read,  Create, </a:t>
            </a:r>
            <a:r>
              <a:rPr sz="1200" spc="-130" dirty="0">
                <a:latin typeface="Lucida Sans" panose="020B0602030504020204" pitchFamily="34" charset="77"/>
                <a:cs typeface="Arial Black"/>
              </a:rPr>
              <a:t>Edit, </a:t>
            </a:r>
            <a:r>
              <a:rPr sz="1200" spc="-120" dirty="0">
                <a:latin typeface="Lucida Sans" panose="020B0602030504020204" pitchFamily="34" charset="77"/>
                <a:cs typeface="Arial Black"/>
              </a:rPr>
              <a:t>Delete..) </a:t>
            </a:r>
            <a:r>
              <a:rPr sz="1200" spc="-125" dirty="0">
                <a:latin typeface="Lucida Sans" panose="020B0602030504020204" pitchFamily="34" charset="77"/>
                <a:cs typeface="Arial Black"/>
              </a:rPr>
              <a:t>that </a:t>
            </a:r>
            <a:r>
              <a:rPr sz="1200" spc="-130" dirty="0">
                <a:latin typeface="Lucida Sans" panose="020B0602030504020204" pitchFamily="34" charset="77"/>
                <a:cs typeface="Arial Black"/>
              </a:rPr>
              <a:t>users  </a:t>
            </a:r>
            <a:r>
              <a:rPr sz="1200" spc="-120" dirty="0">
                <a:latin typeface="Lucida Sans" panose="020B0602030504020204" pitchFamily="34" charset="77"/>
                <a:cs typeface="Arial Black"/>
              </a:rPr>
              <a:t>have </a:t>
            </a:r>
            <a:r>
              <a:rPr sz="1200" spc="-75" dirty="0">
                <a:latin typeface="Lucida Sans" panose="020B0602030504020204" pitchFamily="34" charset="77"/>
                <a:cs typeface="Arial Black"/>
              </a:rPr>
              <a:t>on </a:t>
            </a:r>
            <a:r>
              <a:rPr sz="1200" spc="-135" dirty="0">
                <a:latin typeface="Lucida Sans" panose="020B0602030504020204" pitchFamily="34" charset="77"/>
                <a:cs typeface="Arial Black"/>
              </a:rPr>
              <a:t>objects, </a:t>
            </a:r>
            <a:r>
              <a:rPr sz="1200" spc="-110" dirty="0">
                <a:latin typeface="Lucida Sans" panose="020B0602030504020204" pitchFamily="34" charset="77"/>
                <a:cs typeface="Arial Black"/>
              </a:rPr>
              <a:t>fields, record  </a:t>
            </a:r>
            <a:r>
              <a:rPr sz="1200" spc="-130" dirty="0">
                <a:latin typeface="Lucida Sans" panose="020B0602030504020204" pitchFamily="34" charset="77"/>
                <a:cs typeface="Arial Black"/>
              </a:rPr>
              <a:t>types </a:t>
            </a:r>
            <a:r>
              <a:rPr sz="1200" spc="-65" dirty="0">
                <a:latin typeface="Lucida Sans" panose="020B0602030504020204" pitchFamily="34" charset="77"/>
                <a:cs typeface="Arial Black"/>
              </a:rPr>
              <a:t>or</a:t>
            </a:r>
            <a:r>
              <a:rPr sz="1200" spc="-254" dirty="0">
                <a:latin typeface="Lucida Sans" panose="020B0602030504020204" pitchFamily="34" charset="77"/>
                <a:cs typeface="Arial Black"/>
              </a:rPr>
              <a:t> </a:t>
            </a:r>
            <a:r>
              <a:rPr sz="1200" spc="-140" dirty="0">
                <a:latin typeface="Lucida Sans" panose="020B0602030504020204" pitchFamily="34" charset="77"/>
                <a:cs typeface="Arial Black"/>
              </a:rPr>
              <a:t>tabs</a:t>
            </a:r>
            <a:endParaRPr sz="1200">
              <a:latin typeface="Lucida Sans" panose="020B0602030504020204" pitchFamily="34" charset="77"/>
              <a:cs typeface="Arial Black"/>
            </a:endParaRPr>
          </a:p>
        </p:txBody>
      </p:sp>
      <p:sp>
        <p:nvSpPr>
          <p:cNvPr id="8" name="object 8"/>
          <p:cNvSpPr/>
          <p:nvPr/>
        </p:nvSpPr>
        <p:spPr>
          <a:xfrm>
            <a:off x="3901440" y="1544319"/>
            <a:ext cx="7386319" cy="423672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3896359" y="1539239"/>
            <a:ext cx="7396480" cy="4246880"/>
          </a:xfrm>
          <a:custGeom>
            <a:avLst/>
            <a:gdLst/>
            <a:ahLst/>
            <a:cxnLst/>
            <a:rect l="l" t="t" r="r" b="b"/>
            <a:pathLst>
              <a:path w="7396480" h="4246880">
                <a:moveTo>
                  <a:pt x="0" y="4246880"/>
                </a:moveTo>
                <a:lnTo>
                  <a:pt x="7396480" y="4246880"/>
                </a:lnTo>
                <a:lnTo>
                  <a:pt x="7396480" y="0"/>
                </a:lnTo>
                <a:lnTo>
                  <a:pt x="0" y="0"/>
                </a:lnTo>
                <a:lnTo>
                  <a:pt x="0" y="4246880"/>
                </a:lnTo>
                <a:close/>
              </a:path>
            </a:pathLst>
          </a:custGeom>
          <a:ln w="10160">
            <a:solidFill>
              <a:srgbClr val="787878"/>
            </a:solidFill>
          </a:ln>
        </p:spPr>
        <p:txBody>
          <a:bodyPr wrap="square" lIns="0" tIns="0" rIns="0" bIns="0" rtlCol="0"/>
          <a:lstStyle/>
          <a:p>
            <a:endParaRPr/>
          </a:p>
        </p:txBody>
      </p:sp>
      <p:sp>
        <p:nvSpPr>
          <p:cNvPr id="10" name="object 10"/>
          <p:cNvSpPr/>
          <p:nvPr/>
        </p:nvSpPr>
        <p:spPr>
          <a:xfrm>
            <a:off x="3738879" y="2123439"/>
            <a:ext cx="335280" cy="335280"/>
          </a:xfrm>
          <a:custGeom>
            <a:avLst/>
            <a:gdLst/>
            <a:ahLst/>
            <a:cxnLst/>
            <a:rect l="l" t="t" r="r" b="b"/>
            <a:pathLst>
              <a:path w="335279" h="335280">
                <a:moveTo>
                  <a:pt x="167640" y="0"/>
                </a:moveTo>
                <a:lnTo>
                  <a:pt x="123075" y="5988"/>
                </a:lnTo>
                <a:lnTo>
                  <a:pt x="83029" y="22888"/>
                </a:lnTo>
                <a:lnTo>
                  <a:pt x="49101" y="49101"/>
                </a:lnTo>
                <a:lnTo>
                  <a:pt x="22888" y="83029"/>
                </a:lnTo>
                <a:lnTo>
                  <a:pt x="5988" y="123075"/>
                </a:lnTo>
                <a:lnTo>
                  <a:pt x="0" y="167639"/>
                </a:lnTo>
                <a:lnTo>
                  <a:pt x="5988" y="212204"/>
                </a:lnTo>
                <a:lnTo>
                  <a:pt x="22888" y="252250"/>
                </a:lnTo>
                <a:lnTo>
                  <a:pt x="49101" y="286178"/>
                </a:lnTo>
                <a:lnTo>
                  <a:pt x="83029" y="312391"/>
                </a:lnTo>
                <a:lnTo>
                  <a:pt x="123075" y="329291"/>
                </a:lnTo>
                <a:lnTo>
                  <a:pt x="167640" y="335280"/>
                </a:lnTo>
                <a:lnTo>
                  <a:pt x="212204" y="329291"/>
                </a:lnTo>
                <a:lnTo>
                  <a:pt x="252250" y="312391"/>
                </a:lnTo>
                <a:lnTo>
                  <a:pt x="286178" y="286178"/>
                </a:lnTo>
                <a:lnTo>
                  <a:pt x="312391" y="252250"/>
                </a:lnTo>
                <a:lnTo>
                  <a:pt x="329291" y="212204"/>
                </a:lnTo>
                <a:lnTo>
                  <a:pt x="335280" y="167639"/>
                </a:lnTo>
                <a:lnTo>
                  <a:pt x="329291" y="123075"/>
                </a:lnTo>
                <a:lnTo>
                  <a:pt x="312391" y="83029"/>
                </a:lnTo>
                <a:lnTo>
                  <a:pt x="286178" y="49101"/>
                </a:lnTo>
                <a:lnTo>
                  <a:pt x="252250" y="22888"/>
                </a:lnTo>
                <a:lnTo>
                  <a:pt x="212204" y="5988"/>
                </a:lnTo>
                <a:lnTo>
                  <a:pt x="167640" y="0"/>
                </a:lnTo>
                <a:close/>
              </a:path>
            </a:pathLst>
          </a:custGeom>
          <a:solidFill>
            <a:srgbClr val="3DF9C5"/>
          </a:solidFill>
        </p:spPr>
        <p:txBody>
          <a:bodyPr wrap="square" lIns="0" tIns="0" rIns="0" bIns="0" rtlCol="0"/>
          <a:lstStyle/>
          <a:p>
            <a:endParaRPr/>
          </a:p>
        </p:txBody>
      </p:sp>
      <p:sp>
        <p:nvSpPr>
          <p:cNvPr id="11" name="object 11"/>
          <p:cNvSpPr txBox="1"/>
          <p:nvPr/>
        </p:nvSpPr>
        <p:spPr>
          <a:xfrm>
            <a:off x="3838194" y="2150681"/>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1</a:t>
            </a:r>
            <a:endParaRPr sz="1600">
              <a:latin typeface="Lucida Sans" panose="020B0602030504020204" pitchFamily="34" charset="77"/>
              <a:cs typeface="Arial Black"/>
            </a:endParaRPr>
          </a:p>
        </p:txBody>
      </p:sp>
      <p:sp>
        <p:nvSpPr>
          <p:cNvPr id="12" name="object 12"/>
          <p:cNvSpPr/>
          <p:nvPr/>
        </p:nvSpPr>
        <p:spPr>
          <a:xfrm>
            <a:off x="6878319" y="2387600"/>
            <a:ext cx="345440" cy="345440"/>
          </a:xfrm>
          <a:custGeom>
            <a:avLst/>
            <a:gdLst/>
            <a:ahLst/>
            <a:cxnLst/>
            <a:rect l="l" t="t" r="r" b="b"/>
            <a:pathLst>
              <a:path w="345440" h="345439">
                <a:moveTo>
                  <a:pt x="172720" y="0"/>
                </a:moveTo>
                <a:lnTo>
                  <a:pt x="126808" y="6170"/>
                </a:lnTo>
                <a:lnTo>
                  <a:pt x="85550" y="23584"/>
                </a:lnTo>
                <a:lnTo>
                  <a:pt x="50593" y="50593"/>
                </a:lnTo>
                <a:lnTo>
                  <a:pt x="23584" y="85550"/>
                </a:lnTo>
                <a:lnTo>
                  <a:pt x="6170" y="126808"/>
                </a:lnTo>
                <a:lnTo>
                  <a:pt x="0" y="172720"/>
                </a:lnTo>
                <a:lnTo>
                  <a:pt x="6170" y="218631"/>
                </a:lnTo>
                <a:lnTo>
                  <a:pt x="23584" y="259889"/>
                </a:lnTo>
                <a:lnTo>
                  <a:pt x="50593" y="294846"/>
                </a:lnTo>
                <a:lnTo>
                  <a:pt x="85550" y="321855"/>
                </a:lnTo>
                <a:lnTo>
                  <a:pt x="126808" y="339269"/>
                </a:lnTo>
                <a:lnTo>
                  <a:pt x="172720" y="345439"/>
                </a:lnTo>
                <a:lnTo>
                  <a:pt x="218631" y="339269"/>
                </a:lnTo>
                <a:lnTo>
                  <a:pt x="259889" y="321855"/>
                </a:lnTo>
                <a:lnTo>
                  <a:pt x="294846" y="294846"/>
                </a:lnTo>
                <a:lnTo>
                  <a:pt x="321855" y="259889"/>
                </a:lnTo>
                <a:lnTo>
                  <a:pt x="339269" y="218631"/>
                </a:lnTo>
                <a:lnTo>
                  <a:pt x="345439" y="172720"/>
                </a:lnTo>
                <a:lnTo>
                  <a:pt x="339269" y="126808"/>
                </a:lnTo>
                <a:lnTo>
                  <a:pt x="321855" y="85550"/>
                </a:lnTo>
                <a:lnTo>
                  <a:pt x="294846" y="50593"/>
                </a:lnTo>
                <a:lnTo>
                  <a:pt x="259889" y="23584"/>
                </a:lnTo>
                <a:lnTo>
                  <a:pt x="218631" y="6170"/>
                </a:lnTo>
                <a:lnTo>
                  <a:pt x="172720" y="0"/>
                </a:lnTo>
                <a:close/>
              </a:path>
            </a:pathLst>
          </a:custGeom>
          <a:solidFill>
            <a:srgbClr val="3DF9C5"/>
          </a:solidFill>
        </p:spPr>
        <p:txBody>
          <a:bodyPr wrap="square" lIns="0" tIns="0" rIns="0" bIns="0" rtlCol="0"/>
          <a:lstStyle/>
          <a:p>
            <a:endParaRPr/>
          </a:p>
        </p:txBody>
      </p:sp>
      <p:sp>
        <p:nvSpPr>
          <p:cNvPr id="13" name="object 13"/>
          <p:cNvSpPr txBox="1"/>
          <p:nvPr/>
        </p:nvSpPr>
        <p:spPr>
          <a:xfrm>
            <a:off x="6987793" y="2417381"/>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2</a:t>
            </a:r>
            <a:endParaRPr sz="1600">
              <a:latin typeface="Lucida Sans" panose="020B0602030504020204" pitchFamily="34" charset="77"/>
              <a:cs typeface="Arial Black"/>
            </a:endParaRPr>
          </a:p>
        </p:txBody>
      </p:sp>
      <p:sp>
        <p:nvSpPr>
          <p:cNvPr id="14" name="object 14"/>
          <p:cNvSpPr/>
          <p:nvPr/>
        </p:nvSpPr>
        <p:spPr>
          <a:xfrm>
            <a:off x="7132319" y="3840479"/>
            <a:ext cx="3484879" cy="2052320"/>
          </a:xfrm>
          <a:prstGeom prst="rect">
            <a:avLst/>
          </a:prstGeom>
          <a:blipFill>
            <a:blip r:embed="rId5" cstate="print"/>
            <a:stretch>
              <a:fillRect/>
            </a:stretch>
          </a:blipFill>
        </p:spPr>
        <p:txBody>
          <a:bodyPr wrap="square" lIns="0" tIns="0" rIns="0" bIns="0" rtlCol="0"/>
          <a:lstStyle/>
          <a:p>
            <a:endParaRPr/>
          </a:p>
        </p:txBody>
      </p:sp>
      <p:sp>
        <p:nvSpPr>
          <p:cNvPr id="15" name="object 15"/>
          <p:cNvSpPr/>
          <p:nvPr/>
        </p:nvSpPr>
        <p:spPr>
          <a:xfrm>
            <a:off x="7117080" y="3825240"/>
            <a:ext cx="3515360" cy="2082800"/>
          </a:xfrm>
          <a:custGeom>
            <a:avLst/>
            <a:gdLst/>
            <a:ahLst/>
            <a:cxnLst/>
            <a:rect l="l" t="t" r="r" b="b"/>
            <a:pathLst>
              <a:path w="3515359" h="2082800">
                <a:moveTo>
                  <a:pt x="0" y="2082800"/>
                </a:moveTo>
                <a:lnTo>
                  <a:pt x="3515360" y="2082800"/>
                </a:lnTo>
                <a:lnTo>
                  <a:pt x="3515360" y="0"/>
                </a:lnTo>
                <a:lnTo>
                  <a:pt x="0" y="0"/>
                </a:lnTo>
                <a:lnTo>
                  <a:pt x="0" y="2082800"/>
                </a:lnTo>
                <a:close/>
              </a:path>
            </a:pathLst>
          </a:custGeom>
          <a:ln w="30480">
            <a:solidFill>
              <a:srgbClr val="3DF9C5"/>
            </a:solidFill>
          </a:ln>
        </p:spPr>
        <p:txBody>
          <a:bodyPr wrap="square" lIns="0" tIns="0" rIns="0" bIns="0" rtlCol="0"/>
          <a:lstStyle/>
          <a:p>
            <a:endParaRPr/>
          </a:p>
        </p:txBody>
      </p:sp>
      <p:sp>
        <p:nvSpPr>
          <p:cNvPr id="16" name="object 16"/>
          <p:cNvSpPr/>
          <p:nvPr/>
        </p:nvSpPr>
        <p:spPr>
          <a:xfrm>
            <a:off x="5745479" y="3997959"/>
            <a:ext cx="914400" cy="264160"/>
          </a:xfrm>
          <a:custGeom>
            <a:avLst/>
            <a:gdLst/>
            <a:ahLst/>
            <a:cxnLst/>
            <a:rect l="l" t="t" r="r" b="b"/>
            <a:pathLst>
              <a:path w="914400" h="264160">
                <a:moveTo>
                  <a:pt x="0" y="44068"/>
                </a:moveTo>
                <a:lnTo>
                  <a:pt x="3456" y="26896"/>
                </a:lnTo>
                <a:lnTo>
                  <a:pt x="12890" y="12890"/>
                </a:lnTo>
                <a:lnTo>
                  <a:pt x="26896" y="3456"/>
                </a:lnTo>
                <a:lnTo>
                  <a:pt x="44069" y="0"/>
                </a:lnTo>
                <a:lnTo>
                  <a:pt x="870330" y="0"/>
                </a:lnTo>
                <a:lnTo>
                  <a:pt x="887503" y="3456"/>
                </a:lnTo>
                <a:lnTo>
                  <a:pt x="901509" y="12890"/>
                </a:lnTo>
                <a:lnTo>
                  <a:pt x="910943" y="26896"/>
                </a:lnTo>
                <a:lnTo>
                  <a:pt x="914400" y="44068"/>
                </a:lnTo>
                <a:lnTo>
                  <a:pt x="914400" y="220090"/>
                </a:lnTo>
                <a:lnTo>
                  <a:pt x="910943" y="237263"/>
                </a:lnTo>
                <a:lnTo>
                  <a:pt x="901509" y="251269"/>
                </a:lnTo>
                <a:lnTo>
                  <a:pt x="887503" y="260703"/>
                </a:lnTo>
                <a:lnTo>
                  <a:pt x="870330" y="264159"/>
                </a:lnTo>
                <a:lnTo>
                  <a:pt x="44069" y="264159"/>
                </a:lnTo>
                <a:lnTo>
                  <a:pt x="26896" y="260703"/>
                </a:lnTo>
                <a:lnTo>
                  <a:pt x="12890" y="251269"/>
                </a:lnTo>
                <a:lnTo>
                  <a:pt x="3456" y="237263"/>
                </a:lnTo>
                <a:lnTo>
                  <a:pt x="0" y="220090"/>
                </a:lnTo>
                <a:lnTo>
                  <a:pt x="0" y="44068"/>
                </a:lnTo>
                <a:close/>
              </a:path>
            </a:pathLst>
          </a:custGeom>
          <a:ln w="30480">
            <a:solidFill>
              <a:srgbClr val="3DF9C5"/>
            </a:solidFill>
          </a:ln>
        </p:spPr>
        <p:txBody>
          <a:bodyPr wrap="square" lIns="0" tIns="0" rIns="0" bIns="0" rtlCol="0"/>
          <a:lstStyle/>
          <a:p>
            <a:endParaRPr/>
          </a:p>
        </p:txBody>
      </p:sp>
      <p:sp>
        <p:nvSpPr>
          <p:cNvPr id="17" name="object 17"/>
          <p:cNvSpPr/>
          <p:nvPr/>
        </p:nvSpPr>
        <p:spPr>
          <a:xfrm>
            <a:off x="5537200" y="3952240"/>
            <a:ext cx="335280" cy="345440"/>
          </a:xfrm>
          <a:custGeom>
            <a:avLst/>
            <a:gdLst/>
            <a:ahLst/>
            <a:cxnLst/>
            <a:rect l="l" t="t" r="r" b="b"/>
            <a:pathLst>
              <a:path w="335279" h="345439">
                <a:moveTo>
                  <a:pt x="167639" y="0"/>
                </a:moveTo>
                <a:lnTo>
                  <a:pt x="123075" y="6170"/>
                </a:lnTo>
                <a:lnTo>
                  <a:pt x="83029" y="23584"/>
                </a:lnTo>
                <a:lnTo>
                  <a:pt x="49101" y="50593"/>
                </a:lnTo>
                <a:lnTo>
                  <a:pt x="22888" y="85550"/>
                </a:lnTo>
                <a:lnTo>
                  <a:pt x="5988" y="126808"/>
                </a:lnTo>
                <a:lnTo>
                  <a:pt x="0" y="172720"/>
                </a:lnTo>
                <a:lnTo>
                  <a:pt x="5988" y="218631"/>
                </a:lnTo>
                <a:lnTo>
                  <a:pt x="22888" y="259889"/>
                </a:lnTo>
                <a:lnTo>
                  <a:pt x="49101" y="294846"/>
                </a:lnTo>
                <a:lnTo>
                  <a:pt x="83029" y="321855"/>
                </a:lnTo>
                <a:lnTo>
                  <a:pt x="123075" y="339269"/>
                </a:lnTo>
                <a:lnTo>
                  <a:pt x="167639" y="345440"/>
                </a:lnTo>
                <a:lnTo>
                  <a:pt x="212204" y="339269"/>
                </a:lnTo>
                <a:lnTo>
                  <a:pt x="252250" y="321855"/>
                </a:lnTo>
                <a:lnTo>
                  <a:pt x="286178" y="294846"/>
                </a:lnTo>
                <a:lnTo>
                  <a:pt x="312391" y="259889"/>
                </a:lnTo>
                <a:lnTo>
                  <a:pt x="329291" y="218631"/>
                </a:lnTo>
                <a:lnTo>
                  <a:pt x="335279" y="172720"/>
                </a:lnTo>
                <a:lnTo>
                  <a:pt x="329291" y="126808"/>
                </a:lnTo>
                <a:lnTo>
                  <a:pt x="312391" y="85550"/>
                </a:lnTo>
                <a:lnTo>
                  <a:pt x="286178" y="50593"/>
                </a:lnTo>
                <a:lnTo>
                  <a:pt x="252250" y="23584"/>
                </a:lnTo>
                <a:lnTo>
                  <a:pt x="212204" y="6170"/>
                </a:lnTo>
                <a:lnTo>
                  <a:pt x="167639" y="0"/>
                </a:lnTo>
                <a:close/>
              </a:path>
            </a:pathLst>
          </a:custGeom>
          <a:solidFill>
            <a:srgbClr val="3DF9C5"/>
          </a:solidFill>
        </p:spPr>
        <p:txBody>
          <a:bodyPr wrap="square" lIns="0" tIns="0" rIns="0" bIns="0" rtlCol="0"/>
          <a:lstStyle/>
          <a:p>
            <a:endParaRPr/>
          </a:p>
        </p:txBody>
      </p:sp>
      <p:sp>
        <p:nvSpPr>
          <p:cNvPr id="18" name="object 18"/>
          <p:cNvSpPr txBox="1"/>
          <p:nvPr/>
        </p:nvSpPr>
        <p:spPr>
          <a:xfrm>
            <a:off x="5636514" y="3987482"/>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3</a:t>
            </a:r>
            <a:endParaRPr sz="1600">
              <a:latin typeface="Lucida Sans" panose="020B0602030504020204" pitchFamily="34" charset="77"/>
              <a:cs typeface="Arial Black"/>
            </a:endParaRPr>
          </a:p>
        </p:txBody>
      </p:sp>
      <p:sp>
        <p:nvSpPr>
          <p:cNvPr id="19" name="object 19"/>
          <p:cNvSpPr/>
          <p:nvPr/>
        </p:nvSpPr>
        <p:spPr>
          <a:xfrm>
            <a:off x="8087359" y="4500879"/>
            <a:ext cx="2936240" cy="1879600"/>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8072119" y="4485640"/>
            <a:ext cx="2966720" cy="1910080"/>
          </a:xfrm>
          <a:custGeom>
            <a:avLst/>
            <a:gdLst/>
            <a:ahLst/>
            <a:cxnLst/>
            <a:rect l="l" t="t" r="r" b="b"/>
            <a:pathLst>
              <a:path w="2966720" h="1910079">
                <a:moveTo>
                  <a:pt x="0" y="1910080"/>
                </a:moveTo>
                <a:lnTo>
                  <a:pt x="2966720" y="1910080"/>
                </a:lnTo>
                <a:lnTo>
                  <a:pt x="2966720" y="0"/>
                </a:lnTo>
                <a:lnTo>
                  <a:pt x="0" y="0"/>
                </a:lnTo>
                <a:lnTo>
                  <a:pt x="0" y="1910080"/>
                </a:lnTo>
                <a:close/>
              </a:path>
            </a:pathLst>
          </a:custGeom>
          <a:ln w="30479">
            <a:solidFill>
              <a:srgbClr val="3DF9C5"/>
            </a:solidFill>
          </a:ln>
        </p:spPr>
        <p:txBody>
          <a:bodyPr wrap="square" lIns="0" tIns="0" rIns="0" bIns="0" rtlCol="0"/>
          <a:lstStyle/>
          <a:p>
            <a:endParaRPr/>
          </a:p>
        </p:txBody>
      </p:sp>
      <p:sp>
        <p:nvSpPr>
          <p:cNvPr id="21" name="object 21"/>
          <p:cNvSpPr/>
          <p:nvPr/>
        </p:nvSpPr>
        <p:spPr>
          <a:xfrm>
            <a:off x="9154159" y="5374640"/>
            <a:ext cx="355600" cy="365760"/>
          </a:xfrm>
          <a:custGeom>
            <a:avLst/>
            <a:gdLst/>
            <a:ahLst/>
            <a:cxnLst/>
            <a:rect l="l" t="t" r="r" b="b"/>
            <a:pathLst>
              <a:path w="355600" h="365760">
                <a:moveTo>
                  <a:pt x="177800" y="0"/>
                </a:moveTo>
                <a:lnTo>
                  <a:pt x="130542" y="6535"/>
                </a:lnTo>
                <a:lnTo>
                  <a:pt x="88072" y="24976"/>
                </a:lnTo>
                <a:lnTo>
                  <a:pt x="52085" y="53578"/>
                </a:lnTo>
                <a:lnTo>
                  <a:pt x="24280" y="90593"/>
                </a:lnTo>
                <a:lnTo>
                  <a:pt x="6352" y="134276"/>
                </a:lnTo>
                <a:lnTo>
                  <a:pt x="0" y="182880"/>
                </a:lnTo>
                <a:lnTo>
                  <a:pt x="6352" y="231497"/>
                </a:lnTo>
                <a:lnTo>
                  <a:pt x="24280" y="275183"/>
                </a:lnTo>
                <a:lnTo>
                  <a:pt x="52085" y="312196"/>
                </a:lnTo>
                <a:lnTo>
                  <a:pt x="88072" y="340791"/>
                </a:lnTo>
                <a:lnTo>
                  <a:pt x="130542" y="359227"/>
                </a:lnTo>
                <a:lnTo>
                  <a:pt x="177800" y="365760"/>
                </a:lnTo>
                <a:lnTo>
                  <a:pt x="225057" y="359227"/>
                </a:lnTo>
                <a:lnTo>
                  <a:pt x="267527" y="340791"/>
                </a:lnTo>
                <a:lnTo>
                  <a:pt x="303514" y="312196"/>
                </a:lnTo>
                <a:lnTo>
                  <a:pt x="331319" y="275183"/>
                </a:lnTo>
                <a:lnTo>
                  <a:pt x="349247" y="231497"/>
                </a:lnTo>
                <a:lnTo>
                  <a:pt x="355600" y="182880"/>
                </a:lnTo>
                <a:lnTo>
                  <a:pt x="349247" y="134276"/>
                </a:lnTo>
                <a:lnTo>
                  <a:pt x="331319" y="90593"/>
                </a:lnTo>
                <a:lnTo>
                  <a:pt x="303514" y="53578"/>
                </a:lnTo>
                <a:lnTo>
                  <a:pt x="267527" y="24976"/>
                </a:lnTo>
                <a:lnTo>
                  <a:pt x="225057" y="6535"/>
                </a:lnTo>
                <a:lnTo>
                  <a:pt x="177800" y="0"/>
                </a:lnTo>
                <a:close/>
              </a:path>
            </a:pathLst>
          </a:custGeom>
          <a:solidFill>
            <a:srgbClr val="3DF9C5"/>
          </a:solidFill>
        </p:spPr>
        <p:txBody>
          <a:bodyPr wrap="square" lIns="0" tIns="0" rIns="0" bIns="0" rtlCol="0"/>
          <a:lstStyle/>
          <a:p>
            <a:endParaRPr/>
          </a:p>
        </p:txBody>
      </p:sp>
      <p:sp>
        <p:nvSpPr>
          <p:cNvPr id="22" name="object 22"/>
          <p:cNvSpPr txBox="1"/>
          <p:nvPr/>
        </p:nvSpPr>
        <p:spPr>
          <a:xfrm>
            <a:off x="9280525" y="5421629"/>
            <a:ext cx="129539" cy="259045"/>
          </a:xfrm>
          <a:prstGeom prst="rect">
            <a:avLst/>
          </a:prstGeom>
        </p:spPr>
        <p:txBody>
          <a:bodyPr vert="horz" wrap="square" lIns="0" tIns="12700" rIns="0" bIns="0" rtlCol="0">
            <a:spAutoFit/>
          </a:bodyPr>
          <a:lstStyle/>
          <a:p>
            <a:pPr>
              <a:lnSpc>
                <a:spcPct val="100000"/>
              </a:lnSpc>
              <a:spcBef>
                <a:spcPts val="100"/>
              </a:spcBef>
            </a:pPr>
            <a:r>
              <a:rPr sz="1600" spc="-155" dirty="0">
                <a:solidFill>
                  <a:srgbClr val="FFFFFF"/>
                </a:solidFill>
                <a:latin typeface="Lucida Sans" panose="020B0602030504020204" pitchFamily="34" charset="77"/>
                <a:cs typeface="Arial Black"/>
              </a:rPr>
              <a:t>4</a:t>
            </a:r>
            <a:endParaRPr sz="1600">
              <a:latin typeface="Lucida Sans" panose="020B0602030504020204" pitchFamily="34" charset="77"/>
              <a:cs typeface="Arial Black"/>
            </a:endParaRPr>
          </a:p>
        </p:txBody>
      </p:sp>
      <p:sp>
        <p:nvSpPr>
          <p:cNvPr id="23" name="object 23"/>
          <p:cNvSpPr/>
          <p:nvPr/>
        </p:nvSpPr>
        <p:spPr>
          <a:xfrm>
            <a:off x="7763129" y="4355465"/>
            <a:ext cx="415925" cy="353060"/>
          </a:xfrm>
          <a:custGeom>
            <a:avLst/>
            <a:gdLst/>
            <a:ahLst/>
            <a:cxnLst/>
            <a:rect l="l" t="t" r="r" b="b"/>
            <a:pathLst>
              <a:path w="415925" h="353060">
                <a:moveTo>
                  <a:pt x="25653" y="0"/>
                </a:moveTo>
                <a:lnTo>
                  <a:pt x="0" y="69342"/>
                </a:lnTo>
                <a:lnTo>
                  <a:pt x="55083" y="79424"/>
                </a:lnTo>
                <a:lnTo>
                  <a:pt x="107490" y="94804"/>
                </a:lnTo>
                <a:lnTo>
                  <a:pt x="156892" y="115354"/>
                </a:lnTo>
                <a:lnTo>
                  <a:pt x="202960" y="140945"/>
                </a:lnTo>
                <a:lnTo>
                  <a:pt x="245364" y="171450"/>
                </a:lnTo>
                <a:lnTo>
                  <a:pt x="195325" y="197104"/>
                </a:lnTo>
                <a:lnTo>
                  <a:pt x="415544" y="353060"/>
                </a:lnTo>
                <a:lnTo>
                  <a:pt x="370722" y="135762"/>
                </a:lnTo>
                <a:lnTo>
                  <a:pt x="315087" y="135762"/>
                </a:lnTo>
                <a:lnTo>
                  <a:pt x="274500" y="102105"/>
                </a:lnTo>
                <a:lnTo>
                  <a:pt x="230509" y="72709"/>
                </a:lnTo>
                <a:lnTo>
                  <a:pt x="183372" y="47688"/>
                </a:lnTo>
                <a:lnTo>
                  <a:pt x="133345" y="27154"/>
                </a:lnTo>
                <a:lnTo>
                  <a:pt x="80686" y="11220"/>
                </a:lnTo>
                <a:lnTo>
                  <a:pt x="25653" y="0"/>
                </a:lnTo>
                <a:close/>
              </a:path>
              <a:path w="415925" h="353060">
                <a:moveTo>
                  <a:pt x="365378" y="109855"/>
                </a:moveTo>
                <a:lnTo>
                  <a:pt x="315087" y="135762"/>
                </a:lnTo>
                <a:lnTo>
                  <a:pt x="370722" y="135762"/>
                </a:lnTo>
                <a:lnTo>
                  <a:pt x="365378" y="109855"/>
                </a:lnTo>
                <a:close/>
              </a:path>
            </a:pathLst>
          </a:custGeom>
          <a:solidFill>
            <a:srgbClr val="3DF9C5"/>
          </a:solidFill>
        </p:spPr>
        <p:txBody>
          <a:bodyPr wrap="square" lIns="0" tIns="0" rIns="0" bIns="0" rtlCol="0"/>
          <a:lstStyle/>
          <a:p>
            <a:endParaRPr/>
          </a:p>
        </p:txBody>
      </p:sp>
      <p:sp>
        <p:nvSpPr>
          <p:cNvPr id="24" name="object 24"/>
          <p:cNvSpPr/>
          <p:nvPr/>
        </p:nvSpPr>
        <p:spPr>
          <a:xfrm>
            <a:off x="11216640" y="6390640"/>
            <a:ext cx="121919" cy="121919"/>
          </a:xfrm>
          <a:prstGeom prst="rect">
            <a:avLst/>
          </a:prstGeom>
          <a:blipFill>
            <a:blip r:embed="rId7" cstate="print"/>
            <a:stretch>
              <a:fillRect/>
            </a:stretch>
          </a:blipFill>
        </p:spPr>
        <p:txBody>
          <a:bodyPr wrap="square" lIns="0" tIns="0" rIns="0" bIns="0" rtlCol="0"/>
          <a:lstStyle/>
          <a:p>
            <a:endParaRPr/>
          </a:p>
        </p:txBody>
      </p:sp>
      <p:sp>
        <p:nvSpPr>
          <p:cNvPr id="25" name="object 25"/>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8"/>
              </a:rPr>
              <a:t>S</a:t>
            </a:r>
            <a:r>
              <a:rPr sz="1050" spc="-150" dirty="0">
                <a:solidFill>
                  <a:srgbClr val="5A5A5A"/>
                </a:solidFill>
                <a:latin typeface="Lucida Sans" panose="020B0602030504020204" pitchFamily="34" charset="77"/>
                <a:cs typeface="Arial Black"/>
                <a:hlinkClick r:id="rId8"/>
              </a:rPr>
              <a:t>e</a:t>
            </a:r>
            <a:r>
              <a:rPr sz="1050" spc="-70" dirty="0">
                <a:solidFill>
                  <a:srgbClr val="5A5A5A"/>
                </a:solidFill>
                <a:latin typeface="Lucida Sans" panose="020B0602030504020204" pitchFamily="34" charset="77"/>
                <a:cs typeface="Arial Black"/>
                <a:hlinkClick r:id="rId8"/>
              </a:rPr>
              <a:t>t</a:t>
            </a:r>
            <a:r>
              <a:rPr sz="1050" spc="-65" dirty="0">
                <a:solidFill>
                  <a:srgbClr val="5A5A5A"/>
                </a:solidFill>
                <a:latin typeface="Lucida Sans" panose="020B0602030504020204" pitchFamily="34" charset="77"/>
                <a:cs typeface="Arial Black"/>
                <a:hlinkClick r:id="rId8"/>
              </a:rPr>
              <a:t>up</a:t>
            </a:r>
            <a:endParaRPr sz="1050">
              <a:latin typeface="Lucida Sans" panose="020B0602030504020204" pitchFamily="34" charset="77"/>
              <a:cs typeface="Arial Black"/>
            </a:endParaRPr>
          </a:p>
        </p:txBody>
      </p:sp>
      <p:sp>
        <p:nvSpPr>
          <p:cNvPr id="26" name="object 26"/>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42448882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389120" y="5953759"/>
            <a:ext cx="4140200" cy="0"/>
          </a:xfrm>
          <a:custGeom>
            <a:avLst/>
            <a:gdLst/>
            <a:ahLst/>
            <a:cxnLst/>
            <a:rect l="l" t="t" r="r" b="b"/>
            <a:pathLst>
              <a:path w="4140200">
                <a:moveTo>
                  <a:pt x="0" y="0"/>
                </a:moveTo>
                <a:lnTo>
                  <a:pt x="4140073" y="0"/>
                </a:lnTo>
              </a:path>
            </a:pathLst>
          </a:custGeom>
          <a:ln w="60960">
            <a:solidFill>
              <a:srgbClr val="3DF9C5"/>
            </a:solidFill>
          </a:ln>
        </p:spPr>
        <p:txBody>
          <a:bodyPr wrap="square" lIns="0" tIns="0" rIns="0" bIns="0" rtlCol="0"/>
          <a:lstStyle/>
          <a:p>
            <a:endParaRPr/>
          </a:p>
        </p:txBody>
      </p:sp>
      <p:sp>
        <p:nvSpPr>
          <p:cNvPr id="5" name="object 5"/>
          <p:cNvSpPr/>
          <p:nvPr/>
        </p:nvSpPr>
        <p:spPr>
          <a:xfrm>
            <a:off x="593407" y="526033"/>
            <a:ext cx="1354455" cy="54927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80707" y="1054417"/>
            <a:ext cx="149161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9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20"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Users</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85" dirty="0">
                <a:solidFill>
                  <a:srgbClr val="787878"/>
                </a:solidFill>
                <a:latin typeface="Lucida Sans" panose="020B0602030504020204" pitchFamily="34" charset="77"/>
                <a:cs typeface="Arial Black"/>
              </a:rPr>
              <a:t> </a:t>
            </a:r>
            <a:r>
              <a:rPr sz="1200" spc="-145" dirty="0">
                <a:latin typeface="Lucida Sans" panose="020B0602030504020204" pitchFamily="34" charset="77"/>
                <a:cs typeface="Arial Black"/>
              </a:rPr>
              <a:t>Roles</a:t>
            </a:r>
            <a:endParaRPr sz="1200">
              <a:latin typeface="Lucida Sans" panose="020B0602030504020204" pitchFamily="34" charset="77"/>
              <a:cs typeface="Arial Black"/>
            </a:endParaRPr>
          </a:p>
        </p:txBody>
      </p:sp>
      <p:sp>
        <p:nvSpPr>
          <p:cNvPr id="7" name="object 7"/>
          <p:cNvSpPr/>
          <p:nvPr/>
        </p:nvSpPr>
        <p:spPr>
          <a:xfrm>
            <a:off x="3931920" y="1452880"/>
            <a:ext cx="4135120" cy="342392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386319" y="1493519"/>
            <a:ext cx="711200" cy="894080"/>
          </a:xfrm>
          <a:custGeom>
            <a:avLst/>
            <a:gdLst/>
            <a:ahLst/>
            <a:cxnLst/>
            <a:rect l="l" t="t" r="r" b="b"/>
            <a:pathLst>
              <a:path w="711200" h="894080">
                <a:moveTo>
                  <a:pt x="0" y="894079"/>
                </a:moveTo>
                <a:lnTo>
                  <a:pt x="711200" y="894079"/>
                </a:lnTo>
                <a:lnTo>
                  <a:pt x="711200" y="0"/>
                </a:lnTo>
                <a:lnTo>
                  <a:pt x="0" y="0"/>
                </a:lnTo>
                <a:lnTo>
                  <a:pt x="0" y="894079"/>
                </a:lnTo>
                <a:close/>
              </a:path>
            </a:pathLst>
          </a:custGeom>
          <a:solidFill>
            <a:srgbClr val="FFFFFF"/>
          </a:solidFill>
        </p:spPr>
        <p:txBody>
          <a:bodyPr wrap="square" lIns="0" tIns="0" rIns="0" bIns="0" rtlCol="0"/>
          <a:lstStyle/>
          <a:p>
            <a:endParaRPr/>
          </a:p>
        </p:txBody>
      </p:sp>
      <p:sp>
        <p:nvSpPr>
          <p:cNvPr id="9" name="object 9"/>
          <p:cNvSpPr txBox="1"/>
          <p:nvPr/>
        </p:nvSpPr>
        <p:spPr>
          <a:xfrm>
            <a:off x="713105" y="1498282"/>
            <a:ext cx="1722120" cy="306705"/>
          </a:xfrm>
          <a:prstGeom prst="rect">
            <a:avLst/>
          </a:prstGeom>
        </p:spPr>
        <p:txBody>
          <a:bodyPr vert="horz" wrap="square" lIns="0" tIns="11430" rIns="0" bIns="0" rtlCol="0">
            <a:spAutoFit/>
          </a:bodyPr>
          <a:lstStyle/>
          <a:p>
            <a:pPr marL="12700">
              <a:lnSpc>
                <a:spcPct val="100000"/>
              </a:lnSpc>
              <a:spcBef>
                <a:spcPts val="90"/>
              </a:spcBef>
            </a:pPr>
            <a:r>
              <a:rPr sz="1850" b="1" spc="-50" dirty="0">
                <a:latin typeface="Lucida Sans"/>
                <a:cs typeface="Lucida Sans"/>
              </a:rPr>
              <a:t>Role</a:t>
            </a:r>
            <a:r>
              <a:rPr sz="1850" b="1" spc="-210" dirty="0">
                <a:latin typeface="Lucida Sans"/>
                <a:cs typeface="Lucida Sans"/>
              </a:rPr>
              <a:t> </a:t>
            </a:r>
            <a:r>
              <a:rPr sz="1850" b="1" spc="-30" dirty="0">
                <a:latin typeface="Lucida Sans"/>
                <a:cs typeface="Lucida Sans"/>
              </a:rPr>
              <a:t>Hierarchy</a:t>
            </a:r>
            <a:endParaRPr sz="1850">
              <a:latin typeface="Lucida Sans"/>
              <a:cs typeface="Lucida Sans"/>
            </a:endParaRPr>
          </a:p>
        </p:txBody>
      </p:sp>
      <p:sp>
        <p:nvSpPr>
          <p:cNvPr id="10" name="object 10"/>
          <p:cNvSpPr txBox="1"/>
          <p:nvPr/>
        </p:nvSpPr>
        <p:spPr>
          <a:xfrm>
            <a:off x="702944" y="1833816"/>
            <a:ext cx="2573020" cy="2331407"/>
          </a:xfrm>
          <a:prstGeom prst="rect">
            <a:avLst/>
          </a:prstGeom>
        </p:spPr>
        <p:txBody>
          <a:bodyPr vert="horz" wrap="square" lIns="0" tIns="12700" rIns="0" bIns="0" rtlCol="0">
            <a:spAutoFit/>
          </a:bodyPr>
          <a:lstStyle/>
          <a:p>
            <a:pPr marL="246379" marR="85725" indent="-233679">
              <a:lnSpc>
                <a:spcPct val="100000"/>
              </a:lnSpc>
              <a:spcBef>
                <a:spcPts val="100"/>
              </a:spcBef>
              <a:buClr>
                <a:srgbClr val="787878"/>
              </a:buClr>
              <a:buSzPct val="70833"/>
              <a:buFont typeface="Arial"/>
              <a:buChar char="•"/>
              <a:tabLst>
                <a:tab pos="245745" algn="l"/>
                <a:tab pos="246379" algn="l"/>
              </a:tabLst>
            </a:pPr>
            <a:r>
              <a:rPr sz="1200" spc="-140" dirty="0">
                <a:latin typeface="Lucida Sans" panose="020B0602030504020204" pitchFamily="34" charset="77"/>
                <a:cs typeface="Arial Black"/>
              </a:rPr>
              <a:t>Use </a:t>
            </a:r>
            <a:r>
              <a:rPr sz="1200" spc="-110" dirty="0">
                <a:latin typeface="Lucida Sans" panose="020B0602030504020204" pitchFamily="34" charset="77"/>
                <a:cs typeface="Arial Black"/>
              </a:rPr>
              <a:t>roles </a:t>
            </a:r>
            <a:r>
              <a:rPr sz="1200" spc="-120" dirty="0">
                <a:latin typeface="Lucida Sans" panose="020B0602030504020204" pitchFamily="34" charset="77"/>
                <a:cs typeface="Arial Black"/>
              </a:rPr>
              <a:t>together </a:t>
            </a:r>
            <a:r>
              <a:rPr sz="1200" spc="-114" dirty="0">
                <a:latin typeface="Lucida Sans" panose="020B0602030504020204" pitchFamily="34" charset="77"/>
                <a:cs typeface="Arial Black"/>
              </a:rPr>
              <a:t>with sharing  </a:t>
            </a:r>
            <a:r>
              <a:rPr sz="1200" spc="-140" dirty="0">
                <a:latin typeface="Lucida Sans" panose="020B0602030504020204" pitchFamily="34" charset="77"/>
                <a:cs typeface="Arial Black"/>
              </a:rPr>
              <a:t>settings </a:t>
            </a:r>
            <a:r>
              <a:rPr sz="1200" spc="-105" dirty="0">
                <a:latin typeface="Lucida Sans" panose="020B0602030504020204" pitchFamily="34" charset="77"/>
                <a:cs typeface="Arial Black"/>
              </a:rPr>
              <a:t>to </a:t>
            </a:r>
            <a:r>
              <a:rPr sz="1200" spc="-110" dirty="0">
                <a:latin typeface="Lucida Sans" panose="020B0602030504020204" pitchFamily="34" charset="77"/>
                <a:cs typeface="Arial Black"/>
              </a:rPr>
              <a:t>determine </a:t>
            </a:r>
            <a:r>
              <a:rPr sz="1200" spc="-114" dirty="0">
                <a:latin typeface="Lucida Sans" panose="020B0602030504020204" pitchFamily="34" charset="77"/>
                <a:cs typeface="Arial Black"/>
              </a:rPr>
              <a:t>the </a:t>
            </a:r>
            <a:r>
              <a:rPr sz="1200" spc="-125" dirty="0">
                <a:latin typeface="Lucida Sans" panose="020B0602030504020204" pitchFamily="34" charset="77"/>
                <a:cs typeface="Arial Black"/>
              </a:rPr>
              <a:t>levels  </a:t>
            </a:r>
            <a:r>
              <a:rPr sz="1200" spc="-70" dirty="0">
                <a:latin typeface="Lucida Sans" panose="020B0602030504020204" pitchFamily="34" charset="77"/>
                <a:cs typeface="Arial Black"/>
              </a:rPr>
              <a:t>of </a:t>
            </a:r>
            <a:r>
              <a:rPr sz="1200" spc="-190" dirty="0">
                <a:latin typeface="Lucida Sans" panose="020B0602030504020204" pitchFamily="34" charset="77"/>
                <a:cs typeface="Arial Black"/>
              </a:rPr>
              <a:t>access </a:t>
            </a:r>
            <a:r>
              <a:rPr sz="1200" spc="-125" dirty="0">
                <a:latin typeface="Lucida Sans" panose="020B0602030504020204" pitchFamily="34" charset="77"/>
                <a:cs typeface="Arial Black"/>
              </a:rPr>
              <a:t>that </a:t>
            </a:r>
            <a:r>
              <a:rPr sz="1200" spc="-130" dirty="0">
                <a:latin typeface="Lucida Sans" panose="020B0602030504020204" pitchFamily="34" charset="77"/>
                <a:cs typeface="Arial Black"/>
              </a:rPr>
              <a:t>users </a:t>
            </a:r>
            <a:r>
              <a:rPr sz="1200" spc="-120" dirty="0">
                <a:latin typeface="Lucida Sans" panose="020B0602030504020204" pitchFamily="34" charset="77"/>
                <a:cs typeface="Arial Black"/>
              </a:rPr>
              <a:t>have </a:t>
            </a:r>
            <a:r>
              <a:rPr sz="1200" spc="-105" dirty="0">
                <a:latin typeface="Lucida Sans" panose="020B0602030504020204" pitchFamily="34" charset="77"/>
                <a:cs typeface="Arial Black"/>
              </a:rPr>
              <a:t>to  </a:t>
            </a:r>
            <a:r>
              <a:rPr sz="1200" spc="-75" dirty="0">
                <a:latin typeface="Lucida Sans" panose="020B0602030504020204" pitchFamily="34" charset="77"/>
                <a:cs typeface="Arial Black"/>
              </a:rPr>
              <a:t>your </a:t>
            </a:r>
            <a:r>
              <a:rPr sz="1200" spc="-140" dirty="0">
                <a:latin typeface="Lucida Sans" panose="020B0602030504020204" pitchFamily="34" charset="77"/>
                <a:cs typeface="Arial Black"/>
              </a:rPr>
              <a:t>Salesforce </a:t>
            </a:r>
            <a:r>
              <a:rPr sz="1200" spc="-114" dirty="0">
                <a:latin typeface="Lucida Sans" panose="020B0602030504020204" pitchFamily="34" charset="77"/>
                <a:cs typeface="Arial Black"/>
              </a:rPr>
              <a:t>org’s</a:t>
            </a:r>
            <a:r>
              <a:rPr sz="1200" spc="-300" dirty="0">
                <a:latin typeface="Lucida Sans" panose="020B0602030504020204" pitchFamily="34" charset="77"/>
                <a:cs typeface="Arial Black"/>
              </a:rPr>
              <a:t> </a:t>
            </a:r>
            <a:r>
              <a:rPr sz="1200" spc="-130" dirty="0">
                <a:latin typeface="Lucida Sans" panose="020B0602030504020204" pitchFamily="34" charset="77"/>
                <a:cs typeface="Arial Black"/>
              </a:rPr>
              <a:t>data</a:t>
            </a:r>
            <a:endParaRPr sz="1200">
              <a:latin typeface="Lucida Sans" panose="020B0602030504020204" pitchFamily="34" charset="77"/>
              <a:cs typeface="Arial Black"/>
            </a:endParaRPr>
          </a:p>
          <a:p>
            <a:pPr marL="246379" marR="5080" indent="-233679">
              <a:lnSpc>
                <a:spcPct val="100000"/>
              </a:lnSpc>
              <a:spcBef>
                <a:spcPts val="409"/>
              </a:spcBef>
              <a:buClr>
                <a:srgbClr val="787878"/>
              </a:buClr>
              <a:buSzPct val="70833"/>
              <a:buFont typeface="Arial"/>
              <a:buChar char="•"/>
              <a:tabLst>
                <a:tab pos="245745" algn="l"/>
                <a:tab pos="246379" algn="l"/>
              </a:tabLst>
            </a:pPr>
            <a:r>
              <a:rPr sz="1200" spc="-135" dirty="0">
                <a:latin typeface="Lucida Sans" panose="020B0602030504020204" pitchFamily="34" charset="77"/>
                <a:cs typeface="Arial Black"/>
              </a:rPr>
              <a:t>Users </a:t>
            </a:r>
            <a:r>
              <a:rPr sz="1200" spc="-140" dirty="0">
                <a:latin typeface="Lucida Sans" panose="020B0602030504020204" pitchFamily="34" charset="77"/>
                <a:cs typeface="Arial Black"/>
              </a:rPr>
              <a:t>at </a:t>
            </a:r>
            <a:r>
              <a:rPr sz="1200" spc="-125" dirty="0">
                <a:latin typeface="Lucida Sans" panose="020B0602030504020204" pitchFamily="34" charset="77"/>
                <a:cs typeface="Arial Black"/>
              </a:rPr>
              <a:t>any </a:t>
            </a:r>
            <a:r>
              <a:rPr sz="1200" spc="-90" dirty="0">
                <a:latin typeface="Lucida Sans" panose="020B0602030504020204" pitchFamily="34" charset="77"/>
                <a:cs typeface="Arial Black"/>
              </a:rPr>
              <a:t>role </a:t>
            </a:r>
            <a:r>
              <a:rPr sz="1200" spc="-120" dirty="0">
                <a:latin typeface="Lucida Sans" panose="020B0602030504020204" pitchFamily="34" charset="77"/>
                <a:cs typeface="Arial Black"/>
              </a:rPr>
              <a:t>level </a:t>
            </a:r>
            <a:r>
              <a:rPr sz="1200" spc="-160" dirty="0">
                <a:latin typeface="Lucida Sans" panose="020B0602030504020204" pitchFamily="34" charset="77"/>
                <a:cs typeface="Arial Black"/>
              </a:rPr>
              <a:t>can </a:t>
            </a:r>
            <a:r>
              <a:rPr sz="1200" spc="-140" dirty="0">
                <a:latin typeface="Lucida Sans" panose="020B0602030504020204" pitchFamily="34" charset="77"/>
                <a:cs typeface="Arial Black"/>
              </a:rPr>
              <a:t>view,  </a:t>
            </a:r>
            <a:r>
              <a:rPr sz="1200" spc="-114" dirty="0">
                <a:latin typeface="Lucida Sans" panose="020B0602030504020204" pitchFamily="34" charset="77"/>
                <a:cs typeface="Arial Black"/>
              </a:rPr>
              <a:t>edit, </a:t>
            </a:r>
            <a:r>
              <a:rPr sz="1200" spc="-105" dirty="0">
                <a:latin typeface="Lucida Sans" panose="020B0602030504020204" pitchFamily="34" charset="77"/>
                <a:cs typeface="Arial Black"/>
              </a:rPr>
              <a:t>and </a:t>
            </a:r>
            <a:r>
              <a:rPr sz="1200" spc="-90" dirty="0">
                <a:latin typeface="Lucida Sans" panose="020B0602030504020204" pitchFamily="34" charset="77"/>
                <a:cs typeface="Arial Black"/>
              </a:rPr>
              <a:t>report </a:t>
            </a:r>
            <a:r>
              <a:rPr sz="1200" spc="-70" dirty="0">
                <a:latin typeface="Lucida Sans" panose="020B0602030504020204" pitchFamily="34" charset="77"/>
                <a:cs typeface="Arial Black"/>
              </a:rPr>
              <a:t>on </a:t>
            </a:r>
            <a:r>
              <a:rPr sz="1200" spc="-114" dirty="0">
                <a:latin typeface="Lucida Sans" panose="020B0602030504020204" pitchFamily="34" charset="77"/>
                <a:cs typeface="Arial Black"/>
              </a:rPr>
              <a:t>all </a:t>
            </a:r>
            <a:r>
              <a:rPr sz="1200" spc="-130" dirty="0">
                <a:latin typeface="Lucida Sans" panose="020B0602030504020204" pitchFamily="34" charset="77"/>
                <a:cs typeface="Arial Black"/>
              </a:rPr>
              <a:t>data that’s  </a:t>
            </a:r>
            <a:r>
              <a:rPr sz="1200" spc="-114" dirty="0">
                <a:latin typeface="Lucida Sans" panose="020B0602030504020204" pitchFamily="34" charset="77"/>
                <a:cs typeface="Arial Black"/>
              </a:rPr>
              <a:t>owned </a:t>
            </a:r>
            <a:r>
              <a:rPr sz="1200" spc="-105" dirty="0">
                <a:latin typeface="Lucida Sans" panose="020B0602030504020204" pitchFamily="34" charset="77"/>
                <a:cs typeface="Arial Black"/>
              </a:rPr>
              <a:t>by </a:t>
            </a:r>
            <a:r>
              <a:rPr sz="1200" spc="-65" dirty="0">
                <a:latin typeface="Lucida Sans" panose="020B0602030504020204" pitchFamily="34" charset="77"/>
                <a:cs typeface="Arial Black"/>
              </a:rPr>
              <a:t>or </a:t>
            </a:r>
            <a:r>
              <a:rPr sz="1200" spc="-120" dirty="0">
                <a:latin typeface="Lucida Sans" panose="020B0602030504020204" pitchFamily="34" charset="77"/>
                <a:cs typeface="Arial Black"/>
              </a:rPr>
              <a:t>shared </a:t>
            </a:r>
            <a:r>
              <a:rPr sz="1200" spc="-114" dirty="0">
                <a:latin typeface="Lucida Sans" panose="020B0602030504020204" pitchFamily="34" charset="77"/>
                <a:cs typeface="Arial Black"/>
              </a:rPr>
              <a:t>with </a:t>
            </a:r>
            <a:r>
              <a:rPr sz="1200" spc="-130" dirty="0">
                <a:latin typeface="Lucida Sans" panose="020B0602030504020204" pitchFamily="34" charset="77"/>
                <a:cs typeface="Arial Black"/>
              </a:rPr>
              <a:t>users  </a:t>
            </a:r>
            <a:r>
              <a:rPr sz="1200" spc="-125" dirty="0">
                <a:latin typeface="Lucida Sans" panose="020B0602030504020204" pitchFamily="34" charset="77"/>
                <a:cs typeface="Arial Black"/>
              </a:rPr>
              <a:t>below </a:t>
            </a:r>
            <a:r>
              <a:rPr sz="1200" spc="-114" dirty="0">
                <a:latin typeface="Lucida Sans" panose="020B0602030504020204" pitchFamily="34" charset="77"/>
                <a:cs typeface="Arial Black"/>
              </a:rPr>
              <a:t>them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90" dirty="0">
                <a:latin typeface="Lucida Sans" panose="020B0602030504020204" pitchFamily="34" charset="77"/>
                <a:cs typeface="Arial Black"/>
              </a:rPr>
              <a:t>role </a:t>
            </a:r>
            <a:r>
              <a:rPr sz="1200" spc="-120" dirty="0">
                <a:latin typeface="Lucida Sans" panose="020B0602030504020204" pitchFamily="34" charset="77"/>
                <a:cs typeface="Arial Black"/>
              </a:rPr>
              <a:t>hierarchy  </a:t>
            </a:r>
            <a:r>
              <a:rPr sz="1200" spc="-130" dirty="0">
                <a:latin typeface="Lucida Sans" panose="020B0602030504020204" pitchFamily="34" charset="77"/>
                <a:cs typeface="Arial Black"/>
              </a:rPr>
              <a:t>(unless </a:t>
            </a:r>
            <a:r>
              <a:rPr sz="1200" spc="-80" dirty="0">
                <a:latin typeface="Lucida Sans" panose="020B0602030504020204" pitchFamily="34" charset="77"/>
                <a:cs typeface="Arial Black"/>
              </a:rPr>
              <a:t>your </a:t>
            </a:r>
            <a:r>
              <a:rPr sz="1200" spc="-140" dirty="0">
                <a:latin typeface="Lucida Sans" panose="020B0602030504020204" pitchFamily="34" charset="77"/>
                <a:cs typeface="Arial Black"/>
              </a:rPr>
              <a:t>Salesforce </a:t>
            </a:r>
            <a:r>
              <a:rPr sz="1200" spc="-114" dirty="0">
                <a:latin typeface="Lucida Sans" panose="020B0602030504020204" pitchFamily="34" charset="77"/>
                <a:cs typeface="Arial Black"/>
              </a:rPr>
              <a:t>org’s  sharing </a:t>
            </a:r>
            <a:r>
              <a:rPr sz="1200" spc="-100" dirty="0">
                <a:latin typeface="Lucida Sans" panose="020B0602030504020204" pitchFamily="34" charset="77"/>
                <a:cs typeface="Arial Black"/>
              </a:rPr>
              <a:t>model </a:t>
            </a:r>
            <a:r>
              <a:rPr sz="1200" spc="-65" dirty="0">
                <a:latin typeface="Lucida Sans" panose="020B0602030504020204" pitchFamily="34" charset="77"/>
                <a:cs typeface="Arial Black"/>
              </a:rPr>
              <a:t>for </a:t>
            </a:r>
            <a:r>
              <a:rPr sz="1200" spc="-114" dirty="0">
                <a:latin typeface="Lucida Sans" panose="020B0602030504020204" pitchFamily="34" charset="77"/>
                <a:cs typeface="Arial Black"/>
              </a:rPr>
              <a:t>an </a:t>
            </a:r>
            <a:r>
              <a:rPr sz="1200" spc="-125" dirty="0">
                <a:latin typeface="Lucida Sans" panose="020B0602030504020204" pitchFamily="34" charset="77"/>
                <a:cs typeface="Arial Black"/>
              </a:rPr>
              <a:t>object  </a:t>
            </a:r>
            <a:r>
              <a:rPr sz="1200" spc="-135" dirty="0">
                <a:latin typeface="Lucida Sans" panose="020B0602030504020204" pitchFamily="34" charset="77"/>
                <a:cs typeface="Arial Black"/>
              </a:rPr>
              <a:t>specifies</a:t>
            </a:r>
            <a:r>
              <a:rPr sz="1200" spc="-30" dirty="0">
                <a:latin typeface="Lucida Sans" panose="020B0602030504020204" pitchFamily="34" charset="77"/>
                <a:cs typeface="Arial Black"/>
              </a:rPr>
              <a:t> </a:t>
            </a:r>
            <a:r>
              <a:rPr sz="1200" spc="-125" dirty="0">
                <a:latin typeface="Lucida Sans" panose="020B0602030504020204" pitchFamily="34" charset="77"/>
                <a:cs typeface="Arial Black"/>
              </a:rPr>
              <a:t>otherwise)</a:t>
            </a:r>
            <a:endParaRPr sz="1200">
              <a:latin typeface="Lucida Sans" panose="020B0602030504020204" pitchFamily="34" charset="77"/>
              <a:cs typeface="Arial Black"/>
            </a:endParaRPr>
          </a:p>
          <a:p>
            <a:pPr marL="246379" indent="-233679">
              <a:lnSpc>
                <a:spcPct val="100000"/>
              </a:lnSpc>
              <a:spcBef>
                <a:spcPts val="415"/>
              </a:spcBef>
              <a:buClr>
                <a:srgbClr val="787878"/>
              </a:buClr>
              <a:buSzPct val="70833"/>
              <a:buFont typeface="Arial"/>
              <a:buChar char="•"/>
              <a:tabLst>
                <a:tab pos="245745" algn="l"/>
                <a:tab pos="246379" algn="l"/>
              </a:tabLst>
            </a:pPr>
            <a:r>
              <a:rPr sz="1200" spc="-195" dirty="0">
                <a:latin typeface="Lucida Sans" panose="020B0602030504020204" pitchFamily="34" charset="77"/>
                <a:cs typeface="Arial Black"/>
              </a:rPr>
              <a:t>To </a:t>
            </a:r>
            <a:r>
              <a:rPr sz="1200" spc="-120" dirty="0">
                <a:latin typeface="Lucida Sans" panose="020B0602030504020204" pitchFamily="34" charset="77"/>
                <a:cs typeface="Arial Black"/>
              </a:rPr>
              <a:t>enable </a:t>
            </a:r>
            <a:r>
              <a:rPr sz="1200" spc="-130" dirty="0">
                <a:latin typeface="Lucida Sans" panose="020B0602030504020204" pitchFamily="34" charset="77"/>
                <a:cs typeface="Arial Black"/>
              </a:rPr>
              <a:t>managers </a:t>
            </a:r>
            <a:r>
              <a:rPr sz="1200" spc="-105" dirty="0">
                <a:latin typeface="Lucida Sans" panose="020B0602030504020204" pitchFamily="34" charset="77"/>
                <a:cs typeface="Arial Black"/>
              </a:rPr>
              <a:t>to </a:t>
            </a:r>
            <a:r>
              <a:rPr sz="1200" spc="-155" dirty="0">
                <a:latin typeface="Lucida Sans" panose="020B0602030504020204" pitchFamily="34" charset="77"/>
                <a:cs typeface="Arial Black"/>
              </a:rPr>
              <a:t>see</a:t>
            </a:r>
            <a:r>
              <a:rPr sz="1200" spc="-145" dirty="0">
                <a:latin typeface="Lucida Sans" panose="020B0602030504020204" pitchFamily="34" charset="77"/>
                <a:cs typeface="Arial Black"/>
              </a:rPr>
              <a:t> </a:t>
            </a:r>
            <a:r>
              <a:rPr sz="1200" spc="-135" dirty="0">
                <a:latin typeface="Lucida Sans" panose="020B0602030504020204" pitchFamily="34" charset="77"/>
                <a:cs typeface="Arial Black"/>
              </a:rPr>
              <a:t>team</a:t>
            </a:r>
            <a:endParaRPr sz="1200">
              <a:latin typeface="Lucida Sans" panose="020B0602030504020204" pitchFamily="34" charset="77"/>
              <a:cs typeface="Arial Black"/>
            </a:endParaRPr>
          </a:p>
          <a:p>
            <a:pPr marL="246379">
              <a:lnSpc>
                <a:spcPct val="100000"/>
              </a:lnSpc>
              <a:spcBef>
                <a:spcPts val="5"/>
              </a:spcBef>
            </a:pPr>
            <a:r>
              <a:rPr sz="1200" spc="-120" dirty="0">
                <a:latin typeface="Lucida Sans" panose="020B0602030504020204" pitchFamily="34" charset="77"/>
                <a:cs typeface="Arial Black"/>
              </a:rPr>
              <a:t>records, </a:t>
            </a:r>
            <a:r>
              <a:rPr sz="1200" spc="-150" dirty="0">
                <a:latin typeface="Lucida Sans" panose="020B0602030504020204" pitchFamily="34" charset="77"/>
                <a:cs typeface="Arial Black"/>
              </a:rPr>
              <a:t>create </a:t>
            </a:r>
            <a:r>
              <a:rPr sz="1200" spc="-135" dirty="0">
                <a:latin typeface="Lucida Sans" panose="020B0602030504020204" pitchFamily="34" charset="77"/>
                <a:cs typeface="Arial Black"/>
              </a:rPr>
              <a:t>a </a:t>
            </a:r>
            <a:r>
              <a:rPr sz="1200" spc="-90" dirty="0">
                <a:latin typeface="Lucida Sans" panose="020B0602030504020204" pitchFamily="34" charset="77"/>
                <a:cs typeface="Arial Black"/>
              </a:rPr>
              <a:t>role</a:t>
            </a:r>
            <a:r>
              <a:rPr sz="1200" spc="-85" dirty="0">
                <a:latin typeface="Lucida Sans" panose="020B0602030504020204" pitchFamily="34" charset="77"/>
                <a:cs typeface="Arial Black"/>
              </a:rPr>
              <a:t> </a:t>
            </a:r>
            <a:r>
              <a:rPr sz="1200" spc="-120" dirty="0">
                <a:latin typeface="Lucida Sans" panose="020B0602030504020204" pitchFamily="34" charset="77"/>
                <a:cs typeface="Arial Black"/>
              </a:rPr>
              <a:t>hierarchy</a:t>
            </a:r>
            <a:endParaRPr sz="1200">
              <a:latin typeface="Lucida Sans" panose="020B0602030504020204" pitchFamily="34" charset="77"/>
              <a:cs typeface="Arial Black"/>
            </a:endParaRPr>
          </a:p>
        </p:txBody>
      </p:sp>
      <p:sp>
        <p:nvSpPr>
          <p:cNvPr id="11" name="object 11"/>
          <p:cNvSpPr txBox="1"/>
          <p:nvPr/>
        </p:nvSpPr>
        <p:spPr>
          <a:xfrm>
            <a:off x="8729980" y="1550987"/>
            <a:ext cx="2468880" cy="306705"/>
          </a:xfrm>
          <a:prstGeom prst="rect">
            <a:avLst/>
          </a:prstGeom>
        </p:spPr>
        <p:txBody>
          <a:bodyPr vert="horz" wrap="square" lIns="0" tIns="11430" rIns="0" bIns="0" rtlCol="0">
            <a:spAutoFit/>
          </a:bodyPr>
          <a:lstStyle/>
          <a:p>
            <a:pPr marL="12700">
              <a:lnSpc>
                <a:spcPct val="100000"/>
              </a:lnSpc>
              <a:spcBef>
                <a:spcPts val="90"/>
              </a:spcBef>
            </a:pPr>
            <a:r>
              <a:rPr sz="1850" b="1" spc="-45" dirty="0">
                <a:latin typeface="Lucida Sans"/>
                <a:cs typeface="Lucida Sans"/>
              </a:rPr>
              <a:t>Role </a:t>
            </a:r>
            <a:r>
              <a:rPr sz="1850" b="1" spc="-30" dirty="0">
                <a:latin typeface="Lucida Sans"/>
                <a:cs typeface="Lucida Sans"/>
              </a:rPr>
              <a:t>Hierarchy</a:t>
            </a:r>
            <a:r>
              <a:rPr sz="1850" b="1" spc="-440" dirty="0">
                <a:latin typeface="Lucida Sans"/>
                <a:cs typeface="Lucida Sans"/>
              </a:rPr>
              <a:t> </a:t>
            </a:r>
            <a:r>
              <a:rPr sz="1850" b="1" spc="-95" dirty="0">
                <a:latin typeface="Lucida Sans"/>
                <a:cs typeface="Lucida Sans"/>
              </a:rPr>
              <a:t>F/LIST</a:t>
            </a:r>
            <a:endParaRPr sz="1850">
              <a:latin typeface="Lucida Sans"/>
              <a:cs typeface="Lucida Sans"/>
            </a:endParaRPr>
          </a:p>
        </p:txBody>
      </p:sp>
      <p:sp>
        <p:nvSpPr>
          <p:cNvPr id="12" name="object 12"/>
          <p:cNvSpPr txBox="1"/>
          <p:nvPr/>
        </p:nvSpPr>
        <p:spPr>
          <a:xfrm>
            <a:off x="10252456" y="3501390"/>
            <a:ext cx="312420" cy="392430"/>
          </a:xfrm>
          <a:prstGeom prst="rect">
            <a:avLst/>
          </a:prstGeom>
        </p:spPr>
        <p:txBody>
          <a:bodyPr vert="horz" wrap="square" lIns="0" tIns="13335" rIns="0" bIns="0" rtlCol="0">
            <a:spAutoFit/>
          </a:bodyPr>
          <a:lstStyle/>
          <a:p>
            <a:pPr marL="12700">
              <a:lnSpc>
                <a:spcPct val="100000"/>
              </a:lnSpc>
              <a:spcBef>
                <a:spcPts val="105"/>
              </a:spcBef>
            </a:pPr>
            <a:r>
              <a:rPr sz="2400" spc="5" dirty="0">
                <a:latin typeface="Segoe UI Symbol"/>
                <a:cs typeface="Segoe UI Symbol"/>
              </a:rPr>
              <a:t>🇨🇦</a:t>
            </a:r>
            <a:endParaRPr sz="2400">
              <a:latin typeface="Segoe UI Symbol"/>
              <a:cs typeface="Segoe UI Symbol"/>
            </a:endParaRPr>
          </a:p>
        </p:txBody>
      </p:sp>
      <p:sp>
        <p:nvSpPr>
          <p:cNvPr id="13" name="object 13"/>
          <p:cNvSpPr txBox="1"/>
          <p:nvPr/>
        </p:nvSpPr>
        <p:spPr>
          <a:xfrm>
            <a:off x="10220959" y="4006913"/>
            <a:ext cx="321310" cy="391795"/>
          </a:xfrm>
          <a:prstGeom prst="rect">
            <a:avLst/>
          </a:prstGeom>
        </p:spPr>
        <p:txBody>
          <a:bodyPr vert="horz" wrap="square" lIns="0" tIns="12700" rIns="0" bIns="0" rtlCol="0">
            <a:spAutoFit/>
          </a:bodyPr>
          <a:lstStyle/>
          <a:p>
            <a:pPr marL="12700">
              <a:lnSpc>
                <a:spcPct val="100000"/>
              </a:lnSpc>
              <a:spcBef>
                <a:spcPts val="100"/>
              </a:spcBef>
            </a:pPr>
            <a:r>
              <a:rPr sz="2400" spc="15" dirty="0">
                <a:latin typeface="Segoe UI Symbol"/>
                <a:cs typeface="Segoe UI Symbol"/>
              </a:rPr>
              <a:t>🇧🇷</a:t>
            </a:r>
            <a:endParaRPr sz="2400">
              <a:latin typeface="Segoe UI Symbol"/>
              <a:cs typeface="Segoe UI Symbol"/>
            </a:endParaRPr>
          </a:p>
        </p:txBody>
      </p:sp>
      <p:sp>
        <p:nvSpPr>
          <p:cNvPr id="14" name="object 14"/>
          <p:cNvSpPr txBox="1"/>
          <p:nvPr/>
        </p:nvSpPr>
        <p:spPr>
          <a:xfrm>
            <a:off x="10220959" y="2966719"/>
            <a:ext cx="317500" cy="392430"/>
          </a:xfrm>
          <a:prstGeom prst="rect">
            <a:avLst/>
          </a:prstGeom>
        </p:spPr>
        <p:txBody>
          <a:bodyPr vert="horz" wrap="square" lIns="0" tIns="13335" rIns="0" bIns="0" rtlCol="0">
            <a:spAutoFit/>
          </a:bodyPr>
          <a:lstStyle/>
          <a:p>
            <a:pPr marL="12700">
              <a:lnSpc>
                <a:spcPct val="100000"/>
              </a:lnSpc>
              <a:spcBef>
                <a:spcPts val="105"/>
              </a:spcBef>
            </a:pPr>
            <a:r>
              <a:rPr sz="2400" dirty="0">
                <a:latin typeface="Segoe UI Symbol"/>
                <a:cs typeface="Segoe UI Symbol"/>
              </a:rPr>
              <a:t>🇺🇸</a:t>
            </a:r>
            <a:endParaRPr sz="2400">
              <a:latin typeface="Segoe UI Symbol"/>
              <a:cs typeface="Segoe UI Symbol"/>
            </a:endParaRPr>
          </a:p>
        </p:txBody>
      </p:sp>
      <p:sp>
        <p:nvSpPr>
          <p:cNvPr id="15" name="object 15"/>
          <p:cNvSpPr txBox="1"/>
          <p:nvPr/>
        </p:nvSpPr>
        <p:spPr>
          <a:xfrm>
            <a:off x="10236454" y="2421255"/>
            <a:ext cx="330835" cy="392430"/>
          </a:xfrm>
          <a:prstGeom prst="rect">
            <a:avLst/>
          </a:prstGeom>
        </p:spPr>
        <p:txBody>
          <a:bodyPr vert="horz" wrap="square" lIns="0" tIns="13335" rIns="0" bIns="0" rtlCol="0">
            <a:spAutoFit/>
          </a:bodyPr>
          <a:lstStyle/>
          <a:p>
            <a:pPr marL="12700">
              <a:lnSpc>
                <a:spcPct val="100000"/>
              </a:lnSpc>
              <a:spcBef>
                <a:spcPts val="105"/>
              </a:spcBef>
            </a:pPr>
            <a:r>
              <a:rPr sz="2400" spc="15" dirty="0">
                <a:latin typeface="Segoe UI Symbol"/>
                <a:cs typeface="Segoe UI Symbol"/>
              </a:rPr>
              <a:t>🇩🇪</a:t>
            </a:r>
            <a:endParaRPr sz="2400">
              <a:latin typeface="Segoe UI Symbol"/>
              <a:cs typeface="Segoe UI Symbol"/>
            </a:endParaRPr>
          </a:p>
        </p:txBody>
      </p:sp>
      <p:sp>
        <p:nvSpPr>
          <p:cNvPr id="16" name="object 16"/>
          <p:cNvSpPr txBox="1"/>
          <p:nvPr/>
        </p:nvSpPr>
        <p:spPr>
          <a:xfrm>
            <a:off x="10143743" y="2709291"/>
            <a:ext cx="579755" cy="173124"/>
          </a:xfrm>
          <a:prstGeom prst="rect">
            <a:avLst/>
          </a:prstGeom>
        </p:spPr>
        <p:txBody>
          <a:bodyPr vert="horz" wrap="square" lIns="0" tIns="11430" rIns="0" bIns="0" rtlCol="0">
            <a:spAutoFit/>
          </a:bodyPr>
          <a:lstStyle/>
          <a:p>
            <a:pPr marL="12700">
              <a:lnSpc>
                <a:spcPct val="100000"/>
              </a:lnSpc>
              <a:spcBef>
                <a:spcPts val="90"/>
              </a:spcBef>
            </a:pPr>
            <a:r>
              <a:rPr sz="1050" spc="-160" dirty="0">
                <a:latin typeface="Lucida Sans" panose="020B0602030504020204" pitchFamily="34" charset="77"/>
                <a:cs typeface="Arial Black"/>
              </a:rPr>
              <a:t>G</a:t>
            </a:r>
            <a:r>
              <a:rPr sz="1050" spc="-145" dirty="0">
                <a:latin typeface="Lucida Sans" panose="020B0602030504020204" pitchFamily="34" charset="77"/>
                <a:cs typeface="Arial Black"/>
              </a:rPr>
              <a:t>e</a:t>
            </a:r>
            <a:r>
              <a:rPr sz="1050" spc="-70" dirty="0">
                <a:latin typeface="Lucida Sans" panose="020B0602030504020204" pitchFamily="34" charset="77"/>
                <a:cs typeface="Arial Black"/>
              </a:rPr>
              <a:t>r</a:t>
            </a:r>
            <a:r>
              <a:rPr sz="1050" spc="-95" dirty="0">
                <a:latin typeface="Lucida Sans" panose="020B0602030504020204" pitchFamily="34" charset="77"/>
                <a:cs typeface="Arial Black"/>
              </a:rPr>
              <a:t>m</a:t>
            </a:r>
            <a:r>
              <a:rPr sz="1050" spc="-145" dirty="0">
                <a:latin typeface="Lucida Sans" panose="020B0602030504020204" pitchFamily="34" charset="77"/>
                <a:cs typeface="Arial Black"/>
              </a:rPr>
              <a:t>a</a:t>
            </a:r>
            <a:r>
              <a:rPr sz="1050" spc="-90" dirty="0">
                <a:latin typeface="Lucida Sans" panose="020B0602030504020204" pitchFamily="34" charset="77"/>
                <a:cs typeface="Arial Black"/>
              </a:rPr>
              <a:t>ny</a:t>
            </a:r>
            <a:endParaRPr sz="1050">
              <a:latin typeface="Lucida Sans" panose="020B0602030504020204" pitchFamily="34" charset="77"/>
              <a:cs typeface="Arial Black"/>
            </a:endParaRPr>
          </a:p>
        </p:txBody>
      </p:sp>
      <p:sp>
        <p:nvSpPr>
          <p:cNvPr id="17" name="object 17"/>
          <p:cNvSpPr txBox="1"/>
          <p:nvPr/>
        </p:nvSpPr>
        <p:spPr>
          <a:xfrm>
            <a:off x="10210165" y="3268979"/>
            <a:ext cx="271780" cy="173124"/>
          </a:xfrm>
          <a:prstGeom prst="rect">
            <a:avLst/>
          </a:prstGeom>
        </p:spPr>
        <p:txBody>
          <a:bodyPr vert="horz" wrap="square" lIns="0" tIns="11430" rIns="0" bIns="0" rtlCol="0">
            <a:spAutoFit/>
          </a:bodyPr>
          <a:lstStyle/>
          <a:p>
            <a:pPr marL="12700">
              <a:lnSpc>
                <a:spcPct val="100000"/>
              </a:lnSpc>
              <a:spcBef>
                <a:spcPts val="90"/>
              </a:spcBef>
            </a:pPr>
            <a:r>
              <a:rPr sz="1050" spc="-160" dirty="0">
                <a:latin typeface="Lucida Sans" panose="020B0602030504020204" pitchFamily="34" charset="77"/>
                <a:cs typeface="Arial Black"/>
              </a:rPr>
              <a:t>U</a:t>
            </a:r>
            <a:r>
              <a:rPr sz="1050" spc="-204" dirty="0">
                <a:latin typeface="Lucida Sans" panose="020B0602030504020204" pitchFamily="34" charset="77"/>
                <a:cs typeface="Arial Black"/>
              </a:rPr>
              <a:t>S</a:t>
            </a:r>
            <a:r>
              <a:rPr sz="1050" spc="-160" dirty="0">
                <a:latin typeface="Lucida Sans" panose="020B0602030504020204" pitchFamily="34" charset="77"/>
                <a:cs typeface="Arial Black"/>
              </a:rPr>
              <a:t>A</a:t>
            </a:r>
            <a:endParaRPr sz="1050">
              <a:latin typeface="Lucida Sans" panose="020B0602030504020204" pitchFamily="34" charset="77"/>
              <a:cs typeface="Arial Black"/>
            </a:endParaRPr>
          </a:p>
        </p:txBody>
      </p:sp>
      <p:sp>
        <p:nvSpPr>
          <p:cNvPr id="18" name="object 18"/>
          <p:cNvSpPr txBox="1"/>
          <p:nvPr/>
        </p:nvSpPr>
        <p:spPr>
          <a:xfrm>
            <a:off x="10171176" y="3789362"/>
            <a:ext cx="485140" cy="173124"/>
          </a:xfrm>
          <a:prstGeom prst="rect">
            <a:avLst/>
          </a:prstGeom>
        </p:spPr>
        <p:txBody>
          <a:bodyPr vert="horz" wrap="square" lIns="0" tIns="11430" rIns="0" bIns="0" rtlCol="0">
            <a:spAutoFit/>
          </a:bodyPr>
          <a:lstStyle/>
          <a:p>
            <a:pPr marL="12700">
              <a:lnSpc>
                <a:spcPct val="100000"/>
              </a:lnSpc>
              <a:spcBef>
                <a:spcPts val="90"/>
              </a:spcBef>
            </a:pPr>
            <a:r>
              <a:rPr sz="1050" spc="-180" dirty="0">
                <a:latin typeface="Lucida Sans" panose="020B0602030504020204" pitchFamily="34" charset="77"/>
                <a:cs typeface="Arial Black"/>
              </a:rPr>
              <a:t>C</a:t>
            </a:r>
            <a:r>
              <a:rPr sz="1050" spc="-145" dirty="0">
                <a:latin typeface="Lucida Sans" panose="020B0602030504020204" pitchFamily="34" charset="77"/>
                <a:cs typeface="Arial Black"/>
              </a:rPr>
              <a:t>a</a:t>
            </a:r>
            <a:r>
              <a:rPr sz="1050" spc="-95" dirty="0">
                <a:latin typeface="Lucida Sans" panose="020B0602030504020204" pitchFamily="34" charset="77"/>
                <a:cs typeface="Arial Black"/>
              </a:rPr>
              <a:t>n</a:t>
            </a:r>
            <a:r>
              <a:rPr sz="1050" spc="-114" dirty="0">
                <a:latin typeface="Lucida Sans" panose="020B0602030504020204" pitchFamily="34" charset="77"/>
                <a:cs typeface="Arial Black"/>
              </a:rPr>
              <a:t>a</a:t>
            </a:r>
            <a:r>
              <a:rPr sz="1050" spc="-95" dirty="0">
                <a:latin typeface="Lucida Sans" panose="020B0602030504020204" pitchFamily="34" charset="77"/>
                <a:cs typeface="Arial Black"/>
              </a:rPr>
              <a:t>da</a:t>
            </a:r>
            <a:endParaRPr sz="1050">
              <a:latin typeface="Lucida Sans" panose="020B0602030504020204" pitchFamily="34" charset="77"/>
              <a:cs typeface="Arial Black"/>
            </a:endParaRPr>
          </a:p>
        </p:txBody>
      </p:sp>
      <p:sp>
        <p:nvSpPr>
          <p:cNvPr id="19" name="object 19"/>
          <p:cNvSpPr txBox="1"/>
          <p:nvPr/>
        </p:nvSpPr>
        <p:spPr>
          <a:xfrm>
            <a:off x="10191495" y="4283709"/>
            <a:ext cx="353695" cy="173124"/>
          </a:xfrm>
          <a:prstGeom prst="rect">
            <a:avLst/>
          </a:prstGeom>
        </p:spPr>
        <p:txBody>
          <a:bodyPr vert="horz" wrap="square" lIns="0" tIns="11430" rIns="0" bIns="0" rtlCol="0">
            <a:spAutoFit/>
          </a:bodyPr>
          <a:lstStyle/>
          <a:p>
            <a:pPr marL="12700">
              <a:lnSpc>
                <a:spcPct val="100000"/>
              </a:lnSpc>
              <a:spcBef>
                <a:spcPts val="90"/>
              </a:spcBef>
            </a:pPr>
            <a:r>
              <a:rPr sz="1050" spc="-180" dirty="0">
                <a:latin typeface="Lucida Sans" panose="020B0602030504020204" pitchFamily="34" charset="77"/>
                <a:cs typeface="Arial Black"/>
              </a:rPr>
              <a:t>B</a:t>
            </a:r>
            <a:r>
              <a:rPr sz="1050" spc="-70" dirty="0">
                <a:latin typeface="Lucida Sans" panose="020B0602030504020204" pitchFamily="34" charset="77"/>
                <a:cs typeface="Arial Black"/>
              </a:rPr>
              <a:t>r</a:t>
            </a:r>
            <a:r>
              <a:rPr sz="1050" spc="-145" dirty="0">
                <a:latin typeface="Lucida Sans" panose="020B0602030504020204" pitchFamily="34" charset="77"/>
                <a:cs typeface="Arial Black"/>
              </a:rPr>
              <a:t>a</a:t>
            </a:r>
            <a:r>
              <a:rPr sz="1050" spc="-170" dirty="0">
                <a:latin typeface="Lucida Sans" panose="020B0602030504020204" pitchFamily="34" charset="77"/>
                <a:cs typeface="Arial Black"/>
              </a:rPr>
              <a:t>s</a:t>
            </a:r>
            <a:r>
              <a:rPr sz="1050" spc="-114" dirty="0">
                <a:latin typeface="Lucida Sans" panose="020B0602030504020204" pitchFamily="34" charset="77"/>
                <a:cs typeface="Arial Black"/>
              </a:rPr>
              <a:t>i</a:t>
            </a:r>
            <a:r>
              <a:rPr sz="1050" spc="-90" dirty="0">
                <a:latin typeface="Lucida Sans" panose="020B0602030504020204" pitchFamily="34" charset="77"/>
                <a:cs typeface="Arial Black"/>
              </a:rPr>
              <a:t>l</a:t>
            </a:r>
            <a:endParaRPr sz="1050">
              <a:latin typeface="Lucida Sans" panose="020B0602030504020204" pitchFamily="34" charset="77"/>
              <a:cs typeface="Arial Black"/>
            </a:endParaRPr>
          </a:p>
        </p:txBody>
      </p:sp>
      <p:sp>
        <p:nvSpPr>
          <p:cNvPr id="20" name="object 20"/>
          <p:cNvSpPr txBox="1"/>
          <p:nvPr/>
        </p:nvSpPr>
        <p:spPr>
          <a:xfrm>
            <a:off x="9490709" y="1988248"/>
            <a:ext cx="292100"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Segoe UI Symbol"/>
                <a:cs typeface="Segoe UI Symbol"/>
              </a:rPr>
              <a:t>🇦🇹</a:t>
            </a:r>
            <a:endParaRPr sz="2400">
              <a:latin typeface="Segoe UI Symbol"/>
              <a:cs typeface="Segoe UI Symbol"/>
            </a:endParaRPr>
          </a:p>
        </p:txBody>
      </p:sp>
      <p:sp>
        <p:nvSpPr>
          <p:cNvPr id="21" name="object 21"/>
          <p:cNvSpPr txBox="1"/>
          <p:nvPr/>
        </p:nvSpPr>
        <p:spPr>
          <a:xfrm>
            <a:off x="9399016" y="2271648"/>
            <a:ext cx="758190" cy="173124"/>
          </a:xfrm>
          <a:prstGeom prst="rect">
            <a:avLst/>
          </a:prstGeom>
        </p:spPr>
        <p:txBody>
          <a:bodyPr vert="horz" wrap="square" lIns="0" tIns="11430" rIns="0" bIns="0" rtlCol="0">
            <a:spAutoFit/>
          </a:bodyPr>
          <a:lstStyle/>
          <a:p>
            <a:pPr marL="12700">
              <a:lnSpc>
                <a:spcPct val="100000"/>
              </a:lnSpc>
              <a:spcBef>
                <a:spcPts val="90"/>
              </a:spcBef>
            </a:pPr>
            <a:r>
              <a:rPr sz="1050" spc="-110" dirty="0">
                <a:latin typeface="Lucida Sans" panose="020B0602030504020204" pitchFamily="34" charset="77"/>
                <a:cs typeface="Arial Black"/>
              </a:rPr>
              <a:t>Austria</a:t>
            </a:r>
            <a:r>
              <a:rPr sz="1050" spc="-254" dirty="0">
                <a:latin typeface="Lucida Sans" panose="020B0602030504020204" pitchFamily="34" charset="77"/>
                <a:cs typeface="Arial Black"/>
              </a:rPr>
              <a:t> </a:t>
            </a:r>
            <a:r>
              <a:rPr sz="1050" spc="-90" dirty="0">
                <a:latin typeface="Lucida Sans" panose="020B0602030504020204" pitchFamily="34" charset="77"/>
                <a:cs typeface="Arial Black"/>
              </a:rPr>
              <a:t>(HQ)</a:t>
            </a:r>
            <a:endParaRPr sz="1050">
              <a:latin typeface="Lucida Sans" panose="020B0602030504020204" pitchFamily="34" charset="77"/>
              <a:cs typeface="Arial Black"/>
            </a:endParaRPr>
          </a:p>
        </p:txBody>
      </p:sp>
      <p:sp>
        <p:nvSpPr>
          <p:cNvPr id="22" name="object 22"/>
          <p:cNvSpPr/>
          <p:nvPr/>
        </p:nvSpPr>
        <p:spPr>
          <a:xfrm>
            <a:off x="9652000" y="2499360"/>
            <a:ext cx="0" cy="1717039"/>
          </a:xfrm>
          <a:custGeom>
            <a:avLst/>
            <a:gdLst/>
            <a:ahLst/>
            <a:cxnLst/>
            <a:rect l="l" t="t" r="r" b="b"/>
            <a:pathLst>
              <a:path h="1717039">
                <a:moveTo>
                  <a:pt x="0" y="0"/>
                </a:moveTo>
                <a:lnTo>
                  <a:pt x="0" y="1716913"/>
                </a:lnTo>
              </a:path>
            </a:pathLst>
          </a:custGeom>
          <a:ln w="20320">
            <a:solidFill>
              <a:srgbClr val="5A5A5A"/>
            </a:solidFill>
          </a:ln>
        </p:spPr>
        <p:txBody>
          <a:bodyPr wrap="square" lIns="0" tIns="0" rIns="0" bIns="0" rtlCol="0"/>
          <a:lstStyle/>
          <a:p>
            <a:endParaRPr/>
          </a:p>
        </p:txBody>
      </p:sp>
      <p:sp>
        <p:nvSpPr>
          <p:cNvPr id="23" name="object 23"/>
          <p:cNvSpPr/>
          <p:nvPr/>
        </p:nvSpPr>
        <p:spPr>
          <a:xfrm>
            <a:off x="9652000" y="3718559"/>
            <a:ext cx="427990" cy="0"/>
          </a:xfrm>
          <a:custGeom>
            <a:avLst/>
            <a:gdLst/>
            <a:ahLst/>
            <a:cxnLst/>
            <a:rect l="l" t="t" r="r" b="b"/>
            <a:pathLst>
              <a:path w="427990">
                <a:moveTo>
                  <a:pt x="427863" y="0"/>
                </a:moveTo>
                <a:lnTo>
                  <a:pt x="0" y="0"/>
                </a:lnTo>
              </a:path>
            </a:pathLst>
          </a:custGeom>
          <a:ln w="20320">
            <a:solidFill>
              <a:srgbClr val="5A5A5A"/>
            </a:solidFill>
          </a:ln>
        </p:spPr>
        <p:txBody>
          <a:bodyPr wrap="square" lIns="0" tIns="0" rIns="0" bIns="0" rtlCol="0"/>
          <a:lstStyle/>
          <a:p>
            <a:endParaRPr/>
          </a:p>
        </p:txBody>
      </p:sp>
      <p:sp>
        <p:nvSpPr>
          <p:cNvPr id="24" name="object 24"/>
          <p:cNvSpPr/>
          <p:nvPr/>
        </p:nvSpPr>
        <p:spPr>
          <a:xfrm>
            <a:off x="9652000" y="4216400"/>
            <a:ext cx="445770" cy="0"/>
          </a:xfrm>
          <a:custGeom>
            <a:avLst/>
            <a:gdLst/>
            <a:ahLst/>
            <a:cxnLst/>
            <a:rect l="l" t="t" r="r" b="b"/>
            <a:pathLst>
              <a:path w="445770">
                <a:moveTo>
                  <a:pt x="445516" y="0"/>
                </a:moveTo>
                <a:lnTo>
                  <a:pt x="0" y="0"/>
                </a:lnTo>
              </a:path>
            </a:pathLst>
          </a:custGeom>
          <a:ln w="20320">
            <a:solidFill>
              <a:srgbClr val="5A5A5A"/>
            </a:solidFill>
          </a:ln>
        </p:spPr>
        <p:txBody>
          <a:bodyPr wrap="square" lIns="0" tIns="0" rIns="0" bIns="0" rtlCol="0"/>
          <a:lstStyle/>
          <a:p>
            <a:endParaRPr/>
          </a:p>
        </p:txBody>
      </p:sp>
      <p:sp>
        <p:nvSpPr>
          <p:cNvPr id="25" name="object 25"/>
          <p:cNvSpPr/>
          <p:nvPr/>
        </p:nvSpPr>
        <p:spPr>
          <a:xfrm>
            <a:off x="9652000" y="3220720"/>
            <a:ext cx="427990" cy="0"/>
          </a:xfrm>
          <a:custGeom>
            <a:avLst/>
            <a:gdLst/>
            <a:ahLst/>
            <a:cxnLst/>
            <a:rect l="l" t="t" r="r" b="b"/>
            <a:pathLst>
              <a:path w="427990">
                <a:moveTo>
                  <a:pt x="427863" y="0"/>
                </a:moveTo>
                <a:lnTo>
                  <a:pt x="0" y="0"/>
                </a:lnTo>
              </a:path>
            </a:pathLst>
          </a:custGeom>
          <a:ln w="20320">
            <a:solidFill>
              <a:srgbClr val="5A5A5A"/>
            </a:solidFill>
          </a:ln>
        </p:spPr>
        <p:txBody>
          <a:bodyPr wrap="square" lIns="0" tIns="0" rIns="0" bIns="0" rtlCol="0"/>
          <a:lstStyle/>
          <a:p>
            <a:endParaRPr/>
          </a:p>
        </p:txBody>
      </p:sp>
      <p:sp>
        <p:nvSpPr>
          <p:cNvPr id="26" name="object 26"/>
          <p:cNvSpPr/>
          <p:nvPr/>
        </p:nvSpPr>
        <p:spPr>
          <a:xfrm>
            <a:off x="9652000" y="2733039"/>
            <a:ext cx="427990" cy="0"/>
          </a:xfrm>
          <a:custGeom>
            <a:avLst/>
            <a:gdLst/>
            <a:ahLst/>
            <a:cxnLst/>
            <a:rect l="l" t="t" r="r" b="b"/>
            <a:pathLst>
              <a:path w="427990">
                <a:moveTo>
                  <a:pt x="427863" y="0"/>
                </a:moveTo>
                <a:lnTo>
                  <a:pt x="0" y="0"/>
                </a:lnTo>
              </a:path>
            </a:pathLst>
          </a:custGeom>
          <a:ln w="20320">
            <a:solidFill>
              <a:srgbClr val="5A5A5A"/>
            </a:solidFill>
          </a:ln>
        </p:spPr>
        <p:txBody>
          <a:bodyPr wrap="square" lIns="0" tIns="0" rIns="0" bIns="0" rtlCol="0"/>
          <a:lstStyle/>
          <a:p>
            <a:endParaRPr/>
          </a:p>
        </p:txBody>
      </p:sp>
      <p:sp>
        <p:nvSpPr>
          <p:cNvPr id="27" name="object 27"/>
          <p:cNvSpPr/>
          <p:nvPr/>
        </p:nvSpPr>
        <p:spPr>
          <a:xfrm>
            <a:off x="1451610" y="5662612"/>
            <a:ext cx="699287" cy="366077"/>
          </a:xfrm>
          <a:prstGeom prst="rect">
            <a:avLst/>
          </a:prstGeom>
          <a:blipFill>
            <a:blip r:embed="rId5" cstate="print"/>
            <a:stretch>
              <a:fillRect/>
            </a:stretch>
          </a:blipFill>
        </p:spPr>
        <p:txBody>
          <a:bodyPr wrap="square" lIns="0" tIns="0" rIns="0" bIns="0" rtlCol="0"/>
          <a:lstStyle/>
          <a:p>
            <a:endParaRPr/>
          </a:p>
        </p:txBody>
      </p:sp>
      <p:sp>
        <p:nvSpPr>
          <p:cNvPr id="28" name="object 28"/>
          <p:cNvSpPr/>
          <p:nvPr/>
        </p:nvSpPr>
        <p:spPr>
          <a:xfrm>
            <a:off x="2011045" y="5662612"/>
            <a:ext cx="5867400" cy="366077"/>
          </a:xfrm>
          <a:prstGeom prst="rect">
            <a:avLst/>
          </a:prstGeom>
          <a:blipFill>
            <a:blip r:embed="rId6" cstate="print"/>
            <a:stretch>
              <a:fillRect/>
            </a:stretch>
          </a:blipFill>
        </p:spPr>
        <p:txBody>
          <a:bodyPr wrap="square" lIns="0" tIns="0" rIns="0" bIns="0" rtlCol="0"/>
          <a:lstStyle/>
          <a:p>
            <a:endParaRPr/>
          </a:p>
        </p:txBody>
      </p:sp>
      <p:sp>
        <p:nvSpPr>
          <p:cNvPr id="29" name="object 29"/>
          <p:cNvSpPr/>
          <p:nvPr/>
        </p:nvSpPr>
        <p:spPr>
          <a:xfrm>
            <a:off x="7756143" y="5662612"/>
            <a:ext cx="3035173" cy="366077"/>
          </a:xfrm>
          <a:prstGeom prst="rect">
            <a:avLst/>
          </a:prstGeom>
          <a:blipFill>
            <a:blip r:embed="rId7" cstate="print"/>
            <a:stretch>
              <a:fillRect/>
            </a:stretch>
          </a:blipFill>
        </p:spPr>
        <p:txBody>
          <a:bodyPr wrap="square" lIns="0" tIns="0" rIns="0" bIns="0" rtlCol="0"/>
          <a:lstStyle/>
          <a:p>
            <a:endParaRPr/>
          </a:p>
        </p:txBody>
      </p:sp>
      <p:sp>
        <p:nvSpPr>
          <p:cNvPr id="30" name="object 30"/>
          <p:cNvSpPr/>
          <p:nvPr/>
        </p:nvSpPr>
        <p:spPr>
          <a:xfrm>
            <a:off x="11216640" y="6390640"/>
            <a:ext cx="121919" cy="121919"/>
          </a:xfrm>
          <a:prstGeom prst="rect">
            <a:avLst/>
          </a:prstGeom>
          <a:blipFill>
            <a:blip r:embed="rId8" cstate="print"/>
            <a:stretch>
              <a:fillRect/>
            </a:stretch>
          </a:blipFill>
        </p:spPr>
        <p:txBody>
          <a:bodyPr wrap="square" lIns="0" tIns="0" rIns="0" bIns="0" rtlCol="0"/>
          <a:lstStyle/>
          <a:p>
            <a:endParaRPr/>
          </a:p>
        </p:txBody>
      </p:sp>
      <p:sp>
        <p:nvSpPr>
          <p:cNvPr id="31" name="object 31"/>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9"/>
              </a:rPr>
              <a:t>S</a:t>
            </a:r>
            <a:r>
              <a:rPr sz="1050" spc="-150" dirty="0">
                <a:solidFill>
                  <a:srgbClr val="5A5A5A"/>
                </a:solidFill>
                <a:latin typeface="Lucida Sans" panose="020B0602030504020204" pitchFamily="34" charset="77"/>
                <a:cs typeface="Arial Black"/>
                <a:hlinkClick r:id="rId9"/>
              </a:rPr>
              <a:t>e</a:t>
            </a:r>
            <a:r>
              <a:rPr sz="1050" spc="-70" dirty="0">
                <a:solidFill>
                  <a:srgbClr val="5A5A5A"/>
                </a:solidFill>
                <a:latin typeface="Lucida Sans" panose="020B0602030504020204" pitchFamily="34" charset="77"/>
                <a:cs typeface="Arial Black"/>
                <a:hlinkClick r:id="rId9"/>
              </a:rPr>
              <a:t>t</a:t>
            </a:r>
            <a:r>
              <a:rPr sz="1050" spc="-65" dirty="0">
                <a:solidFill>
                  <a:srgbClr val="5A5A5A"/>
                </a:solidFill>
                <a:latin typeface="Lucida Sans" panose="020B0602030504020204" pitchFamily="34" charset="77"/>
                <a:cs typeface="Arial Black"/>
                <a:hlinkClick r:id="rId9"/>
              </a:rPr>
              <a:t>up</a:t>
            </a:r>
            <a:endParaRPr sz="1050">
              <a:latin typeface="Lucida Sans" panose="020B0602030504020204" pitchFamily="34" charset="77"/>
              <a:cs typeface="Arial Black"/>
            </a:endParaRPr>
          </a:p>
        </p:txBody>
      </p:sp>
      <p:sp>
        <p:nvSpPr>
          <p:cNvPr id="32" name="object 32"/>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7631131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3"/>
            <a:ext cx="2505583" cy="5492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972816" y="526033"/>
            <a:ext cx="1054900" cy="54927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80707" y="1054417"/>
            <a:ext cx="220345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9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0" dirty="0">
                <a:solidFill>
                  <a:srgbClr val="787878"/>
                </a:solidFill>
                <a:latin typeface="Lucida Sans" panose="020B0602030504020204" pitchFamily="34" charset="77"/>
                <a:cs typeface="Arial Black"/>
              </a:rPr>
              <a:t> </a:t>
            </a:r>
            <a:r>
              <a:rPr sz="1200" spc="-135" dirty="0">
                <a:solidFill>
                  <a:srgbClr val="787878"/>
                </a:solidFill>
                <a:latin typeface="Lucida Sans" panose="020B0602030504020204" pitchFamily="34" charset="77"/>
                <a:cs typeface="Arial Black"/>
              </a:rPr>
              <a:t>Users</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85" dirty="0">
                <a:solidFill>
                  <a:srgbClr val="787878"/>
                </a:solidFill>
                <a:latin typeface="Lucida Sans" panose="020B0602030504020204" pitchFamily="34" charset="77"/>
                <a:cs typeface="Arial Black"/>
              </a:rPr>
              <a:t> </a:t>
            </a:r>
            <a:r>
              <a:rPr sz="1200" spc="-114" dirty="0">
                <a:latin typeface="Lucida Sans" panose="020B0602030504020204" pitchFamily="34" charset="77"/>
                <a:cs typeface="Arial Black"/>
              </a:rPr>
              <a:t>Permission</a:t>
            </a:r>
            <a:r>
              <a:rPr sz="1200" spc="-260" dirty="0">
                <a:latin typeface="Lucida Sans" panose="020B0602030504020204" pitchFamily="34" charset="77"/>
                <a:cs typeface="Arial Black"/>
              </a:rPr>
              <a:t> </a:t>
            </a:r>
            <a:r>
              <a:rPr sz="1200" spc="-175" dirty="0">
                <a:latin typeface="Lucida Sans" panose="020B0602030504020204" pitchFamily="34" charset="77"/>
                <a:cs typeface="Arial Black"/>
              </a:rPr>
              <a:t>Sets</a:t>
            </a:r>
            <a:endParaRPr sz="1200">
              <a:latin typeface="Lucida Sans" panose="020B0602030504020204" pitchFamily="34" charset="77"/>
              <a:cs typeface="Arial Black"/>
            </a:endParaRPr>
          </a:p>
        </p:txBody>
      </p:sp>
      <p:sp>
        <p:nvSpPr>
          <p:cNvPr id="7" name="object 7"/>
          <p:cNvSpPr txBox="1">
            <a:spLocks noGrp="1"/>
          </p:cNvSpPr>
          <p:nvPr>
            <p:ph type="title"/>
          </p:nvPr>
        </p:nvSpPr>
        <p:spPr>
          <a:xfrm>
            <a:off x="708977" y="1498282"/>
            <a:ext cx="1841500" cy="306705"/>
          </a:xfrm>
          <a:prstGeom prst="rect">
            <a:avLst/>
          </a:prstGeom>
        </p:spPr>
        <p:txBody>
          <a:bodyPr vert="horz" wrap="square" lIns="0" tIns="11430" rIns="0" bIns="0" rtlCol="0">
            <a:spAutoFit/>
          </a:bodyPr>
          <a:lstStyle/>
          <a:p>
            <a:pPr marL="12700">
              <a:lnSpc>
                <a:spcPct val="100000"/>
              </a:lnSpc>
              <a:spcBef>
                <a:spcPts val="90"/>
              </a:spcBef>
            </a:pPr>
            <a:r>
              <a:rPr sz="1850" b="1" spc="-50" dirty="0">
                <a:latin typeface="Lucida Sans"/>
                <a:cs typeface="Lucida Sans"/>
              </a:rPr>
              <a:t>Permission</a:t>
            </a:r>
            <a:r>
              <a:rPr sz="1850" b="1" spc="-315" dirty="0">
                <a:latin typeface="Lucida Sans"/>
                <a:cs typeface="Lucida Sans"/>
              </a:rPr>
              <a:t> </a:t>
            </a:r>
            <a:r>
              <a:rPr sz="1850" b="1" spc="-20" dirty="0">
                <a:latin typeface="Lucida Sans"/>
                <a:cs typeface="Lucida Sans"/>
              </a:rPr>
              <a:t>Sets</a:t>
            </a:r>
            <a:endParaRPr sz="1850">
              <a:latin typeface="Lucida Sans"/>
              <a:cs typeface="Lucida Sans"/>
            </a:endParaRPr>
          </a:p>
        </p:txBody>
      </p:sp>
      <p:sp>
        <p:nvSpPr>
          <p:cNvPr id="8" name="object 8"/>
          <p:cNvSpPr txBox="1"/>
          <p:nvPr/>
        </p:nvSpPr>
        <p:spPr>
          <a:xfrm>
            <a:off x="698817" y="1833816"/>
            <a:ext cx="3249295" cy="2567369"/>
          </a:xfrm>
          <a:prstGeom prst="rect">
            <a:avLst/>
          </a:prstGeom>
        </p:spPr>
        <p:txBody>
          <a:bodyPr vert="horz" wrap="square" lIns="0" tIns="12700" rIns="0" bIns="0" rtlCol="0">
            <a:spAutoFit/>
          </a:bodyPr>
          <a:lstStyle/>
          <a:p>
            <a:pPr marL="246379" marR="57785" indent="-234315" algn="just">
              <a:lnSpc>
                <a:spcPct val="100000"/>
              </a:lnSpc>
              <a:spcBef>
                <a:spcPts val="100"/>
              </a:spcBef>
              <a:buClr>
                <a:srgbClr val="787878"/>
              </a:buClr>
              <a:buSzPct val="70833"/>
              <a:buFont typeface="Arial"/>
              <a:buChar char="•"/>
              <a:tabLst>
                <a:tab pos="247015" algn="l"/>
              </a:tabLst>
            </a:pPr>
            <a:r>
              <a:rPr sz="1200" spc="-175" dirty="0">
                <a:latin typeface="Lucida Sans" panose="020B0602030504020204" pitchFamily="34" charset="77"/>
                <a:cs typeface="Arial Black"/>
              </a:rPr>
              <a:t>A </a:t>
            </a:r>
            <a:r>
              <a:rPr sz="1200" spc="-105" dirty="0">
                <a:latin typeface="Lucida Sans" panose="020B0602030504020204" pitchFamily="34" charset="77"/>
                <a:cs typeface="Arial Black"/>
              </a:rPr>
              <a:t>permission </a:t>
            </a:r>
            <a:r>
              <a:rPr sz="1200" spc="-150" dirty="0">
                <a:latin typeface="Lucida Sans" panose="020B0602030504020204" pitchFamily="34" charset="77"/>
                <a:cs typeface="Arial Black"/>
              </a:rPr>
              <a:t>set </a:t>
            </a:r>
            <a:r>
              <a:rPr sz="1200" spc="-125" dirty="0">
                <a:latin typeface="Lucida Sans" panose="020B0602030504020204" pitchFamily="34" charset="77"/>
                <a:cs typeface="Arial Black"/>
              </a:rPr>
              <a:t>is </a:t>
            </a:r>
            <a:r>
              <a:rPr sz="1200" spc="-135" dirty="0">
                <a:latin typeface="Lucida Sans" panose="020B0602030504020204" pitchFamily="34" charset="77"/>
                <a:cs typeface="Arial Black"/>
              </a:rPr>
              <a:t>a </a:t>
            </a:r>
            <a:r>
              <a:rPr sz="1200" spc="-130" dirty="0">
                <a:latin typeface="Lucida Sans" panose="020B0602030504020204" pitchFamily="34" charset="77"/>
                <a:cs typeface="Arial Black"/>
              </a:rPr>
              <a:t>collection </a:t>
            </a:r>
            <a:r>
              <a:rPr sz="1200" spc="-75" dirty="0">
                <a:latin typeface="Lucida Sans" panose="020B0602030504020204" pitchFamily="34" charset="77"/>
                <a:cs typeface="Arial Black"/>
              </a:rPr>
              <a:t>of </a:t>
            </a:r>
            <a:r>
              <a:rPr sz="1200" spc="-140" dirty="0">
                <a:latin typeface="Lucida Sans" panose="020B0602030504020204" pitchFamily="34" charset="77"/>
                <a:cs typeface="Arial Black"/>
              </a:rPr>
              <a:t>settings  </a:t>
            </a:r>
            <a:r>
              <a:rPr sz="1200" spc="-105" dirty="0">
                <a:latin typeface="Lucida Sans" panose="020B0602030504020204" pitchFamily="34" charset="77"/>
                <a:cs typeface="Arial Black"/>
              </a:rPr>
              <a:t>and </a:t>
            </a:r>
            <a:r>
              <a:rPr sz="1200" spc="-114" dirty="0">
                <a:latin typeface="Lucida Sans" panose="020B0602030504020204" pitchFamily="34" charset="77"/>
                <a:cs typeface="Arial Black"/>
              </a:rPr>
              <a:t>permissions </a:t>
            </a:r>
            <a:r>
              <a:rPr sz="1200" spc="-125" dirty="0">
                <a:latin typeface="Lucida Sans" panose="020B0602030504020204" pitchFamily="34" charset="77"/>
                <a:cs typeface="Arial Black"/>
              </a:rPr>
              <a:t>that </a:t>
            </a:r>
            <a:r>
              <a:rPr sz="1200" spc="-120" dirty="0">
                <a:latin typeface="Lucida Sans" panose="020B0602030504020204" pitchFamily="34" charset="77"/>
                <a:cs typeface="Arial Black"/>
              </a:rPr>
              <a:t>give </a:t>
            </a:r>
            <a:r>
              <a:rPr sz="1200" spc="-130" dirty="0">
                <a:latin typeface="Lucida Sans" panose="020B0602030504020204" pitchFamily="34" charset="77"/>
                <a:cs typeface="Arial Black"/>
              </a:rPr>
              <a:t>users </a:t>
            </a:r>
            <a:r>
              <a:rPr sz="1200" spc="-195" dirty="0">
                <a:latin typeface="Lucida Sans" panose="020B0602030504020204" pitchFamily="34" charset="77"/>
                <a:cs typeface="Arial Black"/>
              </a:rPr>
              <a:t>access </a:t>
            </a:r>
            <a:r>
              <a:rPr sz="1200" spc="-105" dirty="0">
                <a:latin typeface="Lucida Sans" panose="020B0602030504020204" pitchFamily="34" charset="77"/>
                <a:cs typeface="Arial Black"/>
              </a:rPr>
              <a:t>to  various </a:t>
            </a:r>
            <a:r>
              <a:rPr sz="1200" spc="-110" dirty="0">
                <a:latin typeface="Lucida Sans" panose="020B0602030504020204" pitchFamily="34" charset="77"/>
                <a:cs typeface="Arial Black"/>
              </a:rPr>
              <a:t>tools </a:t>
            </a:r>
            <a:r>
              <a:rPr sz="1200" spc="-105" dirty="0">
                <a:latin typeface="Lucida Sans" panose="020B0602030504020204" pitchFamily="34" charset="77"/>
                <a:cs typeface="Arial Black"/>
              </a:rPr>
              <a:t>and</a:t>
            </a:r>
            <a:r>
              <a:rPr sz="1200" spc="10" dirty="0">
                <a:latin typeface="Lucida Sans" panose="020B0602030504020204" pitchFamily="34" charset="77"/>
                <a:cs typeface="Arial Black"/>
              </a:rPr>
              <a:t> </a:t>
            </a:r>
            <a:r>
              <a:rPr sz="1200" spc="-114" dirty="0">
                <a:latin typeface="Lucida Sans" panose="020B0602030504020204" pitchFamily="34" charset="77"/>
                <a:cs typeface="Arial Black"/>
              </a:rPr>
              <a:t>functions</a:t>
            </a:r>
            <a:endParaRPr sz="1200">
              <a:latin typeface="Lucida Sans" panose="020B0602030504020204" pitchFamily="34" charset="77"/>
              <a:cs typeface="Arial Black"/>
            </a:endParaRPr>
          </a:p>
          <a:p>
            <a:pPr marL="246379" marR="5080" indent="-234315">
              <a:lnSpc>
                <a:spcPct val="100000"/>
              </a:lnSpc>
              <a:spcBef>
                <a:spcPts val="409"/>
              </a:spcBef>
              <a:buClr>
                <a:srgbClr val="787878"/>
              </a:buClr>
              <a:buSzPct val="70833"/>
              <a:buFont typeface="Arial"/>
              <a:buChar char="•"/>
              <a:tabLst>
                <a:tab pos="246379" algn="l"/>
                <a:tab pos="247015" algn="l"/>
              </a:tabLst>
            </a:pPr>
            <a:r>
              <a:rPr sz="1200" spc="-100" dirty="0">
                <a:latin typeface="Lucida Sans" panose="020B0602030504020204" pitchFamily="34" charset="77"/>
                <a:cs typeface="Arial Black"/>
              </a:rPr>
              <a:t>When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 </a:t>
            </a:r>
            <a:r>
              <a:rPr sz="1200" spc="-105" dirty="0">
                <a:latin typeface="Lucida Sans" panose="020B0602030504020204" pitchFamily="34" charset="77"/>
                <a:cs typeface="Arial Black"/>
              </a:rPr>
              <a:t>permission </a:t>
            </a:r>
            <a:r>
              <a:rPr sz="1200" spc="-150" dirty="0">
                <a:latin typeface="Lucida Sans" panose="020B0602030504020204" pitchFamily="34" charset="77"/>
                <a:cs typeface="Arial Black"/>
              </a:rPr>
              <a:t>set </a:t>
            </a:r>
            <a:r>
              <a:rPr sz="1200" spc="-125" dirty="0">
                <a:latin typeface="Lucida Sans" panose="020B0602030504020204" pitchFamily="34" charset="77"/>
                <a:cs typeface="Arial Black"/>
              </a:rPr>
              <a:t>is </a:t>
            </a:r>
            <a:r>
              <a:rPr sz="1200" spc="-140" dirty="0">
                <a:latin typeface="Lucida Sans" panose="020B0602030504020204" pitchFamily="34" charset="77"/>
                <a:cs typeface="Arial Black"/>
              </a:rPr>
              <a:t>created, </a:t>
            </a:r>
            <a:r>
              <a:rPr sz="1200" spc="-114" dirty="0">
                <a:latin typeface="Lucida Sans" panose="020B0602030504020204" pitchFamily="34" charset="77"/>
                <a:cs typeface="Arial Black"/>
              </a:rPr>
              <a:t>the  </a:t>
            </a:r>
            <a:r>
              <a:rPr sz="1200" spc="-105" dirty="0">
                <a:latin typeface="Lucida Sans" panose="020B0602030504020204" pitchFamily="34" charset="77"/>
                <a:cs typeface="Arial Black"/>
              </a:rPr>
              <a:t>administrator </a:t>
            </a:r>
            <a:r>
              <a:rPr sz="1200" spc="-160" dirty="0">
                <a:latin typeface="Lucida Sans" panose="020B0602030504020204" pitchFamily="34" charset="77"/>
                <a:cs typeface="Arial Black"/>
              </a:rPr>
              <a:t>can </a:t>
            </a:r>
            <a:r>
              <a:rPr sz="1200" spc="-150" dirty="0">
                <a:latin typeface="Lucida Sans" panose="020B0602030504020204" pitchFamily="34" charset="77"/>
                <a:cs typeface="Arial Black"/>
              </a:rPr>
              <a:t>set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same  </a:t>
            </a:r>
            <a:r>
              <a:rPr sz="1200" spc="-114" dirty="0">
                <a:latin typeface="Lucida Sans" panose="020B0602030504020204" pitchFamily="34" charset="77"/>
                <a:cs typeface="Arial Black"/>
              </a:rPr>
              <a:t>permissions </a:t>
            </a:r>
            <a:r>
              <a:rPr sz="1200" spc="-105" dirty="0">
                <a:latin typeface="Lucida Sans" panose="020B0602030504020204" pitchFamily="34" charset="77"/>
                <a:cs typeface="Arial Black"/>
              </a:rPr>
              <a:t>and </a:t>
            </a:r>
            <a:r>
              <a:rPr sz="1200" spc="-140" dirty="0">
                <a:latin typeface="Lucida Sans" panose="020B0602030504020204" pitchFamily="34" charset="77"/>
                <a:cs typeface="Arial Black"/>
              </a:rPr>
              <a:t>settings </a:t>
            </a:r>
            <a:r>
              <a:rPr sz="1200" spc="-165" dirty="0">
                <a:latin typeface="Lucida Sans" panose="020B0602030504020204" pitchFamily="34" charset="77"/>
                <a:cs typeface="Arial Black"/>
              </a:rPr>
              <a:t>as </a:t>
            </a:r>
            <a:r>
              <a:rPr sz="1200" spc="-75" dirty="0">
                <a:latin typeface="Lucida Sans" panose="020B0602030504020204" pitchFamily="34" charset="77"/>
                <a:cs typeface="Arial Black"/>
              </a:rPr>
              <a:t>in </a:t>
            </a:r>
            <a:r>
              <a:rPr sz="1200" spc="-100" dirty="0">
                <a:latin typeface="Lucida Sans" panose="020B0602030504020204" pitchFamily="34" charset="77"/>
                <a:cs typeface="Arial Black"/>
              </a:rPr>
              <a:t>profiles,  </a:t>
            </a:r>
            <a:r>
              <a:rPr sz="1200" spc="-114" dirty="0">
                <a:latin typeface="Lucida Sans" panose="020B0602030504020204" pitchFamily="34" charset="77"/>
                <a:cs typeface="Arial Black"/>
              </a:rPr>
              <a:t>with </a:t>
            </a:r>
            <a:r>
              <a:rPr sz="1200" spc="-100" dirty="0">
                <a:latin typeface="Lucida Sans" panose="020B0602030504020204" pitchFamily="34" charset="77"/>
                <a:cs typeface="Arial Black"/>
              </a:rPr>
              <a:t>one </a:t>
            </a:r>
            <a:r>
              <a:rPr sz="1200" spc="-114" dirty="0">
                <a:latin typeface="Lucida Sans" panose="020B0602030504020204" pitchFamily="34" charset="77"/>
                <a:cs typeface="Arial Black"/>
              </a:rPr>
              <a:t>distinction, </a:t>
            </a:r>
            <a:r>
              <a:rPr sz="1200" spc="-125" dirty="0">
                <a:latin typeface="Lucida Sans" panose="020B0602030504020204" pitchFamily="34" charset="77"/>
                <a:cs typeface="Arial Black"/>
              </a:rPr>
              <a:t>that </a:t>
            </a:r>
            <a:r>
              <a:rPr sz="1200" spc="-105" dirty="0">
                <a:latin typeface="Lucida Sans" panose="020B0602030504020204" pitchFamily="34" charset="77"/>
                <a:cs typeface="Arial Black"/>
              </a:rPr>
              <a:t>permission </a:t>
            </a:r>
            <a:r>
              <a:rPr sz="1200" spc="-160" dirty="0">
                <a:latin typeface="Lucida Sans" panose="020B0602030504020204" pitchFamily="34" charset="77"/>
                <a:cs typeface="Arial Black"/>
              </a:rPr>
              <a:t>sets  </a:t>
            </a:r>
            <a:r>
              <a:rPr sz="1200" spc="-130" dirty="0">
                <a:latin typeface="Lucida Sans" panose="020B0602030504020204" pitchFamily="34" charset="77"/>
                <a:cs typeface="Arial Black"/>
              </a:rPr>
              <a:t>extend users’ </a:t>
            </a:r>
            <a:r>
              <a:rPr sz="1200" spc="-114" dirty="0">
                <a:latin typeface="Lucida Sans" panose="020B0602030504020204" pitchFamily="34" charset="77"/>
                <a:cs typeface="Arial Black"/>
              </a:rPr>
              <a:t>functional </a:t>
            </a:r>
            <a:r>
              <a:rPr sz="1200" spc="-195" dirty="0">
                <a:latin typeface="Lucida Sans" panose="020B0602030504020204" pitchFamily="34" charset="77"/>
                <a:cs typeface="Arial Black"/>
              </a:rPr>
              <a:t>access </a:t>
            </a:r>
            <a:r>
              <a:rPr sz="1200" spc="-110" dirty="0">
                <a:latin typeface="Lucida Sans" panose="020B0602030504020204" pitchFamily="34" charset="77"/>
                <a:cs typeface="Arial Black"/>
              </a:rPr>
              <a:t>without  </a:t>
            </a:r>
            <a:r>
              <a:rPr sz="1200" spc="-130" dirty="0">
                <a:latin typeface="Lucida Sans" panose="020B0602030504020204" pitchFamily="34" charset="77"/>
                <a:cs typeface="Arial Black"/>
              </a:rPr>
              <a:t>changing </a:t>
            </a:r>
            <a:r>
              <a:rPr sz="1200" spc="-105" dirty="0">
                <a:latin typeface="Lucida Sans" panose="020B0602030504020204" pitchFamily="34" charset="77"/>
                <a:cs typeface="Arial Black"/>
              </a:rPr>
              <a:t>their</a:t>
            </a:r>
            <a:r>
              <a:rPr sz="1200" spc="-180" dirty="0">
                <a:latin typeface="Lucida Sans" panose="020B0602030504020204" pitchFamily="34" charset="77"/>
                <a:cs typeface="Arial Black"/>
              </a:rPr>
              <a:t> </a:t>
            </a:r>
            <a:r>
              <a:rPr sz="1200" spc="-100" dirty="0">
                <a:latin typeface="Lucida Sans" panose="020B0602030504020204" pitchFamily="34" charset="77"/>
                <a:cs typeface="Arial Black"/>
              </a:rPr>
              <a:t>profiles</a:t>
            </a:r>
            <a:endParaRPr sz="1200">
              <a:latin typeface="Lucida Sans" panose="020B0602030504020204" pitchFamily="34" charset="77"/>
              <a:cs typeface="Arial Black"/>
            </a:endParaRPr>
          </a:p>
          <a:p>
            <a:pPr marL="246379" marR="219710" indent="-234315">
              <a:lnSpc>
                <a:spcPct val="100000"/>
              </a:lnSpc>
              <a:spcBef>
                <a:spcPts val="409"/>
              </a:spcBef>
              <a:buClr>
                <a:srgbClr val="787878"/>
              </a:buClr>
              <a:buSzPct val="70833"/>
              <a:buFont typeface="Arial"/>
              <a:buChar char="•"/>
              <a:tabLst>
                <a:tab pos="246379" algn="l"/>
                <a:tab pos="247015" algn="l"/>
              </a:tabLst>
            </a:pPr>
            <a:r>
              <a:rPr sz="1200" spc="-145" dirty="0">
                <a:latin typeface="Lucida Sans" panose="020B0602030504020204" pitchFamily="34" charset="77"/>
                <a:cs typeface="Arial Black"/>
              </a:rPr>
              <a:t>Create </a:t>
            </a:r>
            <a:r>
              <a:rPr sz="1200" spc="-105" dirty="0">
                <a:latin typeface="Lucida Sans" panose="020B0602030504020204" pitchFamily="34" charset="77"/>
                <a:cs typeface="Arial Black"/>
              </a:rPr>
              <a:t>permission </a:t>
            </a:r>
            <a:r>
              <a:rPr sz="1200" spc="-160" dirty="0">
                <a:latin typeface="Lucida Sans" panose="020B0602030504020204" pitchFamily="34" charset="77"/>
                <a:cs typeface="Arial Black"/>
              </a:rPr>
              <a:t>sets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grant </a:t>
            </a:r>
            <a:r>
              <a:rPr sz="1200" spc="-195" dirty="0">
                <a:latin typeface="Lucida Sans" panose="020B0602030504020204" pitchFamily="34" charset="77"/>
                <a:cs typeface="Arial Black"/>
              </a:rPr>
              <a:t>access  </a:t>
            </a:r>
            <a:r>
              <a:rPr sz="1200" spc="-114" dirty="0">
                <a:latin typeface="Lucida Sans" panose="020B0602030504020204" pitchFamily="34" charset="77"/>
                <a:cs typeface="Arial Black"/>
              </a:rPr>
              <a:t>among </a:t>
            </a:r>
            <a:r>
              <a:rPr sz="1200" spc="-135" dirty="0">
                <a:latin typeface="Lucida Sans" panose="020B0602030504020204" pitchFamily="34" charset="77"/>
                <a:cs typeface="Arial Black"/>
              </a:rPr>
              <a:t>logical </a:t>
            </a:r>
            <a:r>
              <a:rPr sz="1200" spc="-110" dirty="0">
                <a:latin typeface="Lucida Sans" panose="020B0602030504020204" pitchFamily="34" charset="77"/>
                <a:cs typeface="Arial Black"/>
              </a:rPr>
              <a:t>groupings </a:t>
            </a:r>
            <a:r>
              <a:rPr sz="1200" spc="-75" dirty="0">
                <a:latin typeface="Lucida Sans" panose="020B0602030504020204" pitchFamily="34" charset="77"/>
                <a:cs typeface="Arial Black"/>
              </a:rPr>
              <a:t>of </a:t>
            </a:r>
            <a:r>
              <a:rPr sz="1200" spc="-130" dirty="0">
                <a:latin typeface="Lucida Sans" panose="020B0602030504020204" pitchFamily="34" charset="77"/>
                <a:cs typeface="Arial Black"/>
              </a:rPr>
              <a:t>users,  regardless </a:t>
            </a:r>
            <a:r>
              <a:rPr sz="1200" spc="-75" dirty="0">
                <a:latin typeface="Lucida Sans" panose="020B0602030504020204" pitchFamily="34" charset="77"/>
                <a:cs typeface="Arial Black"/>
              </a:rPr>
              <a:t>of </a:t>
            </a:r>
            <a:r>
              <a:rPr sz="1200" spc="-105" dirty="0">
                <a:latin typeface="Lucida Sans" panose="020B0602030504020204" pitchFamily="34" charset="77"/>
                <a:cs typeface="Arial Black"/>
              </a:rPr>
              <a:t>their </a:t>
            </a:r>
            <a:r>
              <a:rPr sz="1200" spc="-95" dirty="0">
                <a:latin typeface="Lucida Sans" panose="020B0602030504020204" pitchFamily="34" charset="77"/>
                <a:cs typeface="Arial Black"/>
              </a:rPr>
              <a:t>primary </a:t>
            </a:r>
            <a:r>
              <a:rPr sz="1200" spc="-80" dirty="0">
                <a:latin typeface="Lucida Sans" panose="020B0602030504020204" pitchFamily="34" charset="77"/>
                <a:cs typeface="Arial Black"/>
              </a:rPr>
              <a:t>job</a:t>
            </a:r>
            <a:r>
              <a:rPr sz="1200" spc="-120" dirty="0">
                <a:latin typeface="Lucida Sans" panose="020B0602030504020204" pitchFamily="34" charset="77"/>
                <a:cs typeface="Arial Black"/>
              </a:rPr>
              <a:t> </a:t>
            </a:r>
            <a:r>
              <a:rPr sz="1200" spc="-110" dirty="0">
                <a:latin typeface="Lucida Sans" panose="020B0602030504020204" pitchFamily="34" charset="77"/>
                <a:cs typeface="Arial Black"/>
              </a:rPr>
              <a:t>function</a:t>
            </a:r>
            <a:endParaRPr sz="1200">
              <a:latin typeface="Lucida Sans" panose="020B0602030504020204" pitchFamily="34" charset="77"/>
              <a:cs typeface="Arial Black"/>
            </a:endParaRPr>
          </a:p>
          <a:p>
            <a:pPr marL="246379" marR="189230" indent="-234315">
              <a:lnSpc>
                <a:spcPct val="100000"/>
              </a:lnSpc>
              <a:spcBef>
                <a:spcPts val="409"/>
              </a:spcBef>
              <a:buClr>
                <a:srgbClr val="787878"/>
              </a:buClr>
              <a:buSzPct val="70833"/>
              <a:buFont typeface="Arial"/>
              <a:buChar char="•"/>
              <a:tabLst>
                <a:tab pos="246379" algn="l"/>
                <a:tab pos="247015" algn="l"/>
              </a:tabLst>
            </a:pPr>
            <a:r>
              <a:rPr sz="1200" spc="-175" dirty="0">
                <a:latin typeface="Lucida Sans" panose="020B0602030504020204" pitchFamily="34" charset="77"/>
                <a:cs typeface="Arial Black"/>
              </a:rPr>
              <a:t>Each </a:t>
            </a:r>
            <a:r>
              <a:rPr sz="1200" spc="-114" dirty="0">
                <a:latin typeface="Lucida Sans" panose="020B0602030504020204" pitchFamily="34" charset="77"/>
                <a:cs typeface="Arial Black"/>
              </a:rPr>
              <a:t>user </a:t>
            </a:r>
            <a:r>
              <a:rPr sz="1200" spc="-160" dirty="0">
                <a:latin typeface="Lucida Sans" panose="020B0602030504020204" pitchFamily="34" charset="77"/>
                <a:cs typeface="Arial Black"/>
              </a:rPr>
              <a:t>can </a:t>
            </a:r>
            <a:r>
              <a:rPr sz="1200" spc="-120" dirty="0">
                <a:latin typeface="Lucida Sans" panose="020B0602030504020204" pitchFamily="34" charset="77"/>
                <a:cs typeface="Arial Black"/>
              </a:rPr>
              <a:t>have </a:t>
            </a:r>
            <a:r>
              <a:rPr sz="1200" spc="-100" dirty="0">
                <a:latin typeface="Lucida Sans" panose="020B0602030504020204" pitchFamily="34" charset="77"/>
                <a:cs typeface="Arial Black"/>
              </a:rPr>
              <a:t>multiple </a:t>
            </a:r>
            <a:r>
              <a:rPr sz="1200" spc="-105" dirty="0">
                <a:latin typeface="Lucida Sans" panose="020B0602030504020204" pitchFamily="34" charset="77"/>
                <a:cs typeface="Arial Black"/>
              </a:rPr>
              <a:t>permission  </a:t>
            </a:r>
            <a:r>
              <a:rPr sz="1200" spc="-160" dirty="0">
                <a:latin typeface="Lucida Sans" panose="020B0602030504020204" pitchFamily="34" charset="77"/>
                <a:cs typeface="Arial Black"/>
              </a:rPr>
              <a:t>sets </a:t>
            </a:r>
            <a:r>
              <a:rPr sz="1200" spc="-75" dirty="0">
                <a:latin typeface="Lucida Sans" panose="020B0602030504020204" pitchFamily="34" charset="77"/>
                <a:cs typeface="Arial Black"/>
              </a:rPr>
              <a:t>if</a:t>
            </a:r>
            <a:r>
              <a:rPr sz="1200" spc="-190" dirty="0">
                <a:latin typeface="Lucida Sans" panose="020B0602030504020204" pitchFamily="34" charset="77"/>
                <a:cs typeface="Arial Black"/>
              </a:rPr>
              <a:t> </a:t>
            </a:r>
            <a:r>
              <a:rPr sz="1200" spc="-95" dirty="0">
                <a:latin typeface="Lucida Sans" panose="020B0602030504020204" pitchFamily="34" charset="77"/>
                <a:cs typeface="Arial Black"/>
              </a:rPr>
              <a:t>required</a:t>
            </a:r>
            <a:endParaRPr sz="1200">
              <a:latin typeface="Lucida Sans" panose="020B0602030504020204" pitchFamily="34" charset="77"/>
              <a:cs typeface="Arial Black"/>
            </a:endParaRPr>
          </a:p>
        </p:txBody>
      </p:sp>
      <p:sp>
        <p:nvSpPr>
          <p:cNvPr id="9" name="object 9"/>
          <p:cNvSpPr/>
          <p:nvPr/>
        </p:nvSpPr>
        <p:spPr>
          <a:xfrm>
            <a:off x="4561840" y="1808479"/>
            <a:ext cx="6664959" cy="220472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4556759" y="1803400"/>
            <a:ext cx="6675120" cy="2214880"/>
          </a:xfrm>
          <a:custGeom>
            <a:avLst/>
            <a:gdLst/>
            <a:ahLst/>
            <a:cxnLst/>
            <a:rect l="l" t="t" r="r" b="b"/>
            <a:pathLst>
              <a:path w="6675120" h="2214879">
                <a:moveTo>
                  <a:pt x="0" y="2214880"/>
                </a:moveTo>
                <a:lnTo>
                  <a:pt x="6675120" y="2214880"/>
                </a:lnTo>
                <a:lnTo>
                  <a:pt x="6675120" y="0"/>
                </a:lnTo>
                <a:lnTo>
                  <a:pt x="0" y="0"/>
                </a:lnTo>
                <a:lnTo>
                  <a:pt x="0" y="2214880"/>
                </a:lnTo>
                <a:close/>
              </a:path>
            </a:pathLst>
          </a:custGeom>
          <a:ln w="10160">
            <a:solidFill>
              <a:srgbClr val="787878"/>
            </a:solidFill>
          </a:ln>
        </p:spPr>
        <p:txBody>
          <a:bodyPr wrap="square" lIns="0" tIns="0" rIns="0" bIns="0" rtlCol="0"/>
          <a:lstStyle/>
          <a:p>
            <a:endParaRPr/>
          </a:p>
        </p:txBody>
      </p:sp>
      <p:sp>
        <p:nvSpPr>
          <p:cNvPr id="11" name="object 11"/>
          <p:cNvSpPr/>
          <p:nvPr/>
        </p:nvSpPr>
        <p:spPr>
          <a:xfrm>
            <a:off x="5191759" y="3393440"/>
            <a:ext cx="4947920" cy="271272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5176520" y="3378200"/>
            <a:ext cx="4978400" cy="2743200"/>
          </a:xfrm>
          <a:custGeom>
            <a:avLst/>
            <a:gdLst/>
            <a:ahLst/>
            <a:cxnLst/>
            <a:rect l="l" t="t" r="r" b="b"/>
            <a:pathLst>
              <a:path w="4978400" h="2743200">
                <a:moveTo>
                  <a:pt x="0" y="2743200"/>
                </a:moveTo>
                <a:lnTo>
                  <a:pt x="4978400" y="2743200"/>
                </a:lnTo>
                <a:lnTo>
                  <a:pt x="4978400" y="0"/>
                </a:lnTo>
                <a:lnTo>
                  <a:pt x="0" y="0"/>
                </a:lnTo>
                <a:lnTo>
                  <a:pt x="0" y="2743200"/>
                </a:lnTo>
                <a:close/>
              </a:path>
            </a:pathLst>
          </a:custGeom>
          <a:ln w="30480">
            <a:solidFill>
              <a:srgbClr val="3DF9C5"/>
            </a:solidFill>
          </a:ln>
        </p:spPr>
        <p:txBody>
          <a:bodyPr wrap="square" lIns="0" tIns="0" rIns="0" bIns="0" rtlCol="0"/>
          <a:lstStyle/>
          <a:p>
            <a:endParaRPr/>
          </a:p>
        </p:txBody>
      </p:sp>
      <p:sp>
        <p:nvSpPr>
          <p:cNvPr id="13" name="object 13"/>
          <p:cNvSpPr/>
          <p:nvPr/>
        </p:nvSpPr>
        <p:spPr>
          <a:xfrm>
            <a:off x="4986273" y="3025267"/>
            <a:ext cx="407034" cy="527050"/>
          </a:xfrm>
          <a:custGeom>
            <a:avLst/>
            <a:gdLst/>
            <a:ahLst/>
            <a:cxnLst/>
            <a:rect l="l" t="t" r="r" b="b"/>
            <a:pathLst>
              <a:path w="407035" h="527050">
                <a:moveTo>
                  <a:pt x="45592" y="0"/>
                </a:moveTo>
                <a:lnTo>
                  <a:pt x="0" y="63881"/>
                </a:lnTo>
                <a:lnTo>
                  <a:pt x="48237" y="85695"/>
                </a:lnTo>
                <a:lnTo>
                  <a:pt x="93325" y="110973"/>
                </a:lnTo>
                <a:lnTo>
                  <a:pt x="135067" y="139555"/>
                </a:lnTo>
                <a:lnTo>
                  <a:pt x="173267" y="171280"/>
                </a:lnTo>
                <a:lnTo>
                  <a:pt x="207732" y="205989"/>
                </a:lnTo>
                <a:lnTo>
                  <a:pt x="238263" y="243521"/>
                </a:lnTo>
                <a:lnTo>
                  <a:pt x="264667" y="283718"/>
                </a:lnTo>
                <a:lnTo>
                  <a:pt x="205612" y="290703"/>
                </a:lnTo>
                <a:lnTo>
                  <a:pt x="366140" y="527050"/>
                </a:lnTo>
                <a:lnTo>
                  <a:pt x="405565" y="274066"/>
                </a:lnTo>
                <a:lnTo>
                  <a:pt x="347090" y="274066"/>
                </a:lnTo>
                <a:lnTo>
                  <a:pt x="322311" y="230353"/>
                </a:lnTo>
                <a:lnTo>
                  <a:pt x="293516" y="189041"/>
                </a:lnTo>
                <a:lnTo>
                  <a:pt x="260870" y="150280"/>
                </a:lnTo>
                <a:lnTo>
                  <a:pt x="224536" y="114220"/>
                </a:lnTo>
                <a:lnTo>
                  <a:pt x="184677" y="81012"/>
                </a:lnTo>
                <a:lnTo>
                  <a:pt x="141458" y="50805"/>
                </a:lnTo>
                <a:lnTo>
                  <a:pt x="95042" y="23751"/>
                </a:lnTo>
                <a:lnTo>
                  <a:pt x="45592" y="0"/>
                </a:lnTo>
                <a:close/>
              </a:path>
              <a:path w="407035" h="527050">
                <a:moveTo>
                  <a:pt x="406653" y="267081"/>
                </a:moveTo>
                <a:lnTo>
                  <a:pt x="347090" y="274066"/>
                </a:lnTo>
                <a:lnTo>
                  <a:pt x="405565" y="274066"/>
                </a:lnTo>
                <a:lnTo>
                  <a:pt x="406653" y="267081"/>
                </a:lnTo>
                <a:close/>
              </a:path>
            </a:pathLst>
          </a:custGeom>
          <a:solidFill>
            <a:srgbClr val="3DF9C5"/>
          </a:solidFill>
        </p:spPr>
        <p:txBody>
          <a:bodyPr wrap="square" lIns="0" tIns="0" rIns="0" bIns="0" rtlCol="0"/>
          <a:lstStyle/>
          <a:p>
            <a:endParaRPr/>
          </a:p>
        </p:txBody>
      </p:sp>
      <p:sp>
        <p:nvSpPr>
          <p:cNvPr id="14" name="object 14"/>
          <p:cNvSpPr/>
          <p:nvPr/>
        </p:nvSpPr>
        <p:spPr>
          <a:xfrm>
            <a:off x="11216640" y="6390640"/>
            <a:ext cx="121919" cy="121919"/>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8"/>
              </a:rPr>
              <a:t>S</a:t>
            </a:r>
            <a:r>
              <a:rPr sz="1050" spc="-150" dirty="0">
                <a:solidFill>
                  <a:srgbClr val="5A5A5A"/>
                </a:solidFill>
                <a:latin typeface="Lucida Sans" panose="020B0602030504020204" pitchFamily="34" charset="77"/>
                <a:cs typeface="Arial Black"/>
                <a:hlinkClick r:id="rId8"/>
              </a:rPr>
              <a:t>e</a:t>
            </a:r>
            <a:r>
              <a:rPr sz="1050" spc="-70" dirty="0">
                <a:solidFill>
                  <a:srgbClr val="5A5A5A"/>
                </a:solidFill>
                <a:latin typeface="Lucida Sans" panose="020B0602030504020204" pitchFamily="34" charset="77"/>
                <a:cs typeface="Arial Black"/>
                <a:hlinkClick r:id="rId8"/>
              </a:rPr>
              <a:t>t</a:t>
            </a:r>
            <a:r>
              <a:rPr sz="1050" spc="-65" dirty="0">
                <a:solidFill>
                  <a:srgbClr val="5A5A5A"/>
                </a:solidFill>
                <a:latin typeface="Lucida Sans" panose="020B0602030504020204" pitchFamily="34" charset="77"/>
                <a:cs typeface="Arial Black"/>
                <a:hlinkClick r:id="rId8"/>
              </a:rPr>
              <a:t>up</a:t>
            </a:r>
            <a:endParaRPr sz="1050">
              <a:latin typeface="Lucida Sans" panose="020B0602030504020204" pitchFamily="34" charset="77"/>
              <a:cs typeface="Arial Black"/>
            </a:endParaRPr>
          </a:p>
        </p:txBody>
      </p:sp>
      <p:sp>
        <p:nvSpPr>
          <p:cNvPr id="16" name="object 16"/>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17690958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77519" y="5415279"/>
            <a:ext cx="2713355" cy="0"/>
          </a:xfrm>
          <a:custGeom>
            <a:avLst/>
            <a:gdLst/>
            <a:ahLst/>
            <a:cxnLst/>
            <a:rect l="l" t="t" r="r" b="b"/>
            <a:pathLst>
              <a:path w="2713355">
                <a:moveTo>
                  <a:pt x="0" y="0"/>
                </a:moveTo>
                <a:lnTo>
                  <a:pt x="2713101" y="0"/>
                </a:lnTo>
              </a:path>
            </a:pathLst>
          </a:custGeom>
          <a:ln w="60960">
            <a:solidFill>
              <a:srgbClr val="3DF9C5"/>
            </a:solidFill>
          </a:ln>
        </p:spPr>
        <p:txBody>
          <a:bodyPr wrap="square" lIns="0" tIns="0" rIns="0" bIns="0" rtlCol="0"/>
          <a:lstStyle/>
          <a:p>
            <a:endParaRPr/>
          </a:p>
        </p:txBody>
      </p:sp>
      <p:sp>
        <p:nvSpPr>
          <p:cNvPr id="5" name="object 5"/>
          <p:cNvSpPr/>
          <p:nvPr/>
        </p:nvSpPr>
        <p:spPr>
          <a:xfrm>
            <a:off x="593407" y="526033"/>
            <a:ext cx="1580261" cy="54927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976120" y="526033"/>
            <a:ext cx="610552" cy="549275"/>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2454275" y="526033"/>
            <a:ext cx="2639949" cy="549275"/>
          </a:xfrm>
          <a:prstGeom prst="rect">
            <a:avLst/>
          </a:prstGeom>
          <a:blipFill>
            <a:blip r:embed="rId5" cstate="print"/>
            <a:stretch>
              <a:fillRect/>
            </a:stretch>
          </a:blipFill>
        </p:spPr>
        <p:txBody>
          <a:bodyPr wrap="square" lIns="0" tIns="0" rIns="0" bIns="0" rtlCol="0"/>
          <a:lstStyle/>
          <a:p>
            <a:endParaRPr/>
          </a:p>
        </p:txBody>
      </p:sp>
      <p:sp>
        <p:nvSpPr>
          <p:cNvPr id="8" name="object 8"/>
          <p:cNvSpPr txBox="1"/>
          <p:nvPr/>
        </p:nvSpPr>
        <p:spPr>
          <a:xfrm>
            <a:off x="580707" y="1054417"/>
            <a:ext cx="692150" cy="197490"/>
          </a:xfrm>
          <a:prstGeom prst="rect">
            <a:avLst/>
          </a:prstGeom>
        </p:spPr>
        <p:txBody>
          <a:bodyPr vert="horz" wrap="square" lIns="0" tIns="12700" rIns="0" bIns="0" rtlCol="0">
            <a:spAutoFit/>
          </a:bodyPr>
          <a:lstStyle/>
          <a:p>
            <a:pPr marL="12700">
              <a:lnSpc>
                <a:spcPct val="100000"/>
              </a:lnSpc>
              <a:spcBef>
                <a:spcPts val="100"/>
              </a:spcBef>
            </a:pPr>
            <a:r>
              <a:rPr sz="1200" spc="-114" dirty="0">
                <a:latin typeface="Lucida Sans" panose="020B0602030504020204" pitchFamily="34" charset="77"/>
                <a:cs typeface="Arial Black"/>
              </a:rPr>
              <a:t>Overview</a:t>
            </a:r>
            <a:endParaRPr sz="1200">
              <a:latin typeface="Lucida Sans" panose="020B0602030504020204" pitchFamily="34" charset="77"/>
              <a:cs typeface="Arial Black"/>
            </a:endParaRPr>
          </a:p>
        </p:txBody>
      </p:sp>
      <p:sp>
        <p:nvSpPr>
          <p:cNvPr id="9" name="object 9"/>
          <p:cNvSpPr/>
          <p:nvPr/>
        </p:nvSpPr>
        <p:spPr>
          <a:xfrm>
            <a:off x="2641600" y="4023359"/>
            <a:ext cx="3454400" cy="2814320"/>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17842" y="3660140"/>
            <a:ext cx="1944751" cy="366394"/>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517842" y="4026598"/>
            <a:ext cx="1155496" cy="366077"/>
          </a:xfrm>
          <a:prstGeom prst="rect">
            <a:avLst/>
          </a:prstGeom>
          <a:blipFill>
            <a:blip r:embed="rId8" cstate="print"/>
            <a:stretch>
              <a:fillRect/>
            </a:stretch>
          </a:blipFill>
        </p:spPr>
        <p:txBody>
          <a:bodyPr wrap="square" lIns="0" tIns="0" rIns="0" bIns="0" rtlCol="0"/>
          <a:lstStyle/>
          <a:p>
            <a:endParaRPr/>
          </a:p>
        </p:txBody>
      </p:sp>
      <p:sp>
        <p:nvSpPr>
          <p:cNvPr id="12" name="object 12"/>
          <p:cNvSpPr/>
          <p:nvPr/>
        </p:nvSpPr>
        <p:spPr>
          <a:xfrm>
            <a:off x="517842" y="4392295"/>
            <a:ext cx="1963293" cy="366394"/>
          </a:xfrm>
          <a:prstGeom prst="rect">
            <a:avLst/>
          </a:prstGeom>
          <a:blipFill>
            <a:blip r:embed="rId9" cstate="print"/>
            <a:stretch>
              <a:fillRect/>
            </a:stretch>
          </a:blipFill>
        </p:spPr>
        <p:txBody>
          <a:bodyPr wrap="square" lIns="0" tIns="0" rIns="0" bIns="0" rtlCol="0"/>
          <a:lstStyle/>
          <a:p>
            <a:endParaRPr/>
          </a:p>
        </p:txBody>
      </p:sp>
      <p:sp>
        <p:nvSpPr>
          <p:cNvPr id="13" name="object 13"/>
          <p:cNvSpPr/>
          <p:nvPr/>
        </p:nvSpPr>
        <p:spPr>
          <a:xfrm>
            <a:off x="517842" y="4759071"/>
            <a:ext cx="1342136" cy="366394"/>
          </a:xfrm>
          <a:prstGeom prst="rect">
            <a:avLst/>
          </a:prstGeom>
          <a:blipFill>
            <a:blip r:embed="rId10" cstate="print"/>
            <a:stretch>
              <a:fillRect/>
            </a:stretch>
          </a:blipFill>
        </p:spPr>
        <p:txBody>
          <a:bodyPr wrap="square" lIns="0" tIns="0" rIns="0" bIns="0" rtlCol="0"/>
          <a:lstStyle/>
          <a:p>
            <a:endParaRPr/>
          </a:p>
        </p:txBody>
      </p:sp>
      <p:sp>
        <p:nvSpPr>
          <p:cNvPr id="14" name="object 14"/>
          <p:cNvSpPr/>
          <p:nvPr/>
        </p:nvSpPr>
        <p:spPr>
          <a:xfrm>
            <a:off x="517842" y="5125402"/>
            <a:ext cx="2737738" cy="366077"/>
          </a:xfrm>
          <a:prstGeom prst="rect">
            <a:avLst/>
          </a:prstGeom>
          <a:blipFill>
            <a:blip r:embed="rId11" cstate="print"/>
            <a:stretch>
              <a:fillRect/>
            </a:stretch>
          </a:blipFill>
        </p:spPr>
        <p:txBody>
          <a:bodyPr wrap="square" lIns="0" tIns="0" rIns="0" bIns="0" rtlCol="0"/>
          <a:lstStyle/>
          <a:p>
            <a:endParaRPr/>
          </a:p>
        </p:txBody>
      </p:sp>
      <p:sp>
        <p:nvSpPr>
          <p:cNvPr id="15" name="object 15"/>
          <p:cNvSpPr txBox="1"/>
          <p:nvPr/>
        </p:nvSpPr>
        <p:spPr>
          <a:xfrm>
            <a:off x="505142" y="5529579"/>
            <a:ext cx="1686560" cy="173124"/>
          </a:xfrm>
          <a:prstGeom prst="rect">
            <a:avLst/>
          </a:prstGeom>
        </p:spPr>
        <p:txBody>
          <a:bodyPr vert="horz" wrap="square" lIns="0" tIns="11430" rIns="0" bIns="0" rtlCol="0">
            <a:spAutoFit/>
          </a:bodyPr>
          <a:lstStyle/>
          <a:p>
            <a:pPr marL="12700">
              <a:lnSpc>
                <a:spcPct val="100000"/>
              </a:lnSpc>
              <a:spcBef>
                <a:spcPts val="90"/>
              </a:spcBef>
            </a:pPr>
            <a:r>
              <a:rPr sz="1050" spc="-75" dirty="0">
                <a:solidFill>
                  <a:srgbClr val="333333"/>
                </a:solidFill>
                <a:latin typeface="Lucida Sans" panose="020B0602030504020204" pitchFamily="34" charset="77"/>
                <a:cs typeface="Arial Black"/>
              </a:rPr>
              <a:t>Who</a:t>
            </a:r>
            <a:r>
              <a:rPr sz="1050" spc="-195" dirty="0">
                <a:solidFill>
                  <a:srgbClr val="333333"/>
                </a:solidFill>
                <a:latin typeface="Lucida Sans" panose="020B0602030504020204" pitchFamily="34" charset="77"/>
                <a:cs typeface="Arial Black"/>
              </a:rPr>
              <a:t> </a:t>
            </a:r>
            <a:r>
              <a:rPr sz="1050" spc="-160" dirty="0">
                <a:solidFill>
                  <a:srgbClr val="333333"/>
                </a:solidFill>
                <a:latin typeface="Lucida Sans" panose="020B0602030504020204" pitchFamily="34" charset="77"/>
                <a:cs typeface="Arial Black"/>
              </a:rPr>
              <a:t>Sees</a:t>
            </a:r>
            <a:r>
              <a:rPr sz="1050" spc="-145" dirty="0">
                <a:solidFill>
                  <a:srgbClr val="333333"/>
                </a:solidFill>
                <a:latin typeface="Lucida Sans" panose="020B0602030504020204" pitchFamily="34" charset="77"/>
                <a:cs typeface="Arial Black"/>
              </a:rPr>
              <a:t> </a:t>
            </a:r>
            <a:r>
              <a:rPr sz="1050" spc="-100" dirty="0">
                <a:solidFill>
                  <a:srgbClr val="333333"/>
                </a:solidFill>
                <a:latin typeface="Lucida Sans" panose="020B0602030504020204" pitchFamily="34" charset="77"/>
                <a:cs typeface="Arial Black"/>
              </a:rPr>
              <a:t>What</a:t>
            </a:r>
            <a:r>
              <a:rPr sz="1050" spc="-170" dirty="0">
                <a:solidFill>
                  <a:srgbClr val="333333"/>
                </a:solidFill>
                <a:latin typeface="Lucida Sans" panose="020B0602030504020204" pitchFamily="34" charset="77"/>
                <a:cs typeface="Arial Black"/>
              </a:rPr>
              <a:t> </a:t>
            </a:r>
            <a:r>
              <a:rPr sz="1050" u="sng" spc="-95" dirty="0">
                <a:solidFill>
                  <a:srgbClr val="3B3B3B"/>
                </a:solidFill>
                <a:uFill>
                  <a:solidFill>
                    <a:srgbClr val="3B3B3B"/>
                  </a:solidFill>
                </a:uFill>
                <a:latin typeface="Lucida Sans" panose="020B0602030504020204" pitchFamily="34" charset="77"/>
                <a:cs typeface="Arial Black"/>
                <a:hlinkClick r:id="rId12"/>
              </a:rPr>
              <a:t>video</a:t>
            </a:r>
            <a:r>
              <a:rPr sz="1050" spc="-195" dirty="0">
                <a:solidFill>
                  <a:srgbClr val="3B3B3B"/>
                </a:solidFill>
                <a:latin typeface="Lucida Sans" panose="020B0602030504020204" pitchFamily="34" charset="77"/>
                <a:cs typeface="Arial Black"/>
                <a:hlinkClick r:id="rId12"/>
              </a:rPr>
              <a:t> </a:t>
            </a:r>
            <a:r>
              <a:rPr sz="1050" spc="-130" dirty="0">
                <a:solidFill>
                  <a:srgbClr val="333333"/>
                </a:solidFill>
                <a:latin typeface="Lucida Sans" panose="020B0602030504020204" pitchFamily="34" charset="77"/>
                <a:cs typeface="Arial Black"/>
              </a:rPr>
              <a:t>series</a:t>
            </a:r>
            <a:endParaRPr sz="1050">
              <a:latin typeface="Lucida Sans" panose="020B0602030504020204" pitchFamily="34" charset="77"/>
              <a:cs typeface="Arial Black"/>
            </a:endParaRPr>
          </a:p>
        </p:txBody>
      </p:sp>
      <p:graphicFrame>
        <p:nvGraphicFramePr>
          <p:cNvPr id="16" name="object 16"/>
          <p:cNvGraphicFramePr>
            <a:graphicFrameLocks noGrp="1"/>
          </p:cNvGraphicFramePr>
          <p:nvPr/>
        </p:nvGraphicFramePr>
        <p:xfrm>
          <a:off x="5107432" y="1571116"/>
          <a:ext cx="5412105" cy="1800098"/>
        </p:xfrm>
        <a:graphic>
          <a:graphicData uri="http://schemas.openxmlformats.org/drawingml/2006/table">
            <a:tbl>
              <a:tblPr firstRow="1" bandRow="1">
                <a:tableStyleId>{2D5ABB26-0587-4C30-8999-92F81FD0307C}</a:tableStyleId>
              </a:tblPr>
              <a:tblGrid>
                <a:gridCol w="1045210">
                  <a:extLst>
                    <a:ext uri="{9D8B030D-6E8A-4147-A177-3AD203B41FA5}">
                      <a16:colId xmlns:a16="http://schemas.microsoft.com/office/drawing/2014/main" val="20000"/>
                    </a:ext>
                  </a:extLst>
                </a:gridCol>
                <a:gridCol w="4366895">
                  <a:extLst>
                    <a:ext uri="{9D8B030D-6E8A-4147-A177-3AD203B41FA5}">
                      <a16:colId xmlns:a16="http://schemas.microsoft.com/office/drawing/2014/main" val="20001"/>
                    </a:ext>
                  </a:extLst>
                </a:gridCol>
              </a:tblGrid>
              <a:tr h="450088">
                <a:tc>
                  <a:txBody>
                    <a:bodyPr/>
                    <a:lstStyle/>
                    <a:p>
                      <a:pPr marL="86995">
                        <a:lnSpc>
                          <a:spcPct val="100000"/>
                        </a:lnSpc>
                        <a:spcBef>
                          <a:spcPts val="1075"/>
                        </a:spcBef>
                      </a:pPr>
                      <a:r>
                        <a:rPr sz="1050" b="1" spc="-30" dirty="0">
                          <a:latin typeface="Lucida Sans"/>
                          <a:cs typeface="Lucida Sans"/>
                        </a:rPr>
                        <a:t>Organization</a:t>
                      </a:r>
                      <a:endParaRPr sz="1050">
                        <a:latin typeface="Lucida Sans"/>
                        <a:cs typeface="Lucida Sans"/>
                      </a:endParaRPr>
                    </a:p>
                  </a:txBody>
                  <a:tcPr marL="0" marR="0" marT="136525" marB="0">
                    <a:lnT w="12700">
                      <a:solidFill>
                        <a:srgbClr val="BCBCBC"/>
                      </a:solidFill>
                      <a:prstDash val="solid"/>
                    </a:lnT>
                    <a:lnB w="12700">
                      <a:solidFill>
                        <a:srgbClr val="BCBCBC"/>
                      </a:solidFill>
                      <a:prstDash val="solid"/>
                    </a:lnB>
                  </a:tcPr>
                </a:tc>
                <a:tc>
                  <a:txBody>
                    <a:bodyPr/>
                    <a:lstStyle/>
                    <a:p>
                      <a:pPr marL="99060" marR="354330">
                        <a:lnSpc>
                          <a:spcPts val="1200"/>
                        </a:lnSpc>
                        <a:spcBef>
                          <a:spcPts val="590"/>
                        </a:spcBef>
                      </a:pPr>
                      <a:r>
                        <a:rPr sz="1050" b="0" i="0" spc="-95" dirty="0">
                          <a:latin typeface="Lucida Sans" panose="020B0602030504020204" pitchFamily="34" charset="77"/>
                          <a:cs typeface="Arial Black"/>
                        </a:rPr>
                        <a:t>Maintain</a:t>
                      </a:r>
                      <a:r>
                        <a:rPr sz="1050" b="0" i="0" spc="-190" dirty="0">
                          <a:latin typeface="Lucida Sans" panose="020B0602030504020204" pitchFamily="34" charset="77"/>
                          <a:cs typeface="Arial Black"/>
                        </a:rPr>
                        <a:t> </a:t>
                      </a:r>
                      <a:r>
                        <a:rPr sz="1050" b="0" i="0" spc="-125" dirty="0">
                          <a:latin typeface="Lucida Sans" panose="020B0602030504020204" pitchFamily="34" charset="77"/>
                          <a:cs typeface="Arial Black"/>
                        </a:rPr>
                        <a:t>a</a:t>
                      </a:r>
                      <a:r>
                        <a:rPr sz="1050" b="0" i="0" spc="-210" dirty="0">
                          <a:latin typeface="Lucida Sans" panose="020B0602030504020204" pitchFamily="34" charset="77"/>
                          <a:cs typeface="Arial Black"/>
                        </a:rPr>
                        <a:t> </a:t>
                      </a:r>
                      <a:r>
                        <a:rPr sz="1050" b="0" i="0" spc="-125" dirty="0">
                          <a:latin typeface="Lucida Sans" panose="020B0602030504020204" pitchFamily="34" charset="77"/>
                          <a:cs typeface="Arial Black"/>
                        </a:rPr>
                        <a:t>list</a:t>
                      </a:r>
                      <a:r>
                        <a:rPr sz="1050" b="0" i="0" spc="-65" dirty="0">
                          <a:latin typeface="Lucida Sans" panose="020B0602030504020204" pitchFamily="34" charset="77"/>
                          <a:cs typeface="Arial Black"/>
                        </a:rPr>
                        <a:t> of</a:t>
                      </a:r>
                      <a:r>
                        <a:rPr sz="1050" b="0" i="0" spc="-135" dirty="0">
                          <a:latin typeface="Lucida Sans" panose="020B0602030504020204" pitchFamily="34" charset="77"/>
                          <a:cs typeface="Arial Black"/>
                        </a:rPr>
                        <a:t> </a:t>
                      </a:r>
                      <a:r>
                        <a:rPr sz="1050" b="0" i="0" spc="-90" dirty="0">
                          <a:latin typeface="Lucida Sans" panose="020B0602030504020204" pitchFamily="34" charset="77"/>
                          <a:cs typeface="Arial Black"/>
                        </a:rPr>
                        <a:t>authorized</a:t>
                      </a:r>
                      <a:r>
                        <a:rPr sz="1050" b="0" i="0" spc="-185" dirty="0">
                          <a:latin typeface="Lucida Sans" panose="020B0602030504020204" pitchFamily="34" charset="77"/>
                          <a:cs typeface="Arial Black"/>
                        </a:rPr>
                        <a:t> </a:t>
                      </a:r>
                      <a:r>
                        <a:rPr sz="1050" b="0" i="0" spc="-120" dirty="0">
                          <a:latin typeface="Lucida Sans" panose="020B0602030504020204" pitchFamily="34" charset="77"/>
                          <a:cs typeface="Arial Black"/>
                        </a:rPr>
                        <a:t>users,</a:t>
                      </a:r>
                      <a:r>
                        <a:rPr sz="1050" b="0" i="0" spc="-200" dirty="0">
                          <a:latin typeface="Lucida Sans" panose="020B0602030504020204" pitchFamily="34" charset="77"/>
                          <a:cs typeface="Arial Black"/>
                        </a:rPr>
                        <a:t> </a:t>
                      </a:r>
                      <a:r>
                        <a:rPr sz="1050" b="0" i="0" spc="-140" dirty="0">
                          <a:latin typeface="Lucida Sans" panose="020B0602030504020204" pitchFamily="34" charset="77"/>
                          <a:cs typeface="Arial Black"/>
                        </a:rPr>
                        <a:t>set</a:t>
                      </a:r>
                      <a:r>
                        <a:rPr sz="1050" b="0" i="0" spc="-70" dirty="0">
                          <a:latin typeface="Lucida Sans" panose="020B0602030504020204" pitchFamily="34" charset="77"/>
                          <a:cs typeface="Arial Black"/>
                        </a:rPr>
                        <a:t> </a:t>
                      </a:r>
                      <a:r>
                        <a:rPr sz="1050" b="0" i="0" spc="-120" dirty="0">
                          <a:latin typeface="Lucida Sans" panose="020B0602030504020204" pitchFamily="34" charset="77"/>
                          <a:cs typeface="Arial Black"/>
                        </a:rPr>
                        <a:t>password</a:t>
                      </a:r>
                      <a:r>
                        <a:rPr sz="1050" b="0" i="0" spc="-180" dirty="0">
                          <a:latin typeface="Lucida Sans" panose="020B0602030504020204" pitchFamily="34" charset="77"/>
                          <a:cs typeface="Arial Black"/>
                        </a:rPr>
                        <a:t> </a:t>
                      </a:r>
                      <a:r>
                        <a:rPr sz="1050" b="0" i="0" spc="-125" dirty="0">
                          <a:latin typeface="Lucida Sans" panose="020B0602030504020204" pitchFamily="34" charset="77"/>
                          <a:cs typeface="Arial Black"/>
                        </a:rPr>
                        <a:t>policies,</a:t>
                      </a:r>
                      <a:r>
                        <a:rPr sz="1050" b="0" i="0" spc="-120" dirty="0">
                          <a:latin typeface="Lucida Sans" panose="020B0602030504020204" pitchFamily="34" charset="77"/>
                          <a:cs typeface="Arial Black"/>
                        </a:rPr>
                        <a:t> </a:t>
                      </a:r>
                      <a:r>
                        <a:rPr sz="1050" b="0" i="0" spc="-90" dirty="0">
                          <a:latin typeface="Lucida Sans" panose="020B0602030504020204" pitchFamily="34" charset="77"/>
                          <a:cs typeface="Arial Black"/>
                        </a:rPr>
                        <a:t>and</a:t>
                      </a:r>
                      <a:r>
                        <a:rPr sz="1050" b="0" i="0" spc="-180" dirty="0">
                          <a:latin typeface="Lucida Sans" panose="020B0602030504020204" pitchFamily="34" charset="77"/>
                          <a:cs typeface="Arial Black"/>
                        </a:rPr>
                        <a:t> </a:t>
                      </a:r>
                      <a:r>
                        <a:rPr sz="1050" b="0" i="0" spc="-105" dirty="0">
                          <a:latin typeface="Lucida Sans" panose="020B0602030504020204" pitchFamily="34" charset="77"/>
                          <a:cs typeface="Arial Black"/>
                        </a:rPr>
                        <a:t>limit  </a:t>
                      </a:r>
                      <a:r>
                        <a:rPr sz="1050" b="0" i="0" spc="-110" dirty="0">
                          <a:latin typeface="Lucida Sans" panose="020B0602030504020204" pitchFamily="34" charset="77"/>
                          <a:cs typeface="Arial Black"/>
                        </a:rPr>
                        <a:t>logins</a:t>
                      </a:r>
                      <a:r>
                        <a:rPr sz="1050" b="0" i="0" spc="-215" dirty="0">
                          <a:latin typeface="Lucida Sans" panose="020B0602030504020204" pitchFamily="34" charset="77"/>
                          <a:cs typeface="Arial Black"/>
                        </a:rPr>
                        <a:t> </a:t>
                      </a:r>
                      <a:r>
                        <a:rPr sz="1050" b="0" i="0" spc="-70" dirty="0">
                          <a:latin typeface="Lucida Sans" panose="020B0602030504020204" pitchFamily="34" charset="77"/>
                          <a:cs typeface="Arial Black"/>
                        </a:rPr>
                        <a:t>to</a:t>
                      </a:r>
                      <a:r>
                        <a:rPr sz="1050" b="0" i="0" spc="-105" dirty="0">
                          <a:latin typeface="Lucida Sans" panose="020B0602030504020204" pitchFamily="34" charset="77"/>
                          <a:cs typeface="Arial Black"/>
                        </a:rPr>
                        <a:t> </a:t>
                      </a:r>
                      <a:r>
                        <a:rPr sz="1050" b="0" i="0" spc="-120" dirty="0">
                          <a:latin typeface="Lucida Sans" panose="020B0602030504020204" pitchFamily="34" charset="77"/>
                          <a:cs typeface="Arial Black"/>
                        </a:rPr>
                        <a:t>certain</a:t>
                      </a:r>
                      <a:r>
                        <a:rPr sz="1050" b="0" i="0" spc="-195" dirty="0">
                          <a:latin typeface="Lucida Sans" panose="020B0602030504020204" pitchFamily="34" charset="77"/>
                          <a:cs typeface="Arial Black"/>
                        </a:rPr>
                        <a:t> </a:t>
                      </a:r>
                      <a:r>
                        <a:rPr sz="1050" b="0" i="0" spc="-80" dirty="0">
                          <a:latin typeface="Lucida Sans" panose="020B0602030504020204" pitchFamily="34" charset="77"/>
                          <a:cs typeface="Arial Black"/>
                        </a:rPr>
                        <a:t>hours</a:t>
                      </a:r>
                      <a:r>
                        <a:rPr sz="1050" b="0" i="0" spc="-210" dirty="0">
                          <a:latin typeface="Lucida Sans" panose="020B0602030504020204" pitchFamily="34" charset="77"/>
                          <a:cs typeface="Arial Black"/>
                        </a:rPr>
                        <a:t> </a:t>
                      </a:r>
                      <a:r>
                        <a:rPr sz="1050" b="0" i="0" spc="-90" dirty="0">
                          <a:latin typeface="Lucida Sans" panose="020B0602030504020204" pitchFamily="34" charset="77"/>
                          <a:cs typeface="Arial Black"/>
                        </a:rPr>
                        <a:t>and</a:t>
                      </a:r>
                      <a:r>
                        <a:rPr sz="1050" b="0" i="0" spc="-110" dirty="0">
                          <a:latin typeface="Lucida Sans" panose="020B0602030504020204" pitchFamily="34" charset="77"/>
                          <a:cs typeface="Arial Black"/>
                        </a:rPr>
                        <a:t> locations</a:t>
                      </a:r>
                      <a:endParaRPr sz="1050" b="0" i="0">
                        <a:latin typeface="Lucida Sans" panose="020B0602030504020204" pitchFamily="34" charset="77"/>
                        <a:cs typeface="Arial Black"/>
                      </a:endParaRPr>
                    </a:p>
                  </a:txBody>
                  <a:tcPr marL="0" marR="0" marT="74930"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0"/>
                  </a:ext>
                </a:extLst>
              </a:tr>
              <a:tr h="449961">
                <a:tc>
                  <a:txBody>
                    <a:bodyPr/>
                    <a:lstStyle/>
                    <a:p>
                      <a:pPr marL="86995">
                        <a:lnSpc>
                          <a:spcPct val="100000"/>
                        </a:lnSpc>
                        <a:spcBef>
                          <a:spcPts val="1075"/>
                        </a:spcBef>
                      </a:pPr>
                      <a:r>
                        <a:rPr sz="1050" b="1" spc="-20" dirty="0">
                          <a:latin typeface="Lucida Sans"/>
                          <a:cs typeface="Lucida Sans"/>
                        </a:rPr>
                        <a:t>Object</a:t>
                      </a:r>
                      <a:endParaRPr sz="1050">
                        <a:latin typeface="Lucida Sans"/>
                        <a:cs typeface="Lucida Sans"/>
                      </a:endParaRPr>
                    </a:p>
                  </a:txBody>
                  <a:tcPr marL="0" marR="0" marT="136525" marB="0">
                    <a:lnT w="12700">
                      <a:solidFill>
                        <a:srgbClr val="BCBCBC"/>
                      </a:solidFill>
                      <a:prstDash val="solid"/>
                    </a:lnT>
                    <a:lnB w="12700">
                      <a:solidFill>
                        <a:srgbClr val="BCBCBC"/>
                      </a:solidFill>
                      <a:prstDash val="solid"/>
                    </a:lnB>
                  </a:tcPr>
                </a:tc>
                <a:tc>
                  <a:txBody>
                    <a:bodyPr/>
                    <a:lstStyle/>
                    <a:p>
                      <a:pPr marL="99060">
                        <a:lnSpc>
                          <a:spcPts val="1230"/>
                        </a:lnSpc>
                        <a:spcBef>
                          <a:spcPts val="505"/>
                        </a:spcBef>
                      </a:pPr>
                      <a:r>
                        <a:rPr sz="1050" b="0" i="0" spc="-150" dirty="0">
                          <a:latin typeface="Lucida Sans" panose="020B0602030504020204" pitchFamily="34" charset="77"/>
                          <a:cs typeface="Arial Black"/>
                        </a:rPr>
                        <a:t>By</a:t>
                      </a:r>
                      <a:r>
                        <a:rPr sz="1050" b="0" i="0" spc="-80" dirty="0">
                          <a:latin typeface="Lucida Sans" panose="020B0602030504020204" pitchFamily="34" charset="77"/>
                          <a:cs typeface="Arial Black"/>
                        </a:rPr>
                        <a:t> </a:t>
                      </a:r>
                      <a:r>
                        <a:rPr sz="1050" b="0" i="0" spc="-110" dirty="0">
                          <a:latin typeface="Lucida Sans" panose="020B0602030504020204" pitchFamily="34" charset="77"/>
                          <a:cs typeface="Arial Black"/>
                        </a:rPr>
                        <a:t>setting</a:t>
                      </a:r>
                      <a:r>
                        <a:rPr sz="1050" b="0" i="0" spc="-195" dirty="0">
                          <a:latin typeface="Lucida Sans" panose="020B0602030504020204" pitchFamily="34" charset="77"/>
                          <a:cs typeface="Arial Black"/>
                        </a:rPr>
                        <a:t> </a:t>
                      </a:r>
                      <a:r>
                        <a:rPr sz="1050" b="0" i="0" spc="-110" dirty="0">
                          <a:latin typeface="Lucida Sans" panose="020B0602030504020204" pitchFamily="34" charset="77"/>
                          <a:cs typeface="Arial Black"/>
                        </a:rPr>
                        <a:t>permissions</a:t>
                      </a:r>
                      <a:r>
                        <a:rPr sz="1050" b="0" i="0" spc="-204" dirty="0">
                          <a:latin typeface="Lucida Sans" panose="020B0602030504020204" pitchFamily="34" charset="77"/>
                          <a:cs typeface="Arial Black"/>
                        </a:rPr>
                        <a:t> </a:t>
                      </a:r>
                      <a:r>
                        <a:rPr sz="1050" b="0" i="0" spc="-65" dirty="0">
                          <a:latin typeface="Lucida Sans" panose="020B0602030504020204" pitchFamily="34" charset="77"/>
                          <a:cs typeface="Arial Black"/>
                        </a:rPr>
                        <a:t>on</a:t>
                      </a:r>
                      <a:r>
                        <a:rPr sz="1050" b="0" i="0" spc="-185" dirty="0">
                          <a:latin typeface="Lucida Sans" panose="020B0602030504020204" pitchFamily="34" charset="77"/>
                          <a:cs typeface="Arial Black"/>
                        </a:rPr>
                        <a:t> </a:t>
                      </a:r>
                      <a:r>
                        <a:rPr sz="1050" b="0" i="0" spc="-105" dirty="0">
                          <a:latin typeface="Lucida Sans" panose="020B0602030504020204" pitchFamily="34" charset="77"/>
                          <a:cs typeface="Arial Black"/>
                        </a:rPr>
                        <a:t>an</a:t>
                      </a:r>
                      <a:r>
                        <a:rPr sz="1050" b="0" i="0" spc="-180" dirty="0">
                          <a:latin typeface="Lucida Sans" panose="020B0602030504020204" pitchFamily="34" charset="77"/>
                          <a:cs typeface="Arial Black"/>
                        </a:rPr>
                        <a:t> </a:t>
                      </a:r>
                      <a:r>
                        <a:rPr sz="1050" b="0" i="0" spc="-110" dirty="0">
                          <a:latin typeface="Lucida Sans" panose="020B0602030504020204" pitchFamily="34" charset="77"/>
                          <a:cs typeface="Arial Black"/>
                        </a:rPr>
                        <a:t>object,</a:t>
                      </a:r>
                      <a:r>
                        <a:rPr sz="1050" b="0" i="0" spc="-200" dirty="0">
                          <a:latin typeface="Lucida Sans" panose="020B0602030504020204" pitchFamily="34" charset="77"/>
                          <a:cs typeface="Arial Black"/>
                        </a:rPr>
                        <a:t> </a:t>
                      </a:r>
                      <a:r>
                        <a:rPr sz="1050" b="0" i="0" spc="-125" dirty="0">
                          <a:latin typeface="Lucida Sans" panose="020B0602030504020204" pitchFamily="34" charset="77"/>
                          <a:cs typeface="Arial Black"/>
                        </a:rPr>
                        <a:t>a</a:t>
                      </a:r>
                      <a:r>
                        <a:rPr sz="1050" b="0" i="0" spc="-40" dirty="0">
                          <a:latin typeface="Lucida Sans" panose="020B0602030504020204" pitchFamily="34" charset="77"/>
                          <a:cs typeface="Arial Black"/>
                        </a:rPr>
                        <a:t> </a:t>
                      </a:r>
                      <a:r>
                        <a:rPr sz="1050" b="0" i="0" spc="-80" dirty="0">
                          <a:latin typeface="Lucida Sans" panose="020B0602030504020204" pitchFamily="34" charset="77"/>
                          <a:cs typeface="Arial Black"/>
                        </a:rPr>
                        <a:t>group</a:t>
                      </a:r>
                      <a:r>
                        <a:rPr sz="1050" b="0" i="0" spc="-190" dirty="0">
                          <a:latin typeface="Lucida Sans" panose="020B0602030504020204" pitchFamily="34" charset="77"/>
                          <a:cs typeface="Arial Black"/>
                        </a:rPr>
                        <a:t> </a:t>
                      </a:r>
                      <a:r>
                        <a:rPr sz="1050" b="0" i="0" spc="-60" dirty="0">
                          <a:latin typeface="Lucida Sans" panose="020B0602030504020204" pitchFamily="34" charset="77"/>
                          <a:cs typeface="Arial Black"/>
                        </a:rPr>
                        <a:t>of</a:t>
                      </a:r>
                      <a:r>
                        <a:rPr sz="1050" b="0" i="0" spc="-140" dirty="0">
                          <a:latin typeface="Lucida Sans" panose="020B0602030504020204" pitchFamily="34" charset="77"/>
                          <a:cs typeface="Arial Black"/>
                        </a:rPr>
                        <a:t> </a:t>
                      </a:r>
                      <a:r>
                        <a:rPr sz="1050" b="0" i="0" spc="-120" dirty="0">
                          <a:latin typeface="Lucida Sans" panose="020B0602030504020204" pitchFamily="34" charset="77"/>
                          <a:cs typeface="Arial Black"/>
                        </a:rPr>
                        <a:t>users</a:t>
                      </a:r>
                      <a:r>
                        <a:rPr sz="1050" b="0" i="0" spc="-114" dirty="0">
                          <a:latin typeface="Lucida Sans" panose="020B0602030504020204" pitchFamily="34" charset="77"/>
                          <a:cs typeface="Arial Black"/>
                        </a:rPr>
                        <a:t> </a:t>
                      </a:r>
                      <a:r>
                        <a:rPr sz="1050" b="0" i="0" spc="-145" dirty="0">
                          <a:latin typeface="Lucida Sans" panose="020B0602030504020204" pitchFamily="34" charset="77"/>
                          <a:cs typeface="Arial Black"/>
                        </a:rPr>
                        <a:t>can</a:t>
                      </a:r>
                      <a:r>
                        <a:rPr sz="1050" b="0" i="0" spc="-110" dirty="0">
                          <a:latin typeface="Lucida Sans" panose="020B0602030504020204" pitchFamily="34" charset="77"/>
                          <a:cs typeface="Arial Black"/>
                        </a:rPr>
                        <a:t> </a:t>
                      </a:r>
                      <a:r>
                        <a:rPr sz="1050" b="0" i="0" spc="-90" dirty="0">
                          <a:latin typeface="Lucida Sans" panose="020B0602030504020204" pitchFamily="34" charset="77"/>
                          <a:cs typeface="Arial Black"/>
                        </a:rPr>
                        <a:t>be</a:t>
                      </a:r>
                      <a:r>
                        <a:rPr sz="1050" b="0" i="0" spc="-210" dirty="0">
                          <a:latin typeface="Lucida Sans" panose="020B0602030504020204" pitchFamily="34" charset="77"/>
                          <a:cs typeface="Arial Black"/>
                        </a:rPr>
                        <a:t> </a:t>
                      </a:r>
                      <a:r>
                        <a:rPr sz="1050" b="0" i="0" spc="-114" dirty="0">
                          <a:latin typeface="Lucida Sans" panose="020B0602030504020204" pitchFamily="34" charset="77"/>
                          <a:cs typeface="Arial Black"/>
                        </a:rPr>
                        <a:t>prevented</a:t>
                      </a:r>
                      <a:endParaRPr sz="1050" b="0" i="0">
                        <a:latin typeface="Lucida Sans" panose="020B0602030504020204" pitchFamily="34" charset="77"/>
                        <a:cs typeface="Arial Black"/>
                      </a:endParaRPr>
                    </a:p>
                    <a:p>
                      <a:pPr marL="99060">
                        <a:lnSpc>
                          <a:spcPts val="1230"/>
                        </a:lnSpc>
                      </a:pPr>
                      <a:r>
                        <a:rPr sz="1050" b="0" i="0" spc="-80" dirty="0">
                          <a:latin typeface="Lucida Sans" panose="020B0602030504020204" pitchFamily="34" charset="77"/>
                          <a:cs typeface="Arial Black"/>
                        </a:rPr>
                        <a:t>from</a:t>
                      </a:r>
                      <a:r>
                        <a:rPr sz="1050" b="0" i="0" spc="-120" dirty="0">
                          <a:latin typeface="Lucida Sans" panose="020B0602030504020204" pitchFamily="34" charset="77"/>
                          <a:cs typeface="Arial Black"/>
                        </a:rPr>
                        <a:t> creating,</a:t>
                      </a:r>
                      <a:r>
                        <a:rPr sz="1050" b="0" i="0" spc="-210" dirty="0">
                          <a:latin typeface="Lucida Sans" panose="020B0602030504020204" pitchFamily="34" charset="77"/>
                          <a:cs typeface="Arial Black"/>
                        </a:rPr>
                        <a:t> </a:t>
                      </a:r>
                      <a:r>
                        <a:rPr sz="1050" b="0" i="0" spc="-120" dirty="0">
                          <a:latin typeface="Lucida Sans" panose="020B0602030504020204" pitchFamily="34" charset="77"/>
                          <a:cs typeface="Arial Black"/>
                        </a:rPr>
                        <a:t>viewing,</a:t>
                      </a:r>
                      <a:r>
                        <a:rPr sz="1050" b="0" i="0" spc="-204" dirty="0">
                          <a:latin typeface="Lucida Sans" panose="020B0602030504020204" pitchFamily="34" charset="77"/>
                          <a:cs typeface="Arial Black"/>
                        </a:rPr>
                        <a:t> </a:t>
                      </a:r>
                      <a:r>
                        <a:rPr sz="1050" b="0" i="0" spc="-100" dirty="0">
                          <a:latin typeface="Lucida Sans" panose="020B0602030504020204" pitchFamily="34" charset="77"/>
                          <a:cs typeface="Arial Black"/>
                        </a:rPr>
                        <a:t>editing,</a:t>
                      </a:r>
                      <a:r>
                        <a:rPr sz="1050" b="0" i="0" spc="-130" dirty="0">
                          <a:latin typeface="Lucida Sans" panose="020B0602030504020204" pitchFamily="34" charset="77"/>
                          <a:cs typeface="Arial Black"/>
                        </a:rPr>
                        <a:t> </a:t>
                      </a:r>
                      <a:r>
                        <a:rPr sz="1050" b="0" i="0" spc="-55" dirty="0">
                          <a:latin typeface="Lucida Sans" panose="020B0602030504020204" pitchFamily="34" charset="77"/>
                          <a:cs typeface="Arial Black"/>
                        </a:rPr>
                        <a:t>or</a:t>
                      </a:r>
                      <a:r>
                        <a:rPr sz="1050" b="0" i="0" spc="-220" dirty="0">
                          <a:latin typeface="Lucida Sans" panose="020B0602030504020204" pitchFamily="34" charset="77"/>
                          <a:cs typeface="Arial Black"/>
                        </a:rPr>
                        <a:t> </a:t>
                      </a:r>
                      <a:r>
                        <a:rPr sz="1050" b="0" i="0" spc="-105" dirty="0">
                          <a:latin typeface="Lucida Sans" panose="020B0602030504020204" pitchFamily="34" charset="77"/>
                          <a:cs typeface="Arial Black"/>
                        </a:rPr>
                        <a:t>deleting</a:t>
                      </a:r>
                      <a:r>
                        <a:rPr sz="1050" b="0" i="0" spc="-120" dirty="0">
                          <a:latin typeface="Lucida Sans" panose="020B0602030504020204" pitchFamily="34" charset="77"/>
                          <a:cs typeface="Arial Black"/>
                        </a:rPr>
                        <a:t> </a:t>
                      </a:r>
                      <a:r>
                        <a:rPr sz="1050" b="0" i="0" spc="-110" dirty="0">
                          <a:latin typeface="Lucida Sans" panose="020B0602030504020204" pitchFamily="34" charset="77"/>
                          <a:cs typeface="Arial Black"/>
                        </a:rPr>
                        <a:t>any</a:t>
                      </a:r>
                      <a:r>
                        <a:rPr sz="1050" b="0" i="0" spc="-160" dirty="0">
                          <a:latin typeface="Lucida Sans" panose="020B0602030504020204" pitchFamily="34" charset="77"/>
                          <a:cs typeface="Arial Black"/>
                        </a:rPr>
                        <a:t> </a:t>
                      </a:r>
                      <a:r>
                        <a:rPr sz="1050" b="0" i="0" spc="-114" dirty="0">
                          <a:latin typeface="Lucida Sans" panose="020B0602030504020204" pitchFamily="34" charset="77"/>
                          <a:cs typeface="Arial Black"/>
                        </a:rPr>
                        <a:t>records</a:t>
                      </a:r>
                      <a:r>
                        <a:rPr sz="1050" b="0" i="0" spc="-204" dirty="0">
                          <a:latin typeface="Lucida Sans" panose="020B0602030504020204" pitchFamily="34" charset="77"/>
                          <a:cs typeface="Arial Black"/>
                        </a:rPr>
                        <a:t> </a:t>
                      </a:r>
                      <a:r>
                        <a:rPr sz="1050" b="0" i="0" spc="-65" dirty="0">
                          <a:latin typeface="Lucida Sans" panose="020B0602030504020204" pitchFamily="34" charset="77"/>
                          <a:cs typeface="Arial Black"/>
                        </a:rPr>
                        <a:t>of</a:t>
                      </a:r>
                      <a:r>
                        <a:rPr sz="1050" b="0" i="0" spc="-145" dirty="0">
                          <a:latin typeface="Lucida Sans" panose="020B0602030504020204" pitchFamily="34" charset="77"/>
                          <a:cs typeface="Arial Black"/>
                        </a:rPr>
                        <a:t> </a:t>
                      </a:r>
                      <a:r>
                        <a:rPr sz="1050" b="0" i="0" spc="-95" dirty="0">
                          <a:latin typeface="Lucida Sans" panose="020B0602030504020204" pitchFamily="34" charset="77"/>
                          <a:cs typeface="Arial Black"/>
                        </a:rPr>
                        <a:t>that</a:t>
                      </a:r>
                      <a:r>
                        <a:rPr sz="1050" b="0" i="0" spc="-155" dirty="0">
                          <a:latin typeface="Lucida Sans" panose="020B0602030504020204" pitchFamily="34" charset="77"/>
                          <a:cs typeface="Arial Black"/>
                        </a:rPr>
                        <a:t> </a:t>
                      </a:r>
                      <a:r>
                        <a:rPr sz="1050" b="0" i="0" spc="-120" dirty="0">
                          <a:latin typeface="Lucida Sans" panose="020B0602030504020204" pitchFamily="34" charset="77"/>
                          <a:cs typeface="Arial Black"/>
                        </a:rPr>
                        <a:t>object</a:t>
                      </a:r>
                      <a:endParaRPr sz="1050" b="0" i="0">
                        <a:latin typeface="Lucida Sans" panose="020B0602030504020204" pitchFamily="34" charset="77"/>
                        <a:cs typeface="Arial Black"/>
                      </a:endParaRPr>
                    </a:p>
                  </a:txBody>
                  <a:tcPr marL="0" marR="0" marT="64135"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1"/>
                  </a:ext>
                </a:extLst>
              </a:tr>
              <a:tr h="449961">
                <a:tc>
                  <a:txBody>
                    <a:bodyPr/>
                    <a:lstStyle/>
                    <a:p>
                      <a:pPr marL="86995">
                        <a:lnSpc>
                          <a:spcPct val="100000"/>
                        </a:lnSpc>
                        <a:spcBef>
                          <a:spcPts val="1080"/>
                        </a:spcBef>
                      </a:pPr>
                      <a:r>
                        <a:rPr sz="1050" b="1" spc="-10" dirty="0">
                          <a:latin typeface="Lucida Sans"/>
                          <a:cs typeface="Lucida Sans"/>
                        </a:rPr>
                        <a:t>Record</a:t>
                      </a:r>
                      <a:endParaRPr sz="1050">
                        <a:latin typeface="Lucida Sans"/>
                        <a:cs typeface="Lucida Sans"/>
                      </a:endParaRPr>
                    </a:p>
                  </a:txBody>
                  <a:tcPr marL="0" marR="0" marT="137160" marB="0">
                    <a:lnT w="12700">
                      <a:solidFill>
                        <a:srgbClr val="BCBCBC"/>
                      </a:solidFill>
                      <a:prstDash val="solid"/>
                    </a:lnT>
                    <a:lnB w="12700">
                      <a:solidFill>
                        <a:srgbClr val="BCBCBC"/>
                      </a:solidFill>
                      <a:prstDash val="solid"/>
                    </a:lnB>
                  </a:tcPr>
                </a:tc>
                <a:tc>
                  <a:txBody>
                    <a:bodyPr/>
                    <a:lstStyle/>
                    <a:p>
                      <a:pPr marL="99060">
                        <a:lnSpc>
                          <a:spcPts val="1230"/>
                        </a:lnSpc>
                        <a:spcBef>
                          <a:spcPts val="509"/>
                        </a:spcBef>
                      </a:pPr>
                      <a:r>
                        <a:rPr sz="1050" b="0" i="0" spc="-110" dirty="0">
                          <a:latin typeface="Lucida Sans" panose="020B0602030504020204" pitchFamily="34" charset="77"/>
                          <a:cs typeface="Arial Black"/>
                        </a:rPr>
                        <a:t>Particular</a:t>
                      </a:r>
                      <a:r>
                        <a:rPr sz="1050" b="0" i="0" spc="-220" dirty="0">
                          <a:latin typeface="Lucida Sans" panose="020B0602030504020204" pitchFamily="34" charset="77"/>
                          <a:cs typeface="Arial Black"/>
                        </a:rPr>
                        <a:t> </a:t>
                      </a:r>
                      <a:r>
                        <a:rPr sz="1050" b="0" i="0" spc="-120" dirty="0">
                          <a:latin typeface="Lucida Sans" panose="020B0602030504020204" pitchFamily="34" charset="77"/>
                          <a:cs typeface="Arial Black"/>
                        </a:rPr>
                        <a:t>users</a:t>
                      </a:r>
                      <a:r>
                        <a:rPr sz="1050" b="0" i="0" spc="-130" dirty="0">
                          <a:latin typeface="Lucida Sans" panose="020B0602030504020204" pitchFamily="34" charset="77"/>
                          <a:cs typeface="Arial Black"/>
                        </a:rPr>
                        <a:t> </a:t>
                      </a:r>
                      <a:r>
                        <a:rPr sz="1050" b="0" i="0" spc="-145" dirty="0">
                          <a:latin typeface="Lucida Sans" panose="020B0602030504020204" pitchFamily="34" charset="77"/>
                          <a:cs typeface="Arial Black"/>
                        </a:rPr>
                        <a:t>can</a:t>
                      </a:r>
                      <a:r>
                        <a:rPr sz="1050" b="0" i="0" spc="-110" dirty="0">
                          <a:latin typeface="Lucida Sans" panose="020B0602030504020204" pitchFamily="34" charset="77"/>
                          <a:cs typeface="Arial Black"/>
                        </a:rPr>
                        <a:t> </a:t>
                      </a:r>
                      <a:r>
                        <a:rPr sz="1050" b="0" i="0" spc="-90" dirty="0">
                          <a:latin typeface="Lucida Sans" panose="020B0602030504020204" pitchFamily="34" charset="77"/>
                          <a:cs typeface="Arial Black"/>
                        </a:rPr>
                        <a:t>be</a:t>
                      </a:r>
                      <a:r>
                        <a:rPr sz="1050" b="0" i="0" spc="-135" dirty="0">
                          <a:latin typeface="Lucida Sans" panose="020B0602030504020204" pitchFamily="34" charset="77"/>
                          <a:cs typeface="Arial Black"/>
                        </a:rPr>
                        <a:t> </a:t>
                      </a:r>
                      <a:r>
                        <a:rPr sz="1050" b="0" i="0" spc="-120" dirty="0">
                          <a:latin typeface="Lucida Sans" panose="020B0602030504020204" pitchFamily="34" charset="77"/>
                          <a:cs typeface="Arial Black"/>
                        </a:rPr>
                        <a:t>allowed</a:t>
                      </a:r>
                      <a:r>
                        <a:rPr sz="1050" b="0" i="0" spc="-175" dirty="0">
                          <a:latin typeface="Lucida Sans" panose="020B0602030504020204" pitchFamily="34" charset="77"/>
                          <a:cs typeface="Arial Black"/>
                        </a:rPr>
                        <a:t> </a:t>
                      </a:r>
                      <a:r>
                        <a:rPr sz="1050" b="0" i="0" spc="-70" dirty="0">
                          <a:latin typeface="Lucida Sans" panose="020B0602030504020204" pitchFamily="34" charset="77"/>
                          <a:cs typeface="Arial Black"/>
                        </a:rPr>
                        <a:t>to</a:t>
                      </a:r>
                      <a:r>
                        <a:rPr sz="1050" b="0" i="0" spc="-180" dirty="0">
                          <a:latin typeface="Lucida Sans" panose="020B0602030504020204" pitchFamily="34" charset="77"/>
                          <a:cs typeface="Arial Black"/>
                        </a:rPr>
                        <a:t> </a:t>
                      </a:r>
                      <a:r>
                        <a:rPr sz="1050" b="0" i="0" spc="-135" dirty="0">
                          <a:latin typeface="Lucida Sans" panose="020B0602030504020204" pitchFamily="34" charset="77"/>
                          <a:cs typeface="Arial Black"/>
                        </a:rPr>
                        <a:t>view</a:t>
                      </a:r>
                      <a:r>
                        <a:rPr sz="1050" b="0" i="0" spc="-125" dirty="0">
                          <a:latin typeface="Lucida Sans" panose="020B0602030504020204" pitchFamily="34" charset="77"/>
                          <a:cs typeface="Arial Black"/>
                        </a:rPr>
                        <a:t> </a:t>
                      </a:r>
                      <a:r>
                        <a:rPr sz="1050" b="0" i="0" spc="-105" dirty="0">
                          <a:latin typeface="Lucida Sans" panose="020B0602030504020204" pitchFamily="34" charset="77"/>
                          <a:cs typeface="Arial Black"/>
                        </a:rPr>
                        <a:t>an</a:t>
                      </a:r>
                      <a:r>
                        <a:rPr sz="1050" b="0" i="0" spc="-195" dirty="0">
                          <a:latin typeface="Lucida Sans" panose="020B0602030504020204" pitchFamily="34" charset="77"/>
                          <a:cs typeface="Arial Black"/>
                        </a:rPr>
                        <a:t> </a:t>
                      </a:r>
                      <a:r>
                        <a:rPr sz="1050" b="0" i="0" spc="-110" dirty="0">
                          <a:latin typeface="Lucida Sans" panose="020B0602030504020204" pitchFamily="34" charset="77"/>
                          <a:cs typeface="Arial Black"/>
                        </a:rPr>
                        <a:t>object,</a:t>
                      </a:r>
                      <a:r>
                        <a:rPr sz="1050" b="0" i="0" spc="-210" dirty="0">
                          <a:latin typeface="Lucida Sans" panose="020B0602030504020204" pitchFamily="34" charset="77"/>
                          <a:cs typeface="Arial Black"/>
                        </a:rPr>
                        <a:t> </a:t>
                      </a:r>
                      <a:r>
                        <a:rPr sz="1050" b="0" i="0" spc="-75" dirty="0">
                          <a:latin typeface="Lucida Sans" panose="020B0602030504020204" pitchFamily="34" charset="77"/>
                          <a:cs typeface="Arial Black"/>
                        </a:rPr>
                        <a:t>but</a:t>
                      </a:r>
                      <a:r>
                        <a:rPr sz="1050" b="0" i="0" spc="-160" dirty="0">
                          <a:latin typeface="Lucida Sans" panose="020B0602030504020204" pitchFamily="34" charset="77"/>
                          <a:cs typeface="Arial Black"/>
                        </a:rPr>
                        <a:t> </a:t>
                      </a:r>
                      <a:r>
                        <a:rPr sz="1050" b="0" i="0" spc="-85" dirty="0">
                          <a:latin typeface="Lucida Sans" panose="020B0602030504020204" pitchFamily="34" charset="77"/>
                          <a:cs typeface="Arial Black"/>
                        </a:rPr>
                        <a:t>then</a:t>
                      </a:r>
                      <a:r>
                        <a:rPr sz="1050" b="0" i="0" spc="-195" dirty="0">
                          <a:latin typeface="Lucida Sans" panose="020B0602030504020204" pitchFamily="34" charset="77"/>
                          <a:cs typeface="Arial Black"/>
                        </a:rPr>
                        <a:t> </a:t>
                      </a:r>
                      <a:r>
                        <a:rPr sz="1050" b="0" i="0" spc="-120" dirty="0">
                          <a:latin typeface="Lucida Sans" panose="020B0602030504020204" pitchFamily="34" charset="77"/>
                          <a:cs typeface="Arial Black"/>
                        </a:rPr>
                        <a:t>restrict</a:t>
                      </a:r>
                      <a:r>
                        <a:rPr sz="1050" b="0" i="0" spc="-75" dirty="0">
                          <a:latin typeface="Lucida Sans" panose="020B0602030504020204" pitchFamily="34" charset="77"/>
                          <a:cs typeface="Arial Black"/>
                        </a:rPr>
                        <a:t> </a:t>
                      </a:r>
                      <a:r>
                        <a:rPr sz="1050" b="0" i="0" spc="-85" dirty="0">
                          <a:latin typeface="Lucida Sans" panose="020B0602030504020204" pitchFamily="34" charset="77"/>
                          <a:cs typeface="Arial Black"/>
                        </a:rPr>
                        <a:t>the</a:t>
                      </a:r>
                      <a:endParaRPr sz="1050" b="0" i="0">
                        <a:latin typeface="Lucida Sans" panose="020B0602030504020204" pitchFamily="34" charset="77"/>
                        <a:cs typeface="Arial Black"/>
                      </a:endParaRPr>
                    </a:p>
                    <a:p>
                      <a:pPr marL="99060">
                        <a:lnSpc>
                          <a:spcPts val="1230"/>
                        </a:lnSpc>
                      </a:pPr>
                      <a:r>
                        <a:rPr sz="1050" b="0" i="0" spc="-90" dirty="0">
                          <a:latin typeface="Lucida Sans" panose="020B0602030504020204" pitchFamily="34" charset="77"/>
                          <a:cs typeface="Arial Black"/>
                        </a:rPr>
                        <a:t>individual</a:t>
                      </a:r>
                      <a:r>
                        <a:rPr sz="1050" b="0" i="0" spc="-220" dirty="0">
                          <a:latin typeface="Lucida Sans" panose="020B0602030504020204" pitchFamily="34" charset="77"/>
                          <a:cs typeface="Arial Black"/>
                        </a:rPr>
                        <a:t> </a:t>
                      </a:r>
                      <a:r>
                        <a:rPr sz="1050" b="0" i="0" spc="-120" dirty="0">
                          <a:latin typeface="Lucida Sans" panose="020B0602030504020204" pitchFamily="34" charset="77"/>
                          <a:cs typeface="Arial Black"/>
                        </a:rPr>
                        <a:t>object</a:t>
                      </a:r>
                      <a:r>
                        <a:rPr sz="1050" b="0" i="0" spc="-160" dirty="0">
                          <a:latin typeface="Lucida Sans" panose="020B0602030504020204" pitchFamily="34" charset="77"/>
                          <a:cs typeface="Arial Black"/>
                        </a:rPr>
                        <a:t> </a:t>
                      </a:r>
                      <a:r>
                        <a:rPr sz="1050" b="0" i="0" spc="-110" dirty="0">
                          <a:latin typeface="Lucida Sans" panose="020B0602030504020204" pitchFamily="34" charset="77"/>
                          <a:cs typeface="Arial Black"/>
                        </a:rPr>
                        <a:t>records</a:t>
                      </a:r>
                      <a:r>
                        <a:rPr sz="1050" b="0" i="0" spc="-204" dirty="0">
                          <a:latin typeface="Lucida Sans" panose="020B0602030504020204" pitchFamily="34" charset="77"/>
                          <a:cs typeface="Arial Black"/>
                        </a:rPr>
                        <a:t> </a:t>
                      </a:r>
                      <a:r>
                        <a:rPr sz="1050" b="0" i="0" spc="-90" dirty="0">
                          <a:latin typeface="Lucida Sans" panose="020B0602030504020204" pitchFamily="34" charset="77"/>
                          <a:cs typeface="Arial Black"/>
                        </a:rPr>
                        <a:t>they're</a:t>
                      </a:r>
                      <a:r>
                        <a:rPr sz="1050" b="0" i="0" spc="-215" dirty="0">
                          <a:latin typeface="Lucida Sans" panose="020B0602030504020204" pitchFamily="34" charset="77"/>
                          <a:cs typeface="Arial Black"/>
                        </a:rPr>
                        <a:t> </a:t>
                      </a:r>
                      <a:r>
                        <a:rPr sz="1050" b="0" i="0" spc="-120" dirty="0">
                          <a:latin typeface="Lucida Sans" panose="020B0602030504020204" pitchFamily="34" charset="77"/>
                          <a:cs typeface="Arial Black"/>
                        </a:rPr>
                        <a:t>allowed</a:t>
                      </a:r>
                      <a:r>
                        <a:rPr sz="1050" b="0" i="0" spc="-190" dirty="0">
                          <a:latin typeface="Lucida Sans" panose="020B0602030504020204" pitchFamily="34" charset="77"/>
                          <a:cs typeface="Arial Black"/>
                        </a:rPr>
                        <a:t> </a:t>
                      </a:r>
                      <a:r>
                        <a:rPr sz="1050" b="0" i="0" spc="-75" dirty="0">
                          <a:latin typeface="Lucida Sans" panose="020B0602030504020204" pitchFamily="34" charset="77"/>
                          <a:cs typeface="Arial Black"/>
                        </a:rPr>
                        <a:t>to</a:t>
                      </a:r>
                      <a:r>
                        <a:rPr sz="1050" b="0" i="0" spc="-180" dirty="0">
                          <a:latin typeface="Lucida Sans" panose="020B0602030504020204" pitchFamily="34" charset="77"/>
                          <a:cs typeface="Arial Black"/>
                        </a:rPr>
                        <a:t> </a:t>
                      </a:r>
                      <a:r>
                        <a:rPr sz="1050" b="0" i="0" spc="-145" dirty="0">
                          <a:latin typeface="Lucida Sans" panose="020B0602030504020204" pitchFamily="34" charset="77"/>
                          <a:cs typeface="Arial Black"/>
                        </a:rPr>
                        <a:t>see</a:t>
                      </a:r>
                      <a:endParaRPr sz="1050" b="0" i="0">
                        <a:latin typeface="Lucida Sans" panose="020B0602030504020204" pitchFamily="34" charset="77"/>
                        <a:cs typeface="Arial Black"/>
                      </a:endParaRPr>
                    </a:p>
                  </a:txBody>
                  <a:tcPr marL="0" marR="0" marT="64769"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2"/>
                  </a:ext>
                </a:extLst>
              </a:tr>
              <a:tr h="450088">
                <a:tc>
                  <a:txBody>
                    <a:bodyPr/>
                    <a:lstStyle/>
                    <a:p>
                      <a:pPr marL="86995">
                        <a:lnSpc>
                          <a:spcPct val="100000"/>
                        </a:lnSpc>
                        <a:spcBef>
                          <a:spcPts val="1085"/>
                        </a:spcBef>
                      </a:pPr>
                      <a:r>
                        <a:rPr sz="1050" b="1" spc="-25" dirty="0">
                          <a:latin typeface="Lucida Sans"/>
                          <a:cs typeface="Lucida Sans"/>
                        </a:rPr>
                        <a:t>Field</a:t>
                      </a:r>
                      <a:endParaRPr sz="1050">
                        <a:latin typeface="Lucida Sans"/>
                        <a:cs typeface="Lucida Sans"/>
                      </a:endParaRPr>
                    </a:p>
                  </a:txBody>
                  <a:tcPr marL="0" marR="0" marT="137795" marB="0">
                    <a:lnT w="12700">
                      <a:solidFill>
                        <a:srgbClr val="BCBCBC"/>
                      </a:solidFill>
                      <a:prstDash val="solid"/>
                    </a:lnT>
                    <a:lnB w="12700">
                      <a:solidFill>
                        <a:srgbClr val="BCBCBC"/>
                      </a:solidFill>
                      <a:prstDash val="solid"/>
                    </a:lnB>
                  </a:tcPr>
                </a:tc>
                <a:tc>
                  <a:txBody>
                    <a:bodyPr/>
                    <a:lstStyle/>
                    <a:p>
                      <a:pPr marL="99060">
                        <a:lnSpc>
                          <a:spcPts val="1230"/>
                        </a:lnSpc>
                        <a:spcBef>
                          <a:spcPts val="520"/>
                        </a:spcBef>
                      </a:pPr>
                      <a:r>
                        <a:rPr sz="1050" b="0" i="0" spc="-180" dirty="0">
                          <a:latin typeface="Lucida Sans" panose="020B0602030504020204" pitchFamily="34" charset="77"/>
                          <a:cs typeface="Arial Black"/>
                        </a:rPr>
                        <a:t>Access </a:t>
                      </a:r>
                      <a:r>
                        <a:rPr sz="1050" b="0" i="0" spc="-75" dirty="0">
                          <a:latin typeface="Lucida Sans" panose="020B0602030504020204" pitchFamily="34" charset="77"/>
                          <a:cs typeface="Arial Black"/>
                        </a:rPr>
                        <a:t>to </a:t>
                      </a:r>
                      <a:r>
                        <a:rPr sz="1050" b="0" i="0" spc="-120" dirty="0">
                          <a:latin typeface="Lucida Sans" panose="020B0602030504020204" pitchFamily="34" charset="77"/>
                          <a:cs typeface="Arial Black"/>
                        </a:rPr>
                        <a:t>certain </a:t>
                      </a:r>
                      <a:r>
                        <a:rPr sz="1050" b="0" i="0" spc="-114" dirty="0">
                          <a:latin typeface="Lucida Sans" panose="020B0602030504020204" pitchFamily="34" charset="77"/>
                          <a:cs typeface="Arial Black"/>
                        </a:rPr>
                        <a:t>fields </a:t>
                      </a:r>
                      <a:r>
                        <a:rPr sz="1050" b="0" i="0" spc="-145" dirty="0">
                          <a:latin typeface="Lucida Sans" panose="020B0602030504020204" pitchFamily="34" charset="77"/>
                          <a:cs typeface="Arial Black"/>
                        </a:rPr>
                        <a:t>can </a:t>
                      </a:r>
                      <a:r>
                        <a:rPr sz="1050" b="0" i="0" spc="-90" dirty="0">
                          <a:latin typeface="Lucida Sans" panose="020B0602030504020204" pitchFamily="34" charset="77"/>
                          <a:cs typeface="Arial Black"/>
                        </a:rPr>
                        <a:t>be </a:t>
                      </a:r>
                      <a:r>
                        <a:rPr sz="1050" b="0" i="0" spc="-110" dirty="0">
                          <a:latin typeface="Lucida Sans" panose="020B0602030504020204" pitchFamily="34" charset="77"/>
                          <a:cs typeface="Arial Black"/>
                        </a:rPr>
                        <a:t>restricted,</a:t>
                      </a:r>
                      <a:r>
                        <a:rPr sz="1050" b="0" i="0" spc="-305" dirty="0">
                          <a:latin typeface="Lucida Sans" panose="020B0602030504020204" pitchFamily="34" charset="77"/>
                          <a:cs typeface="Arial Black"/>
                        </a:rPr>
                        <a:t> </a:t>
                      </a:r>
                      <a:r>
                        <a:rPr sz="1050" b="0" i="0" spc="-110" dirty="0">
                          <a:latin typeface="Lucida Sans" panose="020B0602030504020204" pitchFamily="34" charset="77"/>
                          <a:cs typeface="Arial Black"/>
                        </a:rPr>
                        <a:t>even </a:t>
                      </a:r>
                      <a:r>
                        <a:rPr sz="1050" b="0" i="0" spc="-85" dirty="0">
                          <a:latin typeface="Lucida Sans" panose="020B0602030504020204" pitchFamily="34" charset="77"/>
                          <a:cs typeface="Arial Black"/>
                        </a:rPr>
                        <a:t>if </a:t>
                      </a:r>
                      <a:r>
                        <a:rPr sz="1050" b="0" i="0" spc="-125" dirty="0">
                          <a:latin typeface="Lucida Sans" panose="020B0602030504020204" pitchFamily="34" charset="77"/>
                          <a:cs typeface="Arial Black"/>
                        </a:rPr>
                        <a:t>a </a:t>
                      </a:r>
                      <a:r>
                        <a:rPr sz="1050" b="0" i="0" spc="-105" dirty="0">
                          <a:latin typeface="Lucida Sans" panose="020B0602030504020204" pitchFamily="34" charset="77"/>
                          <a:cs typeface="Arial Black"/>
                        </a:rPr>
                        <a:t>user </a:t>
                      </a:r>
                      <a:r>
                        <a:rPr sz="1050" b="0" i="0" spc="-120" dirty="0">
                          <a:latin typeface="Lucida Sans" panose="020B0602030504020204" pitchFamily="34" charset="77"/>
                          <a:cs typeface="Arial Black"/>
                        </a:rPr>
                        <a:t>has </a:t>
                      </a:r>
                      <a:r>
                        <a:rPr sz="1050" b="0" i="0" spc="-175" dirty="0">
                          <a:latin typeface="Lucida Sans" panose="020B0602030504020204" pitchFamily="34" charset="77"/>
                          <a:cs typeface="Arial Black"/>
                        </a:rPr>
                        <a:t>access </a:t>
                      </a:r>
                      <a:r>
                        <a:rPr sz="1050" b="0" i="0" spc="-75" dirty="0">
                          <a:latin typeface="Lucida Sans" panose="020B0602030504020204" pitchFamily="34" charset="77"/>
                          <a:cs typeface="Arial Black"/>
                        </a:rPr>
                        <a:t>to</a:t>
                      </a:r>
                      <a:endParaRPr sz="1050" b="0" i="0">
                        <a:latin typeface="Lucida Sans" panose="020B0602030504020204" pitchFamily="34" charset="77"/>
                        <a:cs typeface="Arial Black"/>
                      </a:endParaRPr>
                    </a:p>
                    <a:p>
                      <a:pPr marL="99060">
                        <a:lnSpc>
                          <a:spcPts val="1230"/>
                        </a:lnSpc>
                      </a:pPr>
                      <a:r>
                        <a:rPr sz="1050" b="0" i="0" spc="-85" dirty="0">
                          <a:latin typeface="Lucida Sans" panose="020B0602030504020204" pitchFamily="34" charset="77"/>
                          <a:cs typeface="Arial Black"/>
                        </a:rPr>
                        <a:t>the</a:t>
                      </a:r>
                      <a:r>
                        <a:rPr sz="1050" b="0" i="0" spc="-225" dirty="0">
                          <a:latin typeface="Lucida Sans" panose="020B0602030504020204" pitchFamily="34" charset="77"/>
                          <a:cs typeface="Arial Black"/>
                        </a:rPr>
                        <a:t> </a:t>
                      </a:r>
                      <a:r>
                        <a:rPr sz="1050" b="0" i="0" spc="-120" dirty="0">
                          <a:latin typeface="Lucida Sans" panose="020B0602030504020204" pitchFamily="34" charset="77"/>
                          <a:cs typeface="Arial Black"/>
                        </a:rPr>
                        <a:t>object</a:t>
                      </a:r>
                      <a:endParaRPr sz="1050" b="0" i="0">
                        <a:latin typeface="Lucida Sans" panose="020B0602030504020204" pitchFamily="34" charset="77"/>
                        <a:cs typeface="Arial Black"/>
                      </a:endParaRPr>
                    </a:p>
                  </a:txBody>
                  <a:tcPr marL="0" marR="0" marT="66040"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3"/>
                  </a:ext>
                </a:extLst>
              </a:tr>
            </a:tbl>
          </a:graphicData>
        </a:graphic>
      </p:graphicFrame>
      <p:graphicFrame>
        <p:nvGraphicFramePr>
          <p:cNvPr id="17" name="object 17"/>
          <p:cNvGraphicFramePr>
            <a:graphicFrameLocks noGrp="1"/>
          </p:cNvGraphicFramePr>
          <p:nvPr/>
        </p:nvGraphicFramePr>
        <p:xfrm>
          <a:off x="6097270" y="4215891"/>
          <a:ext cx="5480050" cy="1944000"/>
        </p:xfrm>
        <a:graphic>
          <a:graphicData uri="http://schemas.openxmlformats.org/drawingml/2006/table">
            <a:tbl>
              <a:tblPr firstRow="1" bandRow="1">
                <a:tableStyleId>{2D5ABB26-0587-4C30-8999-92F81FD0307C}</a:tableStyleId>
              </a:tblPr>
              <a:tblGrid>
                <a:gridCol w="1283335">
                  <a:extLst>
                    <a:ext uri="{9D8B030D-6E8A-4147-A177-3AD203B41FA5}">
                      <a16:colId xmlns:a16="http://schemas.microsoft.com/office/drawing/2014/main" val="20000"/>
                    </a:ext>
                  </a:extLst>
                </a:gridCol>
                <a:gridCol w="4196715">
                  <a:extLst>
                    <a:ext uri="{9D8B030D-6E8A-4147-A177-3AD203B41FA5}">
                      <a16:colId xmlns:a16="http://schemas.microsoft.com/office/drawing/2014/main" val="20001"/>
                    </a:ext>
                  </a:extLst>
                </a:gridCol>
              </a:tblGrid>
              <a:tr h="486028">
                <a:tc>
                  <a:txBody>
                    <a:bodyPr/>
                    <a:lstStyle/>
                    <a:p>
                      <a:pPr marL="87630">
                        <a:lnSpc>
                          <a:spcPct val="100000"/>
                        </a:lnSpc>
                        <a:spcBef>
                          <a:spcPts val="1240"/>
                        </a:spcBef>
                      </a:pPr>
                      <a:r>
                        <a:rPr sz="1050" b="1" spc="10" dirty="0">
                          <a:latin typeface="Lucida Sans"/>
                          <a:cs typeface="Lucida Sans"/>
                        </a:rPr>
                        <a:t>Manual</a:t>
                      </a:r>
                      <a:r>
                        <a:rPr sz="1050" b="1" spc="-110" dirty="0">
                          <a:latin typeface="Lucida Sans"/>
                          <a:cs typeface="Lucida Sans"/>
                        </a:rPr>
                        <a:t> </a:t>
                      </a:r>
                      <a:r>
                        <a:rPr sz="1050" b="1" spc="-15" dirty="0">
                          <a:latin typeface="Lucida Sans"/>
                          <a:cs typeface="Lucida Sans"/>
                        </a:rPr>
                        <a:t>Sharing</a:t>
                      </a:r>
                      <a:endParaRPr sz="1050">
                        <a:latin typeface="Lucida Sans"/>
                        <a:cs typeface="Lucida Sans"/>
                      </a:endParaRPr>
                    </a:p>
                  </a:txBody>
                  <a:tcPr marL="0" marR="0" marT="157480" marB="0">
                    <a:lnT w="12700">
                      <a:solidFill>
                        <a:srgbClr val="BCBCBC"/>
                      </a:solidFill>
                      <a:prstDash val="solid"/>
                    </a:lnT>
                    <a:lnB w="12700">
                      <a:solidFill>
                        <a:srgbClr val="BCBCBC"/>
                      </a:solidFill>
                      <a:prstDash val="solid"/>
                    </a:lnB>
                  </a:tcPr>
                </a:tc>
                <a:tc>
                  <a:txBody>
                    <a:bodyPr/>
                    <a:lstStyle/>
                    <a:p>
                      <a:pPr>
                        <a:lnSpc>
                          <a:spcPct val="100000"/>
                        </a:lnSpc>
                        <a:spcBef>
                          <a:spcPts val="10"/>
                        </a:spcBef>
                      </a:pPr>
                      <a:endParaRPr sz="1100" dirty="0">
                        <a:latin typeface="Times New Roman"/>
                        <a:cs typeface="Times New Roman"/>
                      </a:endParaRPr>
                    </a:p>
                    <a:p>
                      <a:pPr marL="145415">
                        <a:lnSpc>
                          <a:spcPct val="100000"/>
                        </a:lnSpc>
                      </a:pPr>
                      <a:r>
                        <a:rPr sz="1050" b="0" i="0" spc="-135" dirty="0">
                          <a:latin typeface="Lucida Sans" panose="020B0602030504020204" pitchFamily="34" charset="77"/>
                          <a:cs typeface="Arial Black"/>
                        </a:rPr>
                        <a:t>Allows</a:t>
                      </a:r>
                      <a:r>
                        <a:rPr sz="1050" b="0" i="0" spc="-130" dirty="0">
                          <a:latin typeface="Lucida Sans" panose="020B0602030504020204" pitchFamily="34" charset="77"/>
                          <a:cs typeface="Arial Black"/>
                        </a:rPr>
                        <a:t> </a:t>
                      </a:r>
                      <a:r>
                        <a:rPr sz="1050" b="0" i="0" spc="-114" dirty="0">
                          <a:latin typeface="Lucida Sans" panose="020B0602030504020204" pitchFamily="34" charset="77"/>
                          <a:cs typeface="Arial Black"/>
                        </a:rPr>
                        <a:t>owners</a:t>
                      </a:r>
                      <a:r>
                        <a:rPr sz="1050" b="0" i="0" spc="-204" dirty="0">
                          <a:latin typeface="Lucida Sans" panose="020B0602030504020204" pitchFamily="34" charset="77"/>
                          <a:cs typeface="Arial Black"/>
                        </a:rPr>
                        <a:t> </a:t>
                      </a:r>
                      <a:r>
                        <a:rPr sz="1050" b="0" i="0" spc="-60" dirty="0">
                          <a:latin typeface="Lucida Sans" panose="020B0602030504020204" pitchFamily="34" charset="77"/>
                          <a:cs typeface="Arial Black"/>
                        </a:rPr>
                        <a:t>of</a:t>
                      </a:r>
                      <a:r>
                        <a:rPr sz="1050" b="0" i="0" spc="-145" dirty="0">
                          <a:latin typeface="Lucida Sans" panose="020B0602030504020204" pitchFamily="34" charset="77"/>
                          <a:cs typeface="Arial Black"/>
                        </a:rPr>
                        <a:t> </a:t>
                      </a:r>
                      <a:r>
                        <a:rPr sz="1050" b="0" i="0" spc="-105" dirty="0">
                          <a:latin typeface="Lucida Sans" panose="020B0602030504020204" pitchFamily="34" charset="77"/>
                          <a:cs typeface="Arial Black"/>
                        </a:rPr>
                        <a:t>particular</a:t>
                      </a:r>
                      <a:r>
                        <a:rPr sz="1050" b="0" i="0" spc="-210" dirty="0">
                          <a:latin typeface="Lucida Sans" panose="020B0602030504020204" pitchFamily="34" charset="77"/>
                          <a:cs typeface="Arial Black"/>
                        </a:rPr>
                        <a:t> </a:t>
                      </a:r>
                      <a:r>
                        <a:rPr sz="1050" b="0" i="0" spc="-110" dirty="0">
                          <a:latin typeface="Lucida Sans" panose="020B0602030504020204" pitchFamily="34" charset="77"/>
                          <a:cs typeface="Arial Black"/>
                        </a:rPr>
                        <a:t>records</a:t>
                      </a:r>
                      <a:r>
                        <a:rPr sz="1050" b="0" i="0" spc="-120" dirty="0">
                          <a:latin typeface="Lucida Sans" panose="020B0602030504020204" pitchFamily="34" charset="77"/>
                          <a:cs typeface="Arial Black"/>
                        </a:rPr>
                        <a:t> </a:t>
                      </a:r>
                      <a:r>
                        <a:rPr sz="1050" b="0" i="0" spc="-75" dirty="0">
                          <a:latin typeface="Lucida Sans" panose="020B0602030504020204" pitchFamily="34" charset="77"/>
                          <a:cs typeface="Arial Black"/>
                        </a:rPr>
                        <a:t>to</a:t>
                      </a:r>
                      <a:r>
                        <a:rPr sz="1050" b="0" i="0" spc="-180" dirty="0">
                          <a:latin typeface="Lucida Sans" panose="020B0602030504020204" pitchFamily="34" charset="77"/>
                          <a:cs typeface="Arial Black"/>
                        </a:rPr>
                        <a:t> </a:t>
                      </a:r>
                      <a:r>
                        <a:rPr sz="1050" b="0" i="0" spc="-114" dirty="0">
                          <a:latin typeface="Lucida Sans" panose="020B0602030504020204" pitchFamily="34" charset="77"/>
                          <a:cs typeface="Arial Black"/>
                        </a:rPr>
                        <a:t>share</a:t>
                      </a:r>
                      <a:r>
                        <a:rPr sz="1050" b="0" i="0" spc="-130" dirty="0">
                          <a:latin typeface="Lucida Sans" panose="020B0602030504020204" pitchFamily="34" charset="77"/>
                          <a:cs typeface="Arial Black"/>
                        </a:rPr>
                        <a:t> </a:t>
                      </a:r>
                      <a:r>
                        <a:rPr sz="1050" b="0" i="0" spc="-90" dirty="0">
                          <a:latin typeface="Lucida Sans" panose="020B0602030504020204" pitchFamily="34" charset="77"/>
                          <a:cs typeface="Arial Black"/>
                        </a:rPr>
                        <a:t>them</a:t>
                      </a:r>
                      <a:r>
                        <a:rPr sz="1050" b="0" i="0" spc="-200" dirty="0">
                          <a:latin typeface="Lucida Sans" panose="020B0602030504020204" pitchFamily="34" charset="77"/>
                          <a:cs typeface="Arial Black"/>
                        </a:rPr>
                        <a:t> </a:t>
                      </a:r>
                      <a:r>
                        <a:rPr sz="1050" b="0" i="0" spc="-110" dirty="0">
                          <a:latin typeface="Lucida Sans" panose="020B0602030504020204" pitchFamily="34" charset="77"/>
                          <a:cs typeface="Arial Black"/>
                        </a:rPr>
                        <a:t>with</a:t>
                      </a:r>
                      <a:r>
                        <a:rPr sz="1050" b="0" i="0" spc="-185" dirty="0">
                          <a:latin typeface="Lucida Sans" panose="020B0602030504020204" pitchFamily="34" charset="77"/>
                          <a:cs typeface="Arial Black"/>
                        </a:rPr>
                        <a:t> </a:t>
                      </a:r>
                      <a:r>
                        <a:rPr sz="1050" b="0" i="0" spc="-80" dirty="0">
                          <a:latin typeface="Lucida Sans" panose="020B0602030504020204" pitchFamily="34" charset="77"/>
                          <a:cs typeface="Arial Black"/>
                        </a:rPr>
                        <a:t>other</a:t>
                      </a:r>
                      <a:r>
                        <a:rPr sz="1050" b="0" i="0" spc="-210" dirty="0">
                          <a:latin typeface="Lucida Sans" panose="020B0602030504020204" pitchFamily="34" charset="77"/>
                          <a:cs typeface="Arial Black"/>
                        </a:rPr>
                        <a:t> </a:t>
                      </a:r>
                      <a:r>
                        <a:rPr sz="1050" b="0" i="0" spc="-120" dirty="0">
                          <a:latin typeface="Lucida Sans" panose="020B0602030504020204" pitchFamily="34" charset="77"/>
                          <a:cs typeface="Arial Black"/>
                        </a:rPr>
                        <a:t>users</a:t>
                      </a:r>
                      <a:endParaRPr sz="1050" b="0" i="0">
                        <a:latin typeface="Lucida Sans" panose="020B0602030504020204" pitchFamily="34" charset="77"/>
                        <a:cs typeface="Arial Black"/>
                      </a:endParaRPr>
                    </a:p>
                  </a:txBody>
                  <a:tcPr marL="0" marR="0" marT="1270"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0"/>
                  </a:ext>
                </a:extLst>
              </a:tr>
              <a:tr h="486029">
                <a:tc>
                  <a:txBody>
                    <a:bodyPr/>
                    <a:lstStyle/>
                    <a:p>
                      <a:pPr marL="87630">
                        <a:lnSpc>
                          <a:spcPct val="100000"/>
                        </a:lnSpc>
                        <a:spcBef>
                          <a:spcPts val="1250"/>
                        </a:spcBef>
                      </a:pPr>
                      <a:r>
                        <a:rPr sz="1050" b="1" spc="-15" dirty="0">
                          <a:latin typeface="Lucida Sans"/>
                          <a:cs typeface="Lucida Sans"/>
                        </a:rPr>
                        <a:t>Sharing</a:t>
                      </a:r>
                      <a:r>
                        <a:rPr sz="1050" b="1" spc="-130" dirty="0">
                          <a:latin typeface="Lucida Sans"/>
                          <a:cs typeface="Lucida Sans"/>
                        </a:rPr>
                        <a:t> </a:t>
                      </a:r>
                      <a:r>
                        <a:rPr sz="1050" b="1" spc="-10" dirty="0">
                          <a:latin typeface="Lucida Sans"/>
                          <a:cs typeface="Lucida Sans"/>
                        </a:rPr>
                        <a:t>Rules</a:t>
                      </a:r>
                      <a:endParaRPr sz="1050">
                        <a:latin typeface="Lucida Sans"/>
                        <a:cs typeface="Lucida Sans"/>
                      </a:endParaRPr>
                    </a:p>
                  </a:txBody>
                  <a:tcPr marL="0" marR="0" marT="158750" marB="0">
                    <a:lnT w="12700">
                      <a:solidFill>
                        <a:srgbClr val="BCBCBC"/>
                      </a:solidFill>
                      <a:prstDash val="solid"/>
                    </a:lnT>
                    <a:lnB w="12700">
                      <a:solidFill>
                        <a:srgbClr val="BCBCBC"/>
                      </a:solidFill>
                      <a:prstDash val="solid"/>
                    </a:lnB>
                  </a:tcPr>
                </a:tc>
                <a:tc>
                  <a:txBody>
                    <a:bodyPr/>
                    <a:lstStyle/>
                    <a:p>
                      <a:pPr marL="145415">
                        <a:lnSpc>
                          <a:spcPts val="1230"/>
                        </a:lnSpc>
                        <a:spcBef>
                          <a:spcPts val="680"/>
                        </a:spcBef>
                      </a:pPr>
                      <a:r>
                        <a:rPr sz="1050" b="0" i="0" spc="-110" dirty="0">
                          <a:latin typeface="Lucida Sans" panose="020B0602030504020204" pitchFamily="34" charset="77"/>
                          <a:cs typeface="Arial Black"/>
                        </a:rPr>
                        <a:t>Automatic</a:t>
                      </a:r>
                      <a:r>
                        <a:rPr sz="1050" b="0" i="0" spc="-210" dirty="0">
                          <a:latin typeface="Lucida Sans" panose="020B0602030504020204" pitchFamily="34" charset="77"/>
                          <a:cs typeface="Arial Black"/>
                        </a:rPr>
                        <a:t> </a:t>
                      </a:r>
                      <a:r>
                        <a:rPr sz="1050" b="0" i="0" spc="-120" dirty="0">
                          <a:latin typeface="Lucida Sans" panose="020B0602030504020204" pitchFamily="34" charset="77"/>
                          <a:cs typeface="Arial Black"/>
                        </a:rPr>
                        <a:t>exceptions</a:t>
                      </a:r>
                      <a:r>
                        <a:rPr sz="1050" b="0" i="0" spc="-210" dirty="0">
                          <a:latin typeface="Lucida Sans" panose="020B0602030504020204" pitchFamily="34" charset="77"/>
                          <a:cs typeface="Arial Black"/>
                        </a:rPr>
                        <a:t> </a:t>
                      </a:r>
                      <a:r>
                        <a:rPr sz="1050" b="0" i="0" spc="-70" dirty="0">
                          <a:latin typeface="Lucida Sans" panose="020B0602030504020204" pitchFamily="34" charset="77"/>
                          <a:cs typeface="Arial Black"/>
                        </a:rPr>
                        <a:t>to</a:t>
                      </a:r>
                      <a:r>
                        <a:rPr sz="1050" b="0" i="0" spc="-180" dirty="0">
                          <a:latin typeface="Lucida Sans" panose="020B0602030504020204" pitchFamily="34" charset="77"/>
                          <a:cs typeface="Arial Black"/>
                        </a:rPr>
                        <a:t> </a:t>
                      </a:r>
                      <a:r>
                        <a:rPr sz="1050" b="0" i="0" spc="-105" dirty="0">
                          <a:latin typeface="Lucida Sans" panose="020B0602030504020204" pitchFamily="34" charset="77"/>
                          <a:cs typeface="Arial Black"/>
                        </a:rPr>
                        <a:t>OWDs</a:t>
                      </a:r>
                      <a:r>
                        <a:rPr sz="1050" b="0" i="0" spc="-210" dirty="0">
                          <a:latin typeface="Lucida Sans" panose="020B0602030504020204" pitchFamily="34" charset="77"/>
                          <a:cs typeface="Arial Black"/>
                        </a:rPr>
                        <a:t> </a:t>
                      </a:r>
                      <a:r>
                        <a:rPr sz="1050" b="0" i="0" spc="-70" dirty="0">
                          <a:latin typeface="Lucida Sans" panose="020B0602030504020204" pitchFamily="34" charset="77"/>
                          <a:cs typeface="Arial Black"/>
                        </a:rPr>
                        <a:t>for</a:t>
                      </a:r>
                      <a:r>
                        <a:rPr sz="1050" b="0" i="0" spc="-220" dirty="0">
                          <a:latin typeface="Lucida Sans" panose="020B0602030504020204" pitchFamily="34" charset="77"/>
                          <a:cs typeface="Arial Black"/>
                        </a:rPr>
                        <a:t> </a:t>
                      </a:r>
                      <a:r>
                        <a:rPr sz="1050" b="0" i="0" spc="-105" dirty="0">
                          <a:latin typeface="Lucida Sans" panose="020B0602030504020204" pitchFamily="34" charset="77"/>
                          <a:cs typeface="Arial Black"/>
                        </a:rPr>
                        <a:t>particular</a:t>
                      </a:r>
                      <a:r>
                        <a:rPr sz="1050" b="0" i="0" spc="-215" dirty="0">
                          <a:latin typeface="Lucida Sans" panose="020B0602030504020204" pitchFamily="34" charset="77"/>
                          <a:cs typeface="Arial Black"/>
                        </a:rPr>
                        <a:t> </a:t>
                      </a:r>
                      <a:r>
                        <a:rPr sz="1050" b="0" i="0" spc="-95" dirty="0">
                          <a:latin typeface="Lucida Sans" panose="020B0602030504020204" pitchFamily="34" charset="77"/>
                          <a:cs typeface="Arial Black"/>
                        </a:rPr>
                        <a:t>groups</a:t>
                      </a:r>
                      <a:r>
                        <a:rPr sz="1050" b="0" i="0" spc="-210" dirty="0">
                          <a:latin typeface="Lucida Sans" panose="020B0602030504020204" pitchFamily="34" charset="77"/>
                          <a:cs typeface="Arial Black"/>
                        </a:rPr>
                        <a:t> </a:t>
                      </a:r>
                      <a:r>
                        <a:rPr sz="1050" b="0" i="0" spc="-65" dirty="0">
                          <a:latin typeface="Lucida Sans" panose="020B0602030504020204" pitchFamily="34" charset="77"/>
                          <a:cs typeface="Arial Black"/>
                        </a:rPr>
                        <a:t>of</a:t>
                      </a:r>
                      <a:r>
                        <a:rPr sz="1050" b="0" i="0" spc="-145" dirty="0">
                          <a:latin typeface="Lucida Sans" panose="020B0602030504020204" pitchFamily="34" charset="77"/>
                          <a:cs typeface="Arial Black"/>
                        </a:rPr>
                        <a:t> </a:t>
                      </a:r>
                      <a:r>
                        <a:rPr sz="1050" b="0" i="0" spc="-120" dirty="0">
                          <a:latin typeface="Lucida Sans" panose="020B0602030504020204" pitchFamily="34" charset="77"/>
                          <a:cs typeface="Arial Black"/>
                        </a:rPr>
                        <a:t>users,</a:t>
                      </a:r>
                      <a:r>
                        <a:rPr sz="1050" b="0" i="0" spc="-125" dirty="0">
                          <a:latin typeface="Lucida Sans" panose="020B0602030504020204" pitchFamily="34" charset="77"/>
                          <a:cs typeface="Arial Black"/>
                        </a:rPr>
                        <a:t> </a:t>
                      </a:r>
                      <a:r>
                        <a:rPr sz="1050" b="0" i="0" spc="-120" dirty="0">
                          <a:latin typeface="Lucida Sans" panose="020B0602030504020204" pitchFamily="34" charset="77"/>
                          <a:cs typeface="Arial Black"/>
                        </a:rPr>
                        <a:t>so</a:t>
                      </a:r>
                      <a:endParaRPr sz="1050" b="0" i="0">
                        <a:latin typeface="Lucida Sans" panose="020B0602030504020204" pitchFamily="34" charset="77"/>
                        <a:cs typeface="Arial Black"/>
                      </a:endParaRPr>
                    </a:p>
                    <a:p>
                      <a:pPr marL="145415">
                        <a:lnSpc>
                          <a:spcPts val="1230"/>
                        </a:lnSpc>
                      </a:pPr>
                      <a:r>
                        <a:rPr sz="1050" b="0" i="0" spc="-100" dirty="0">
                          <a:latin typeface="Lucida Sans" panose="020B0602030504020204" pitchFamily="34" charset="77"/>
                          <a:cs typeface="Arial Black"/>
                        </a:rPr>
                        <a:t>they</a:t>
                      </a:r>
                      <a:r>
                        <a:rPr sz="1050" b="0" i="0" spc="-160" dirty="0">
                          <a:latin typeface="Lucida Sans" panose="020B0602030504020204" pitchFamily="34" charset="77"/>
                          <a:cs typeface="Arial Black"/>
                        </a:rPr>
                        <a:t> </a:t>
                      </a:r>
                      <a:r>
                        <a:rPr sz="1050" b="0" i="0" spc="-145" dirty="0">
                          <a:latin typeface="Lucida Sans" panose="020B0602030504020204" pitchFamily="34" charset="77"/>
                          <a:cs typeface="Arial Black"/>
                        </a:rPr>
                        <a:t>can</a:t>
                      </a:r>
                      <a:r>
                        <a:rPr sz="1050" b="0" i="0" spc="-190" dirty="0">
                          <a:latin typeface="Lucida Sans" panose="020B0602030504020204" pitchFamily="34" charset="77"/>
                          <a:cs typeface="Arial Black"/>
                        </a:rPr>
                        <a:t> </a:t>
                      </a:r>
                      <a:r>
                        <a:rPr sz="1050" b="0" i="0" spc="-130" dirty="0">
                          <a:latin typeface="Lucida Sans" panose="020B0602030504020204" pitchFamily="34" charset="77"/>
                          <a:cs typeface="Arial Black"/>
                        </a:rPr>
                        <a:t>get</a:t>
                      </a:r>
                      <a:r>
                        <a:rPr sz="1050" b="0" i="0" spc="-80" dirty="0">
                          <a:latin typeface="Lucida Sans" panose="020B0602030504020204" pitchFamily="34" charset="77"/>
                          <a:cs typeface="Arial Black"/>
                        </a:rPr>
                        <a:t> </a:t>
                      </a:r>
                      <a:r>
                        <a:rPr sz="1050" b="0" i="0" spc="-75" dirty="0">
                          <a:latin typeface="Lucida Sans" panose="020B0602030504020204" pitchFamily="34" charset="77"/>
                          <a:cs typeface="Arial Black"/>
                        </a:rPr>
                        <a:t>to</a:t>
                      </a:r>
                      <a:r>
                        <a:rPr sz="1050" b="0" i="0" spc="-180" dirty="0">
                          <a:latin typeface="Lucida Sans" panose="020B0602030504020204" pitchFamily="34" charset="77"/>
                          <a:cs typeface="Arial Black"/>
                        </a:rPr>
                        <a:t> </a:t>
                      </a:r>
                      <a:r>
                        <a:rPr sz="1050" b="0" i="0" spc="-110" dirty="0">
                          <a:latin typeface="Lucida Sans" panose="020B0602030504020204" pitchFamily="34" charset="77"/>
                          <a:cs typeface="Arial Black"/>
                        </a:rPr>
                        <a:t>records</a:t>
                      </a:r>
                      <a:r>
                        <a:rPr sz="1050" b="0" i="0" spc="-120" dirty="0">
                          <a:latin typeface="Lucida Sans" panose="020B0602030504020204" pitchFamily="34" charset="77"/>
                          <a:cs typeface="Arial Black"/>
                        </a:rPr>
                        <a:t> </a:t>
                      </a:r>
                      <a:r>
                        <a:rPr sz="1050" b="0" i="0" spc="-100" dirty="0">
                          <a:latin typeface="Lucida Sans" panose="020B0602030504020204" pitchFamily="34" charset="77"/>
                          <a:cs typeface="Arial Black"/>
                        </a:rPr>
                        <a:t>they</a:t>
                      </a:r>
                      <a:r>
                        <a:rPr sz="1050" b="0" i="0" spc="-160" dirty="0">
                          <a:latin typeface="Lucida Sans" panose="020B0602030504020204" pitchFamily="34" charset="77"/>
                          <a:cs typeface="Arial Black"/>
                        </a:rPr>
                        <a:t> </a:t>
                      </a:r>
                      <a:r>
                        <a:rPr sz="1050" b="0" i="0" spc="-85" dirty="0">
                          <a:latin typeface="Lucida Sans" panose="020B0602030504020204" pitchFamily="34" charset="77"/>
                          <a:cs typeface="Arial Black"/>
                        </a:rPr>
                        <a:t>don’t</a:t>
                      </a:r>
                      <a:r>
                        <a:rPr sz="1050" b="0" i="0" spc="-160" dirty="0">
                          <a:latin typeface="Lucida Sans" panose="020B0602030504020204" pitchFamily="34" charset="77"/>
                          <a:cs typeface="Arial Black"/>
                        </a:rPr>
                        <a:t> </a:t>
                      </a:r>
                      <a:r>
                        <a:rPr sz="1050" b="0" i="0" spc="-110" dirty="0">
                          <a:latin typeface="Lucida Sans" panose="020B0602030504020204" pitchFamily="34" charset="77"/>
                          <a:cs typeface="Arial Black"/>
                        </a:rPr>
                        <a:t>own</a:t>
                      </a:r>
                      <a:r>
                        <a:rPr sz="1050" b="0" i="0" spc="-190" dirty="0">
                          <a:latin typeface="Lucida Sans" panose="020B0602030504020204" pitchFamily="34" charset="77"/>
                          <a:cs typeface="Arial Black"/>
                        </a:rPr>
                        <a:t> </a:t>
                      </a:r>
                      <a:r>
                        <a:rPr sz="1050" b="0" i="0" spc="-55" dirty="0">
                          <a:latin typeface="Lucida Sans" panose="020B0602030504020204" pitchFamily="34" charset="77"/>
                          <a:cs typeface="Arial Black"/>
                        </a:rPr>
                        <a:t>or</a:t>
                      </a:r>
                      <a:r>
                        <a:rPr sz="1050" b="0" i="0" spc="-215" dirty="0">
                          <a:latin typeface="Lucida Sans" panose="020B0602030504020204" pitchFamily="34" charset="77"/>
                          <a:cs typeface="Arial Black"/>
                        </a:rPr>
                        <a:t> </a:t>
                      </a:r>
                      <a:r>
                        <a:rPr sz="1050" b="0" i="0" spc="-135" dirty="0">
                          <a:latin typeface="Lucida Sans" panose="020B0602030504020204" pitchFamily="34" charset="77"/>
                          <a:cs typeface="Arial Black"/>
                        </a:rPr>
                        <a:t>can’t</a:t>
                      </a:r>
                      <a:r>
                        <a:rPr sz="1050" b="0" i="0" spc="-155" dirty="0">
                          <a:latin typeface="Lucida Sans" panose="020B0602030504020204" pitchFamily="34" charset="77"/>
                          <a:cs typeface="Arial Black"/>
                        </a:rPr>
                        <a:t> </a:t>
                      </a:r>
                      <a:r>
                        <a:rPr sz="1050" b="0" i="0" spc="-100" dirty="0">
                          <a:latin typeface="Lucida Sans" panose="020B0602030504020204" pitchFamily="34" charset="77"/>
                          <a:cs typeface="Arial Black"/>
                        </a:rPr>
                        <a:t>normally</a:t>
                      </a:r>
                      <a:r>
                        <a:rPr sz="1050" b="0" i="0" spc="-160" dirty="0">
                          <a:latin typeface="Lucida Sans" panose="020B0602030504020204" pitchFamily="34" charset="77"/>
                          <a:cs typeface="Arial Black"/>
                        </a:rPr>
                        <a:t> </a:t>
                      </a:r>
                      <a:r>
                        <a:rPr sz="1050" b="0" i="0" spc="-145" dirty="0">
                          <a:latin typeface="Lucida Sans" panose="020B0602030504020204" pitchFamily="34" charset="77"/>
                          <a:cs typeface="Arial Black"/>
                        </a:rPr>
                        <a:t>see</a:t>
                      </a:r>
                      <a:endParaRPr sz="1050" b="0" i="0">
                        <a:latin typeface="Lucida Sans" panose="020B0602030504020204" pitchFamily="34" charset="77"/>
                        <a:cs typeface="Arial Black"/>
                      </a:endParaRPr>
                    </a:p>
                  </a:txBody>
                  <a:tcPr marL="0" marR="0" marT="86360"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1"/>
                  </a:ext>
                </a:extLst>
              </a:tr>
              <a:tr h="485940">
                <a:tc>
                  <a:txBody>
                    <a:bodyPr/>
                    <a:lstStyle/>
                    <a:p>
                      <a:pPr marL="87630">
                        <a:lnSpc>
                          <a:spcPct val="100000"/>
                        </a:lnSpc>
                        <a:spcBef>
                          <a:spcPts val="1255"/>
                        </a:spcBef>
                      </a:pPr>
                      <a:r>
                        <a:rPr sz="1050" b="1" spc="-20" dirty="0">
                          <a:latin typeface="Lucida Sans"/>
                          <a:cs typeface="Lucida Sans"/>
                        </a:rPr>
                        <a:t>Role</a:t>
                      </a:r>
                      <a:r>
                        <a:rPr sz="1050" b="1" spc="-85" dirty="0">
                          <a:latin typeface="Lucida Sans"/>
                          <a:cs typeface="Lucida Sans"/>
                        </a:rPr>
                        <a:t> </a:t>
                      </a:r>
                      <a:r>
                        <a:rPr sz="1050" b="1" spc="-5" dirty="0">
                          <a:latin typeface="Lucida Sans"/>
                          <a:cs typeface="Lucida Sans"/>
                        </a:rPr>
                        <a:t>Hierarchy</a:t>
                      </a:r>
                      <a:endParaRPr sz="1050">
                        <a:latin typeface="Lucida Sans"/>
                        <a:cs typeface="Lucida Sans"/>
                      </a:endParaRPr>
                    </a:p>
                  </a:txBody>
                  <a:tcPr marL="0" marR="0" marT="159385" marB="0">
                    <a:lnT w="12700">
                      <a:solidFill>
                        <a:srgbClr val="BCBCBC"/>
                      </a:solidFill>
                      <a:prstDash val="solid"/>
                    </a:lnT>
                    <a:lnB w="12700">
                      <a:solidFill>
                        <a:srgbClr val="BCBCBC"/>
                      </a:solidFill>
                      <a:prstDash val="solid"/>
                    </a:lnB>
                  </a:tcPr>
                </a:tc>
                <a:tc>
                  <a:txBody>
                    <a:bodyPr/>
                    <a:lstStyle/>
                    <a:p>
                      <a:pPr marL="145415">
                        <a:lnSpc>
                          <a:spcPts val="1230"/>
                        </a:lnSpc>
                        <a:spcBef>
                          <a:spcPts val="685"/>
                        </a:spcBef>
                      </a:pPr>
                      <a:r>
                        <a:rPr sz="1050" b="0" i="0" spc="-120" dirty="0">
                          <a:latin typeface="Lucida Sans" panose="020B0602030504020204" pitchFamily="34" charset="77"/>
                          <a:cs typeface="Arial Black"/>
                        </a:rPr>
                        <a:t>Give</a:t>
                      </a:r>
                      <a:r>
                        <a:rPr sz="1050" b="0" i="0" spc="-140" dirty="0">
                          <a:latin typeface="Lucida Sans" panose="020B0602030504020204" pitchFamily="34" charset="77"/>
                          <a:cs typeface="Arial Black"/>
                        </a:rPr>
                        <a:t> </a:t>
                      </a:r>
                      <a:r>
                        <a:rPr sz="1050" b="0" i="0" spc="-175" dirty="0">
                          <a:latin typeface="Lucida Sans" panose="020B0602030504020204" pitchFamily="34" charset="77"/>
                          <a:cs typeface="Arial Black"/>
                        </a:rPr>
                        <a:t>access</a:t>
                      </a:r>
                      <a:r>
                        <a:rPr sz="1050" b="0" i="0" spc="-125" dirty="0">
                          <a:latin typeface="Lucida Sans" panose="020B0602030504020204" pitchFamily="34" charset="77"/>
                          <a:cs typeface="Arial Black"/>
                        </a:rPr>
                        <a:t> </a:t>
                      </a:r>
                      <a:r>
                        <a:rPr sz="1050" b="0" i="0" spc="-70" dirty="0">
                          <a:latin typeface="Lucida Sans" panose="020B0602030504020204" pitchFamily="34" charset="77"/>
                          <a:cs typeface="Arial Black"/>
                        </a:rPr>
                        <a:t>for</a:t>
                      </a:r>
                      <a:r>
                        <a:rPr sz="1050" b="0" i="0" spc="-140" dirty="0">
                          <a:latin typeface="Lucida Sans" panose="020B0602030504020204" pitchFamily="34" charset="77"/>
                          <a:cs typeface="Arial Black"/>
                        </a:rPr>
                        <a:t> </a:t>
                      </a:r>
                      <a:r>
                        <a:rPr sz="1050" b="0" i="0" spc="-120" dirty="0">
                          <a:latin typeface="Lucida Sans" panose="020B0602030504020204" pitchFamily="34" charset="77"/>
                          <a:cs typeface="Arial Black"/>
                        </a:rPr>
                        <a:t>users</a:t>
                      </a:r>
                      <a:r>
                        <a:rPr sz="1050" b="0" i="0" spc="-125" dirty="0">
                          <a:latin typeface="Lucida Sans" panose="020B0602030504020204" pitchFamily="34" charset="77"/>
                          <a:cs typeface="Arial Black"/>
                        </a:rPr>
                        <a:t> </a:t>
                      </a:r>
                      <a:r>
                        <a:rPr sz="1050" b="0" i="0" spc="-95" dirty="0">
                          <a:latin typeface="Lucida Sans" panose="020B0602030504020204" pitchFamily="34" charset="77"/>
                          <a:cs typeface="Arial Black"/>
                        </a:rPr>
                        <a:t>higher</a:t>
                      </a:r>
                      <a:r>
                        <a:rPr sz="1050" b="0" i="0" spc="-140" dirty="0">
                          <a:latin typeface="Lucida Sans" panose="020B0602030504020204" pitchFamily="34" charset="77"/>
                          <a:cs typeface="Arial Black"/>
                        </a:rPr>
                        <a:t> </a:t>
                      </a:r>
                      <a:r>
                        <a:rPr sz="1050" b="0" i="0" spc="-90" dirty="0">
                          <a:latin typeface="Lucida Sans" panose="020B0602030504020204" pitchFamily="34" charset="77"/>
                          <a:cs typeface="Arial Black"/>
                        </a:rPr>
                        <a:t>in</a:t>
                      </a:r>
                      <a:r>
                        <a:rPr sz="1050" b="0" i="0" spc="-105" dirty="0">
                          <a:latin typeface="Lucida Sans" panose="020B0602030504020204" pitchFamily="34" charset="77"/>
                          <a:cs typeface="Arial Black"/>
                        </a:rPr>
                        <a:t> </a:t>
                      </a:r>
                      <a:r>
                        <a:rPr sz="1050" b="0" i="0" spc="-85" dirty="0">
                          <a:latin typeface="Lucida Sans" panose="020B0602030504020204" pitchFamily="34" charset="77"/>
                          <a:cs typeface="Arial Black"/>
                        </a:rPr>
                        <a:t>the</a:t>
                      </a:r>
                      <a:r>
                        <a:rPr sz="1050" b="0" i="0" spc="-220" dirty="0">
                          <a:latin typeface="Lucida Sans" panose="020B0602030504020204" pitchFamily="34" charset="77"/>
                          <a:cs typeface="Arial Black"/>
                        </a:rPr>
                        <a:t> </a:t>
                      </a:r>
                      <a:r>
                        <a:rPr sz="1050" b="0" i="0" spc="-114" dirty="0">
                          <a:latin typeface="Lucida Sans" panose="020B0602030504020204" pitchFamily="34" charset="77"/>
                          <a:cs typeface="Arial Black"/>
                        </a:rPr>
                        <a:t>hierarchy</a:t>
                      </a:r>
                      <a:r>
                        <a:rPr sz="1050" b="0" i="0" spc="-155" dirty="0">
                          <a:latin typeface="Lucida Sans" panose="020B0602030504020204" pitchFamily="34" charset="77"/>
                          <a:cs typeface="Arial Black"/>
                        </a:rPr>
                        <a:t> </a:t>
                      </a:r>
                      <a:r>
                        <a:rPr sz="1050" b="0" i="0" spc="-70" dirty="0">
                          <a:latin typeface="Lucida Sans" panose="020B0602030504020204" pitchFamily="34" charset="77"/>
                          <a:cs typeface="Arial Black"/>
                        </a:rPr>
                        <a:t>to</a:t>
                      </a:r>
                      <a:r>
                        <a:rPr sz="1050" b="0" i="0" spc="-185" dirty="0">
                          <a:latin typeface="Lucida Sans" panose="020B0602030504020204" pitchFamily="34" charset="77"/>
                          <a:cs typeface="Arial Black"/>
                        </a:rPr>
                        <a:t> </a:t>
                      </a:r>
                      <a:r>
                        <a:rPr sz="1050" b="0" i="0" spc="-114" dirty="0">
                          <a:latin typeface="Lucida Sans" panose="020B0602030504020204" pitchFamily="34" charset="77"/>
                          <a:cs typeface="Arial Black"/>
                        </a:rPr>
                        <a:t>all</a:t>
                      </a:r>
                      <a:r>
                        <a:rPr sz="1050" b="0" i="0" spc="-55" dirty="0">
                          <a:latin typeface="Lucida Sans" panose="020B0602030504020204" pitchFamily="34" charset="77"/>
                          <a:cs typeface="Arial Black"/>
                        </a:rPr>
                        <a:t> </a:t>
                      </a:r>
                      <a:r>
                        <a:rPr sz="1050" b="0" i="0" spc="-114" dirty="0">
                          <a:latin typeface="Lucida Sans" panose="020B0602030504020204" pitchFamily="34" charset="77"/>
                          <a:cs typeface="Arial Black"/>
                        </a:rPr>
                        <a:t>records</a:t>
                      </a:r>
                      <a:r>
                        <a:rPr sz="1050" b="0" i="0" spc="-204" dirty="0">
                          <a:latin typeface="Lucida Sans" panose="020B0602030504020204" pitchFamily="34" charset="77"/>
                          <a:cs typeface="Arial Black"/>
                        </a:rPr>
                        <a:t> </a:t>
                      </a:r>
                      <a:r>
                        <a:rPr sz="1050" b="0" i="0" spc="-105" dirty="0">
                          <a:latin typeface="Lucida Sans" panose="020B0602030504020204" pitchFamily="34" charset="77"/>
                          <a:cs typeface="Arial Black"/>
                        </a:rPr>
                        <a:t>owned</a:t>
                      </a:r>
                      <a:endParaRPr sz="1050" b="0" i="0">
                        <a:latin typeface="Lucida Sans" panose="020B0602030504020204" pitchFamily="34" charset="77"/>
                        <a:cs typeface="Arial Black"/>
                      </a:endParaRPr>
                    </a:p>
                    <a:p>
                      <a:pPr marL="145415">
                        <a:lnSpc>
                          <a:spcPts val="1230"/>
                        </a:lnSpc>
                      </a:pPr>
                      <a:r>
                        <a:rPr sz="1050" b="0" i="0" spc="-95" dirty="0">
                          <a:latin typeface="Lucida Sans" panose="020B0602030504020204" pitchFamily="34" charset="77"/>
                          <a:cs typeface="Arial Black"/>
                        </a:rPr>
                        <a:t>by</a:t>
                      </a:r>
                      <a:r>
                        <a:rPr sz="1050" b="0" i="0" spc="-160" dirty="0">
                          <a:latin typeface="Lucida Sans" panose="020B0602030504020204" pitchFamily="34" charset="77"/>
                          <a:cs typeface="Arial Black"/>
                        </a:rPr>
                        <a:t> </a:t>
                      </a:r>
                      <a:r>
                        <a:rPr sz="1050" b="0" i="0" spc="-120" dirty="0">
                          <a:latin typeface="Lucida Sans" panose="020B0602030504020204" pitchFamily="34" charset="77"/>
                          <a:cs typeface="Arial Black"/>
                        </a:rPr>
                        <a:t>users</a:t>
                      </a:r>
                      <a:r>
                        <a:rPr sz="1050" b="0" i="0" spc="-130" dirty="0">
                          <a:latin typeface="Lucida Sans" panose="020B0602030504020204" pitchFamily="34" charset="77"/>
                          <a:cs typeface="Arial Black"/>
                        </a:rPr>
                        <a:t> </a:t>
                      </a:r>
                      <a:r>
                        <a:rPr sz="1050" b="0" i="0" spc="-114" dirty="0">
                          <a:latin typeface="Lucida Sans" panose="020B0602030504020204" pitchFamily="34" charset="77"/>
                          <a:cs typeface="Arial Black"/>
                        </a:rPr>
                        <a:t>below</a:t>
                      </a:r>
                      <a:r>
                        <a:rPr sz="1050" b="0" i="0" spc="-200" dirty="0">
                          <a:latin typeface="Lucida Sans" panose="020B0602030504020204" pitchFamily="34" charset="77"/>
                          <a:cs typeface="Arial Black"/>
                        </a:rPr>
                        <a:t> </a:t>
                      </a:r>
                      <a:r>
                        <a:rPr sz="1050" b="0" i="0" spc="-90" dirty="0">
                          <a:latin typeface="Lucida Sans" panose="020B0602030504020204" pitchFamily="34" charset="77"/>
                          <a:cs typeface="Arial Black"/>
                        </a:rPr>
                        <a:t>them</a:t>
                      </a:r>
                      <a:r>
                        <a:rPr sz="1050" b="0" i="0" spc="-200" dirty="0">
                          <a:latin typeface="Lucida Sans" panose="020B0602030504020204" pitchFamily="34" charset="77"/>
                          <a:cs typeface="Arial Black"/>
                        </a:rPr>
                        <a:t> </a:t>
                      </a:r>
                      <a:r>
                        <a:rPr sz="1050" b="0" i="0" spc="-90" dirty="0">
                          <a:latin typeface="Lucida Sans" panose="020B0602030504020204" pitchFamily="34" charset="77"/>
                          <a:cs typeface="Arial Black"/>
                        </a:rPr>
                        <a:t>in</a:t>
                      </a:r>
                      <a:r>
                        <a:rPr sz="1050" b="0" i="0" spc="-110" dirty="0">
                          <a:latin typeface="Lucida Sans" panose="020B0602030504020204" pitchFamily="34" charset="77"/>
                          <a:cs typeface="Arial Black"/>
                        </a:rPr>
                        <a:t> </a:t>
                      </a:r>
                      <a:r>
                        <a:rPr sz="1050" b="0" i="0" spc="-85" dirty="0">
                          <a:latin typeface="Lucida Sans" panose="020B0602030504020204" pitchFamily="34" charset="77"/>
                          <a:cs typeface="Arial Black"/>
                        </a:rPr>
                        <a:t>the</a:t>
                      </a:r>
                      <a:r>
                        <a:rPr sz="1050" b="0" i="0" spc="-135" dirty="0">
                          <a:latin typeface="Lucida Sans" panose="020B0602030504020204" pitchFamily="34" charset="77"/>
                          <a:cs typeface="Arial Black"/>
                        </a:rPr>
                        <a:t> </a:t>
                      </a:r>
                      <a:r>
                        <a:rPr sz="1050" b="0" i="0" spc="-110" dirty="0">
                          <a:latin typeface="Lucida Sans" panose="020B0602030504020204" pitchFamily="34" charset="77"/>
                          <a:cs typeface="Arial Black"/>
                        </a:rPr>
                        <a:t>hierarchy</a:t>
                      </a:r>
                      <a:endParaRPr sz="1050" b="0" i="0">
                        <a:latin typeface="Lucida Sans" panose="020B0602030504020204" pitchFamily="34" charset="77"/>
                        <a:cs typeface="Arial Black"/>
                      </a:endParaRPr>
                    </a:p>
                  </a:txBody>
                  <a:tcPr marL="0" marR="0" marT="86995"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2"/>
                  </a:ext>
                </a:extLst>
              </a:tr>
              <a:tr h="486003">
                <a:tc>
                  <a:txBody>
                    <a:bodyPr/>
                    <a:lstStyle/>
                    <a:p>
                      <a:pPr>
                        <a:lnSpc>
                          <a:spcPct val="100000"/>
                        </a:lnSpc>
                        <a:spcBef>
                          <a:spcPts val="50"/>
                        </a:spcBef>
                      </a:pPr>
                      <a:endParaRPr sz="1050" dirty="0">
                        <a:latin typeface="Times New Roman"/>
                        <a:cs typeface="Times New Roman"/>
                      </a:endParaRPr>
                    </a:p>
                    <a:p>
                      <a:pPr marL="87630">
                        <a:lnSpc>
                          <a:spcPct val="100000"/>
                        </a:lnSpc>
                      </a:pPr>
                      <a:r>
                        <a:rPr sz="1050" b="1" spc="-25" dirty="0">
                          <a:latin typeface="Lucida Sans"/>
                          <a:cs typeface="Lucida Sans"/>
                        </a:rPr>
                        <a:t>OWDs</a:t>
                      </a:r>
                      <a:endParaRPr sz="1050">
                        <a:latin typeface="Lucida Sans"/>
                        <a:cs typeface="Lucida Sans"/>
                      </a:endParaRPr>
                    </a:p>
                  </a:txBody>
                  <a:tcPr marL="0" marR="0" marT="6350" marB="0">
                    <a:lnT w="12700">
                      <a:solidFill>
                        <a:srgbClr val="BCBCBC"/>
                      </a:solidFill>
                      <a:prstDash val="solid"/>
                    </a:lnT>
                    <a:lnB w="12700">
                      <a:solidFill>
                        <a:srgbClr val="BCBCBC"/>
                      </a:solidFill>
                      <a:prstDash val="solid"/>
                    </a:lnB>
                  </a:tcPr>
                </a:tc>
                <a:tc>
                  <a:txBody>
                    <a:bodyPr/>
                    <a:lstStyle/>
                    <a:p>
                      <a:pPr marL="145415">
                        <a:lnSpc>
                          <a:spcPts val="1230"/>
                        </a:lnSpc>
                        <a:spcBef>
                          <a:spcPts val="690"/>
                        </a:spcBef>
                      </a:pPr>
                      <a:r>
                        <a:rPr sz="1050" b="0" i="0" spc="-135" dirty="0">
                          <a:latin typeface="Lucida Sans" panose="020B0602030504020204" pitchFamily="34" charset="77"/>
                          <a:cs typeface="Arial Black"/>
                        </a:rPr>
                        <a:t>Specify</a:t>
                      </a:r>
                      <a:r>
                        <a:rPr sz="1050" b="0" i="0" spc="-160" dirty="0">
                          <a:latin typeface="Lucida Sans" panose="020B0602030504020204" pitchFamily="34" charset="77"/>
                          <a:cs typeface="Arial Black"/>
                        </a:rPr>
                        <a:t> </a:t>
                      </a:r>
                      <a:r>
                        <a:rPr sz="1050" b="0" i="0" spc="-85" dirty="0">
                          <a:latin typeface="Lucida Sans" panose="020B0602030504020204" pitchFamily="34" charset="77"/>
                          <a:cs typeface="Arial Black"/>
                        </a:rPr>
                        <a:t>the</a:t>
                      </a:r>
                      <a:r>
                        <a:rPr sz="1050" b="0" i="0" spc="-140" dirty="0">
                          <a:latin typeface="Lucida Sans" panose="020B0602030504020204" pitchFamily="34" charset="77"/>
                          <a:cs typeface="Arial Black"/>
                        </a:rPr>
                        <a:t> </a:t>
                      </a:r>
                      <a:r>
                        <a:rPr sz="1050" b="0" i="0" spc="-105" dirty="0">
                          <a:latin typeface="Lucida Sans" panose="020B0602030504020204" pitchFamily="34" charset="77"/>
                          <a:cs typeface="Arial Black"/>
                        </a:rPr>
                        <a:t>default</a:t>
                      </a:r>
                      <a:r>
                        <a:rPr sz="1050" b="0" i="0" spc="-160" dirty="0">
                          <a:latin typeface="Lucida Sans" panose="020B0602030504020204" pitchFamily="34" charset="77"/>
                          <a:cs typeface="Arial Black"/>
                        </a:rPr>
                        <a:t> </a:t>
                      </a:r>
                      <a:r>
                        <a:rPr sz="1050" b="0" i="0" spc="-114" dirty="0">
                          <a:latin typeface="Lucida Sans" panose="020B0602030504020204" pitchFamily="34" charset="77"/>
                          <a:cs typeface="Arial Black"/>
                        </a:rPr>
                        <a:t>level</a:t>
                      </a:r>
                      <a:r>
                        <a:rPr sz="1050" b="0" i="0" spc="-135" dirty="0">
                          <a:latin typeface="Lucida Sans" panose="020B0602030504020204" pitchFamily="34" charset="77"/>
                          <a:cs typeface="Arial Black"/>
                        </a:rPr>
                        <a:t> </a:t>
                      </a:r>
                      <a:r>
                        <a:rPr sz="1050" b="0" i="0" spc="-65" dirty="0">
                          <a:latin typeface="Lucida Sans" panose="020B0602030504020204" pitchFamily="34" charset="77"/>
                          <a:cs typeface="Arial Black"/>
                        </a:rPr>
                        <a:t>of</a:t>
                      </a:r>
                      <a:r>
                        <a:rPr sz="1050" b="0" i="0" spc="-145" dirty="0">
                          <a:latin typeface="Lucida Sans" panose="020B0602030504020204" pitchFamily="34" charset="77"/>
                          <a:cs typeface="Arial Black"/>
                        </a:rPr>
                        <a:t> </a:t>
                      </a:r>
                      <a:r>
                        <a:rPr sz="1050" b="0" i="0" spc="-175" dirty="0">
                          <a:latin typeface="Lucida Sans" panose="020B0602030504020204" pitchFamily="34" charset="77"/>
                          <a:cs typeface="Arial Black"/>
                        </a:rPr>
                        <a:t>access</a:t>
                      </a:r>
                      <a:r>
                        <a:rPr sz="1050" b="0" i="0" spc="-125" dirty="0">
                          <a:latin typeface="Lucida Sans" panose="020B0602030504020204" pitchFamily="34" charset="77"/>
                          <a:cs typeface="Arial Black"/>
                        </a:rPr>
                        <a:t> </a:t>
                      </a:r>
                      <a:r>
                        <a:rPr sz="1050" b="0" i="0" spc="-120" dirty="0">
                          <a:latin typeface="Lucida Sans" panose="020B0602030504020204" pitchFamily="34" charset="77"/>
                          <a:cs typeface="Arial Black"/>
                        </a:rPr>
                        <a:t>users</a:t>
                      </a:r>
                      <a:r>
                        <a:rPr sz="1050" b="0" i="0" spc="-130" dirty="0">
                          <a:latin typeface="Lucida Sans" panose="020B0602030504020204" pitchFamily="34" charset="77"/>
                          <a:cs typeface="Arial Black"/>
                        </a:rPr>
                        <a:t> </a:t>
                      </a:r>
                      <a:r>
                        <a:rPr sz="1050" b="0" i="0" spc="-105" dirty="0">
                          <a:latin typeface="Lucida Sans" panose="020B0602030504020204" pitchFamily="34" charset="77"/>
                          <a:cs typeface="Arial Black"/>
                        </a:rPr>
                        <a:t>have</a:t>
                      </a:r>
                      <a:r>
                        <a:rPr sz="1050" b="0" i="0" spc="-220" dirty="0">
                          <a:latin typeface="Lucida Sans" panose="020B0602030504020204" pitchFamily="34" charset="77"/>
                          <a:cs typeface="Arial Black"/>
                        </a:rPr>
                        <a:t> </a:t>
                      </a:r>
                      <a:r>
                        <a:rPr sz="1050" b="0" i="0" spc="-70" dirty="0">
                          <a:latin typeface="Lucida Sans" panose="020B0602030504020204" pitchFamily="34" charset="77"/>
                          <a:cs typeface="Arial Black"/>
                        </a:rPr>
                        <a:t>to</a:t>
                      </a:r>
                      <a:r>
                        <a:rPr sz="1050" b="0" i="0" spc="-185" dirty="0">
                          <a:latin typeface="Lucida Sans" panose="020B0602030504020204" pitchFamily="34" charset="77"/>
                          <a:cs typeface="Arial Black"/>
                        </a:rPr>
                        <a:t> </a:t>
                      </a:r>
                      <a:r>
                        <a:rPr sz="1050" b="0" i="0" spc="-145" dirty="0">
                          <a:latin typeface="Lucida Sans" panose="020B0602030504020204" pitchFamily="34" charset="77"/>
                          <a:cs typeface="Arial Black"/>
                        </a:rPr>
                        <a:t>each</a:t>
                      </a:r>
                      <a:r>
                        <a:rPr sz="1050" b="0" i="0" spc="-110" dirty="0">
                          <a:latin typeface="Lucida Sans" panose="020B0602030504020204" pitchFamily="34" charset="77"/>
                          <a:cs typeface="Arial Black"/>
                        </a:rPr>
                        <a:t> </a:t>
                      </a:r>
                      <a:r>
                        <a:rPr sz="1050" b="0" i="0" spc="-100" dirty="0">
                          <a:latin typeface="Lucida Sans" panose="020B0602030504020204" pitchFamily="34" charset="77"/>
                          <a:cs typeface="Arial Black"/>
                        </a:rPr>
                        <a:t>others’</a:t>
                      </a:r>
                      <a:endParaRPr sz="1050" b="0" i="0">
                        <a:latin typeface="Lucida Sans" panose="020B0602030504020204" pitchFamily="34" charset="77"/>
                        <a:cs typeface="Arial Black"/>
                      </a:endParaRPr>
                    </a:p>
                    <a:p>
                      <a:pPr marL="145415">
                        <a:lnSpc>
                          <a:spcPts val="1230"/>
                        </a:lnSpc>
                      </a:pPr>
                      <a:r>
                        <a:rPr sz="1050" b="0" i="0" spc="-110" dirty="0">
                          <a:latin typeface="Lucida Sans" panose="020B0602030504020204" pitchFamily="34" charset="77"/>
                          <a:cs typeface="Arial Black"/>
                        </a:rPr>
                        <a:t>records</a:t>
                      </a:r>
                      <a:endParaRPr sz="1050" b="0" i="0">
                        <a:latin typeface="Lucida Sans" panose="020B0602030504020204" pitchFamily="34" charset="77"/>
                        <a:cs typeface="Arial Black"/>
                      </a:endParaRPr>
                    </a:p>
                  </a:txBody>
                  <a:tcPr marL="0" marR="0" marT="87630" marB="0">
                    <a:lnT w="12700">
                      <a:solidFill>
                        <a:srgbClr val="BCBCBC"/>
                      </a:solidFill>
                      <a:prstDash val="solid"/>
                    </a:lnT>
                    <a:lnB w="12700">
                      <a:solidFill>
                        <a:srgbClr val="BCBCBC"/>
                      </a:solidFill>
                      <a:prstDash val="solid"/>
                    </a:lnB>
                  </a:tcPr>
                </a:tc>
                <a:extLst>
                  <a:ext uri="{0D108BD9-81ED-4DB2-BD59-A6C34878D82A}">
                    <a16:rowId xmlns:a16="http://schemas.microsoft.com/office/drawing/2014/main" val="10003"/>
                  </a:ext>
                </a:extLst>
              </a:tr>
            </a:tbl>
          </a:graphicData>
        </a:graphic>
      </p:graphicFrame>
      <p:sp>
        <p:nvSpPr>
          <p:cNvPr id="18" name="object 18"/>
          <p:cNvSpPr/>
          <p:nvPr/>
        </p:nvSpPr>
        <p:spPr>
          <a:xfrm>
            <a:off x="2428239" y="1534160"/>
            <a:ext cx="2346960" cy="2357120"/>
          </a:xfrm>
          <a:prstGeom prst="rect">
            <a:avLst/>
          </a:prstGeom>
          <a:blipFill>
            <a:blip r:embed="rId13" cstate="print"/>
            <a:stretch>
              <a:fillRect/>
            </a:stretch>
          </a:blipFill>
        </p:spPr>
        <p:txBody>
          <a:bodyPr wrap="square" lIns="0" tIns="0" rIns="0" bIns="0" rtlCol="0"/>
          <a:lstStyle/>
          <a:p>
            <a:endParaRPr/>
          </a:p>
        </p:txBody>
      </p:sp>
      <p:sp>
        <p:nvSpPr>
          <p:cNvPr id="19" name="object 19"/>
          <p:cNvSpPr txBox="1"/>
          <p:nvPr/>
        </p:nvSpPr>
        <p:spPr>
          <a:xfrm>
            <a:off x="3130295" y="1702498"/>
            <a:ext cx="1019810" cy="1651734"/>
          </a:xfrm>
          <a:prstGeom prst="rect">
            <a:avLst/>
          </a:prstGeom>
        </p:spPr>
        <p:txBody>
          <a:bodyPr vert="horz" wrap="square" lIns="0" tIns="12700" rIns="0" bIns="0" rtlCol="0">
            <a:spAutoFit/>
          </a:bodyPr>
          <a:lstStyle/>
          <a:p>
            <a:pPr marL="12700">
              <a:lnSpc>
                <a:spcPct val="100000"/>
              </a:lnSpc>
              <a:spcBef>
                <a:spcPts val="100"/>
              </a:spcBef>
            </a:pPr>
            <a:r>
              <a:rPr sz="1200" b="1" spc="-25" dirty="0">
                <a:solidFill>
                  <a:srgbClr val="FFFFFF"/>
                </a:solidFill>
                <a:latin typeface="Lucida Sans"/>
                <a:cs typeface="Lucida Sans"/>
              </a:rPr>
              <a:t>Organization</a:t>
            </a:r>
            <a:endParaRPr sz="1200">
              <a:latin typeface="Lucida Sans"/>
              <a:cs typeface="Lucida Sans"/>
            </a:endParaRPr>
          </a:p>
          <a:p>
            <a:pPr>
              <a:lnSpc>
                <a:spcPct val="100000"/>
              </a:lnSpc>
              <a:spcBef>
                <a:spcPts val="25"/>
              </a:spcBef>
            </a:pPr>
            <a:endParaRPr sz="1950" dirty="0">
              <a:latin typeface="Times New Roman"/>
              <a:cs typeface="Times New Roman"/>
            </a:endParaRPr>
          </a:p>
          <a:p>
            <a:pPr marL="242570">
              <a:lnSpc>
                <a:spcPct val="100000"/>
              </a:lnSpc>
              <a:spcBef>
                <a:spcPts val="5"/>
              </a:spcBef>
            </a:pPr>
            <a:r>
              <a:rPr sz="1200" spc="-125" dirty="0">
                <a:solidFill>
                  <a:srgbClr val="FFFFFF"/>
                </a:solidFill>
                <a:latin typeface="Lucida Sans" panose="020B0602030504020204" pitchFamily="34" charset="77"/>
                <a:cs typeface="Arial Black"/>
              </a:rPr>
              <a:t>Object</a:t>
            </a:r>
            <a:endParaRPr sz="1200">
              <a:latin typeface="Lucida Sans" panose="020B0602030504020204" pitchFamily="34" charset="77"/>
              <a:cs typeface="Arial Black"/>
            </a:endParaRPr>
          </a:p>
          <a:p>
            <a:pPr>
              <a:lnSpc>
                <a:spcPct val="100000"/>
              </a:lnSpc>
              <a:spcBef>
                <a:spcPts val="5"/>
              </a:spcBef>
            </a:pPr>
            <a:endParaRPr sz="1900" dirty="0">
              <a:latin typeface="Times New Roman"/>
              <a:cs typeface="Times New Roman"/>
            </a:endParaRPr>
          </a:p>
          <a:p>
            <a:pPr marR="299720" algn="r">
              <a:lnSpc>
                <a:spcPct val="100000"/>
              </a:lnSpc>
              <a:spcBef>
                <a:spcPts val="5"/>
              </a:spcBef>
            </a:pPr>
            <a:r>
              <a:rPr sz="1100" b="1" spc="-45" dirty="0">
                <a:solidFill>
                  <a:srgbClr val="FFFFFF"/>
                </a:solidFill>
                <a:latin typeface="Lucida Sans"/>
                <a:cs typeface="Lucida Sans"/>
              </a:rPr>
              <a:t>R</a:t>
            </a:r>
            <a:r>
              <a:rPr sz="1100" b="1" spc="-10" dirty="0">
                <a:solidFill>
                  <a:srgbClr val="FFFFFF"/>
                </a:solidFill>
                <a:latin typeface="Lucida Sans"/>
                <a:cs typeface="Lucida Sans"/>
              </a:rPr>
              <a:t>e</a:t>
            </a:r>
            <a:r>
              <a:rPr sz="1100" b="1" spc="-30" dirty="0">
                <a:solidFill>
                  <a:srgbClr val="FFFFFF"/>
                </a:solidFill>
                <a:latin typeface="Lucida Sans"/>
                <a:cs typeface="Lucida Sans"/>
              </a:rPr>
              <a:t>c</a:t>
            </a:r>
            <a:r>
              <a:rPr sz="1100" b="1" spc="10" dirty="0">
                <a:solidFill>
                  <a:srgbClr val="FFFFFF"/>
                </a:solidFill>
                <a:latin typeface="Lucida Sans"/>
                <a:cs typeface="Lucida Sans"/>
              </a:rPr>
              <a:t>o</a:t>
            </a:r>
            <a:r>
              <a:rPr sz="1100" b="1" spc="-25" dirty="0">
                <a:solidFill>
                  <a:srgbClr val="FFFFFF"/>
                </a:solidFill>
                <a:latin typeface="Lucida Sans"/>
                <a:cs typeface="Lucida Sans"/>
              </a:rPr>
              <a:t>r</a:t>
            </a:r>
            <a:r>
              <a:rPr sz="1100" b="1" spc="-20" dirty="0">
                <a:solidFill>
                  <a:srgbClr val="FFFFFF"/>
                </a:solidFill>
                <a:latin typeface="Lucida Sans"/>
                <a:cs typeface="Lucida Sans"/>
              </a:rPr>
              <a:t>d</a:t>
            </a:r>
            <a:endParaRPr sz="1100">
              <a:latin typeface="Lucida Sans"/>
              <a:cs typeface="Lucida Sans"/>
            </a:endParaRPr>
          </a:p>
          <a:p>
            <a:pPr>
              <a:lnSpc>
                <a:spcPct val="100000"/>
              </a:lnSpc>
              <a:spcBef>
                <a:spcPts val="15"/>
              </a:spcBef>
            </a:pPr>
            <a:endParaRPr sz="2100" dirty="0">
              <a:latin typeface="Times New Roman"/>
              <a:cs typeface="Times New Roman"/>
            </a:endParaRPr>
          </a:p>
          <a:p>
            <a:pPr marR="293370" algn="r">
              <a:lnSpc>
                <a:spcPct val="100000"/>
              </a:lnSpc>
            </a:pPr>
            <a:r>
              <a:rPr sz="1200" b="1" spc="-55" dirty="0">
                <a:solidFill>
                  <a:srgbClr val="FFFFFF"/>
                </a:solidFill>
                <a:latin typeface="Lucida Sans"/>
                <a:cs typeface="Lucida Sans"/>
              </a:rPr>
              <a:t>F</a:t>
            </a:r>
            <a:r>
              <a:rPr sz="1200" b="1" spc="5" dirty="0">
                <a:solidFill>
                  <a:srgbClr val="FFFFFF"/>
                </a:solidFill>
                <a:latin typeface="Lucida Sans"/>
                <a:cs typeface="Lucida Sans"/>
              </a:rPr>
              <a:t>i</a:t>
            </a:r>
            <a:r>
              <a:rPr sz="1200" b="1" spc="10" dirty="0">
                <a:solidFill>
                  <a:srgbClr val="FFFFFF"/>
                </a:solidFill>
                <a:latin typeface="Lucida Sans"/>
                <a:cs typeface="Lucida Sans"/>
              </a:rPr>
              <a:t>e</a:t>
            </a:r>
            <a:r>
              <a:rPr sz="1200" b="1" spc="5" dirty="0">
                <a:solidFill>
                  <a:srgbClr val="FFFFFF"/>
                </a:solidFill>
                <a:latin typeface="Lucida Sans"/>
                <a:cs typeface="Lucida Sans"/>
              </a:rPr>
              <a:t>l</a:t>
            </a:r>
            <a:r>
              <a:rPr sz="1200" b="1" spc="-40" dirty="0">
                <a:solidFill>
                  <a:srgbClr val="FFFFFF"/>
                </a:solidFill>
                <a:latin typeface="Lucida Sans"/>
                <a:cs typeface="Lucida Sans"/>
              </a:rPr>
              <a:t>d</a:t>
            </a:r>
            <a:endParaRPr sz="1200">
              <a:latin typeface="Lucida Sans"/>
              <a:cs typeface="Lucida Sans"/>
            </a:endParaRPr>
          </a:p>
        </p:txBody>
      </p:sp>
    </p:spTree>
    <p:extLst>
      <p:ext uri="{BB962C8B-B14F-4D97-AF65-F5344CB8AC3E}">
        <p14:creationId xmlns:p14="http://schemas.microsoft.com/office/powerpoint/2010/main" val="4555237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282903"/>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3"/>
            <a:ext cx="2817622" cy="54927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80707" y="1054417"/>
            <a:ext cx="2268220" cy="197490"/>
          </a:xfrm>
          <a:prstGeom prst="rect">
            <a:avLst/>
          </a:prstGeom>
        </p:spPr>
        <p:txBody>
          <a:bodyPr vert="horz" wrap="square" lIns="0" tIns="12700" rIns="0" bIns="0" rtlCol="0">
            <a:spAutoFit/>
          </a:bodyPr>
          <a:lstStyle/>
          <a:p>
            <a:pPr marL="12700">
              <a:lnSpc>
                <a:spcPct val="100000"/>
              </a:lnSpc>
              <a:spcBef>
                <a:spcPts val="100"/>
              </a:spcBef>
            </a:pPr>
            <a:r>
              <a:rPr sz="1200" spc="-114" dirty="0">
                <a:latin typeface="Lucida Sans" panose="020B0602030504020204" pitchFamily="34" charset="77"/>
                <a:cs typeface="Arial Black"/>
              </a:rPr>
              <a:t>Overview </a:t>
            </a:r>
            <a:r>
              <a:rPr sz="1200" spc="-160" dirty="0">
                <a:latin typeface="Lucida Sans" panose="020B0602030504020204" pitchFamily="34" charset="77"/>
                <a:cs typeface="Arial Black"/>
              </a:rPr>
              <a:t>Salesforce</a:t>
            </a:r>
            <a:r>
              <a:rPr sz="1200" spc="-285" dirty="0">
                <a:latin typeface="Lucida Sans" panose="020B0602030504020204" pitchFamily="34" charset="77"/>
                <a:cs typeface="Arial Black"/>
              </a:rPr>
              <a:t> </a:t>
            </a:r>
            <a:r>
              <a:rPr sz="1200" spc="-120" dirty="0">
                <a:latin typeface="Lucida Sans" panose="020B0602030504020204" pitchFamily="34" charset="77"/>
                <a:cs typeface="Arial Black"/>
              </a:rPr>
              <a:t>terminology</a:t>
            </a:r>
            <a:endParaRPr sz="1200">
              <a:latin typeface="Lucida Sans" panose="020B0602030504020204" pitchFamily="34" charset="77"/>
              <a:cs typeface="Arial Black"/>
            </a:endParaRPr>
          </a:p>
        </p:txBody>
      </p:sp>
      <p:sp>
        <p:nvSpPr>
          <p:cNvPr id="6" name="object 6"/>
          <p:cNvSpPr txBox="1">
            <a:spLocks noGrp="1"/>
          </p:cNvSpPr>
          <p:nvPr>
            <p:ph type="title"/>
          </p:nvPr>
        </p:nvSpPr>
        <p:spPr>
          <a:xfrm>
            <a:off x="4827270" y="759320"/>
            <a:ext cx="2933065" cy="1186928"/>
          </a:xfrm>
          <a:prstGeom prst="rect">
            <a:avLst/>
          </a:prstGeom>
        </p:spPr>
        <p:txBody>
          <a:bodyPr vert="horz" wrap="square" lIns="0" tIns="158750" rIns="0" bIns="0" rtlCol="0">
            <a:spAutoFit/>
          </a:bodyPr>
          <a:lstStyle/>
          <a:p>
            <a:pPr marR="5080" algn="l" rtl="0">
              <a:lnSpc>
                <a:spcPct val="100000"/>
              </a:lnSpc>
              <a:spcBef>
                <a:spcPts val="1250"/>
              </a:spcBef>
            </a:pPr>
            <a:r>
              <a:rPr spc="-85" dirty="0"/>
              <a:t>O</a:t>
            </a:r>
            <a:r>
              <a:rPr spc="-35" dirty="0"/>
              <a:t>b</a:t>
            </a:r>
            <a:r>
              <a:rPr spc="-25" dirty="0"/>
              <a:t>j</a:t>
            </a:r>
            <a:r>
              <a:rPr spc="-5" dirty="0"/>
              <a:t>e</a:t>
            </a:r>
            <a:r>
              <a:rPr spc="-110" dirty="0"/>
              <a:t>c</a:t>
            </a:r>
            <a:r>
              <a:rPr spc="50" dirty="0"/>
              <a:t>t</a:t>
            </a:r>
          </a:p>
          <a:p>
            <a:pPr marL="32384" marR="6350" indent="-20320" algn="l" rtl="0">
              <a:lnSpc>
                <a:spcPct val="128000"/>
              </a:lnSpc>
              <a:spcBef>
                <a:spcPts val="350"/>
              </a:spcBef>
            </a:pPr>
            <a:r>
              <a:rPr sz="1200" b="0" spc="-140" dirty="0">
                <a:latin typeface="Lucida Sans" panose="020B0602030504020204" pitchFamily="34" charset="77"/>
                <a:cs typeface="Arial Black"/>
              </a:rPr>
              <a:t>An</a:t>
            </a:r>
            <a:r>
              <a:rPr sz="1200" b="0" spc="-105" dirty="0">
                <a:latin typeface="Lucida Sans" panose="020B0602030504020204" pitchFamily="34" charset="77"/>
                <a:cs typeface="Arial Black"/>
              </a:rPr>
              <a:t> </a:t>
            </a:r>
            <a:r>
              <a:rPr sz="1200" b="0" spc="-130" dirty="0">
                <a:latin typeface="Lucida Sans" panose="020B0602030504020204" pitchFamily="34" charset="77"/>
                <a:cs typeface="Arial Black"/>
              </a:rPr>
              <a:t>object</a:t>
            </a:r>
            <a:r>
              <a:rPr sz="1200" b="0" spc="-180" dirty="0">
                <a:latin typeface="Lucida Sans" panose="020B0602030504020204" pitchFamily="34" charset="77"/>
                <a:cs typeface="Arial Black"/>
              </a:rPr>
              <a:t> </a:t>
            </a:r>
            <a:r>
              <a:rPr sz="1200" b="0" spc="-135" dirty="0">
                <a:latin typeface="Lucida Sans" panose="020B0602030504020204" pitchFamily="34" charset="77"/>
                <a:cs typeface="Arial Black"/>
              </a:rPr>
              <a:t>lets</a:t>
            </a:r>
            <a:r>
              <a:rPr sz="1200" b="0" spc="-180" dirty="0">
                <a:latin typeface="Lucida Sans" panose="020B0602030504020204" pitchFamily="34" charset="77"/>
                <a:cs typeface="Arial Black"/>
              </a:rPr>
              <a:t> </a:t>
            </a:r>
            <a:r>
              <a:rPr sz="1200" b="0" spc="-85" dirty="0">
                <a:latin typeface="Lucida Sans" panose="020B0602030504020204" pitchFamily="34" charset="77"/>
                <a:cs typeface="Arial Black"/>
              </a:rPr>
              <a:t>you</a:t>
            </a:r>
            <a:r>
              <a:rPr sz="1200" b="0" spc="-175" dirty="0">
                <a:latin typeface="Lucida Sans" panose="020B0602030504020204" pitchFamily="34" charset="77"/>
                <a:cs typeface="Arial Black"/>
              </a:rPr>
              <a:t> </a:t>
            </a:r>
            <a:r>
              <a:rPr sz="1200" b="0" spc="-105" dirty="0">
                <a:latin typeface="Lucida Sans" panose="020B0602030504020204" pitchFamily="34" charset="77"/>
                <a:cs typeface="Arial Black"/>
              </a:rPr>
              <a:t>to</a:t>
            </a:r>
            <a:r>
              <a:rPr sz="1200" b="0" spc="-170" dirty="0">
                <a:latin typeface="Lucida Sans" panose="020B0602030504020204" pitchFamily="34" charset="77"/>
                <a:cs typeface="Arial Black"/>
              </a:rPr>
              <a:t> </a:t>
            </a:r>
            <a:r>
              <a:rPr sz="1200" b="0" spc="-114" dirty="0">
                <a:latin typeface="Lucida Sans" panose="020B0602030504020204" pitchFamily="34" charset="77"/>
                <a:cs typeface="Arial Black"/>
              </a:rPr>
              <a:t>store</a:t>
            </a:r>
            <a:r>
              <a:rPr sz="1200" b="0" spc="-195" dirty="0">
                <a:latin typeface="Lucida Sans" panose="020B0602030504020204" pitchFamily="34" charset="77"/>
                <a:cs typeface="Arial Black"/>
              </a:rPr>
              <a:t> </a:t>
            </a:r>
            <a:r>
              <a:rPr sz="1200" b="0" spc="-114" dirty="0">
                <a:latin typeface="Lucida Sans" panose="020B0602030504020204" pitchFamily="34" charset="77"/>
                <a:cs typeface="Arial Black"/>
              </a:rPr>
              <a:t>information</a:t>
            </a:r>
            <a:r>
              <a:rPr sz="1200" b="0" spc="-180" dirty="0">
                <a:latin typeface="Lucida Sans" panose="020B0602030504020204" pitchFamily="34" charset="77"/>
                <a:cs typeface="Arial Black"/>
              </a:rPr>
              <a:t> </a:t>
            </a:r>
            <a:r>
              <a:rPr sz="1200" b="0" spc="-75" dirty="0">
                <a:latin typeface="Lucida Sans" panose="020B0602030504020204" pitchFamily="34" charset="77"/>
                <a:cs typeface="Arial Black"/>
              </a:rPr>
              <a:t>of</a:t>
            </a:r>
            <a:r>
              <a:rPr sz="1200" b="0" spc="-170" dirty="0">
                <a:latin typeface="Lucida Sans" panose="020B0602030504020204" pitchFamily="34" charset="77"/>
                <a:cs typeface="Arial Black"/>
              </a:rPr>
              <a:t> </a:t>
            </a:r>
            <a:r>
              <a:rPr sz="1200" b="0" spc="-135" dirty="0">
                <a:latin typeface="Lucida Sans" panose="020B0602030504020204" pitchFamily="34" charset="77"/>
                <a:cs typeface="Arial Black"/>
              </a:rPr>
              <a:t>a  </a:t>
            </a:r>
            <a:r>
              <a:rPr sz="1200" b="0" spc="-114" dirty="0">
                <a:latin typeface="Lucida Sans" panose="020B0602030504020204" pitchFamily="34" charset="77"/>
                <a:cs typeface="Arial Black"/>
              </a:rPr>
              <a:t>particular</a:t>
            </a:r>
            <a:r>
              <a:rPr sz="1200" b="0" spc="-185" dirty="0">
                <a:latin typeface="Lucida Sans" panose="020B0602030504020204" pitchFamily="34" charset="77"/>
                <a:cs typeface="Arial Black"/>
              </a:rPr>
              <a:t> </a:t>
            </a:r>
            <a:r>
              <a:rPr sz="1200" b="0" spc="-110" dirty="0">
                <a:latin typeface="Lucida Sans" panose="020B0602030504020204" pitchFamily="34" charset="77"/>
                <a:cs typeface="Arial Black"/>
              </a:rPr>
              <a:t>type</a:t>
            </a:r>
            <a:r>
              <a:rPr sz="1200" b="0" spc="-195" dirty="0">
                <a:latin typeface="Lucida Sans" panose="020B0602030504020204" pitchFamily="34" charset="77"/>
                <a:cs typeface="Arial Black"/>
              </a:rPr>
              <a:t> </a:t>
            </a:r>
            <a:r>
              <a:rPr sz="1200" b="0" spc="-75" dirty="0">
                <a:latin typeface="Lucida Sans" panose="020B0602030504020204" pitchFamily="34" charset="77"/>
                <a:cs typeface="Arial Black"/>
              </a:rPr>
              <a:t>of</a:t>
            </a:r>
            <a:r>
              <a:rPr sz="1200" b="0" spc="-180" dirty="0">
                <a:latin typeface="Lucida Sans" panose="020B0602030504020204" pitchFamily="34" charset="77"/>
                <a:cs typeface="Arial Black"/>
              </a:rPr>
              <a:t> </a:t>
            </a:r>
            <a:r>
              <a:rPr sz="1200" b="0" spc="-110" dirty="0">
                <a:latin typeface="Lucida Sans" panose="020B0602030504020204" pitchFamily="34" charset="77"/>
                <a:cs typeface="Arial Black"/>
              </a:rPr>
              <a:t>information.</a:t>
            </a:r>
            <a:r>
              <a:rPr sz="1200" b="0" spc="-165" dirty="0">
                <a:latin typeface="Lucida Sans" panose="020B0602030504020204" pitchFamily="34" charset="77"/>
                <a:cs typeface="Arial Black"/>
              </a:rPr>
              <a:t> </a:t>
            </a:r>
            <a:r>
              <a:rPr sz="1200" b="0" spc="-140" dirty="0">
                <a:latin typeface="Lucida Sans" panose="020B0602030504020204" pitchFamily="34" charset="77"/>
                <a:cs typeface="Arial Black"/>
              </a:rPr>
              <a:t>Objects</a:t>
            </a:r>
            <a:r>
              <a:rPr sz="1200" b="0" spc="-180" dirty="0">
                <a:latin typeface="Lucida Sans" panose="020B0602030504020204" pitchFamily="34" charset="77"/>
                <a:cs typeface="Arial Black"/>
              </a:rPr>
              <a:t> </a:t>
            </a:r>
            <a:r>
              <a:rPr sz="1200" b="0" spc="-155" dirty="0">
                <a:latin typeface="Lucida Sans" panose="020B0602030504020204" pitchFamily="34" charset="77"/>
                <a:cs typeface="Arial Black"/>
              </a:rPr>
              <a:t>can  </a:t>
            </a:r>
            <a:r>
              <a:rPr sz="1200" b="0" spc="-105" dirty="0">
                <a:latin typeface="Lucida Sans" panose="020B0602030504020204" pitchFamily="34" charset="77"/>
                <a:cs typeface="Arial Black"/>
              </a:rPr>
              <a:t>be </a:t>
            </a:r>
            <a:r>
              <a:rPr sz="1200" b="0" spc="-150" dirty="0">
                <a:latin typeface="Lucida Sans" panose="020B0602030504020204" pitchFamily="34" charset="77"/>
                <a:cs typeface="Arial Black"/>
              </a:rPr>
              <a:t>Accounts, Contacts, </a:t>
            </a:r>
            <a:r>
              <a:rPr sz="1200" b="0" spc="-114" dirty="0">
                <a:latin typeface="Lucida Sans" panose="020B0602030504020204" pitchFamily="34" charset="77"/>
                <a:cs typeface="Arial Black"/>
              </a:rPr>
              <a:t>Opportunities,</a:t>
            </a:r>
            <a:r>
              <a:rPr sz="1200" b="0" spc="-305" dirty="0">
                <a:latin typeface="Lucida Sans" panose="020B0602030504020204" pitchFamily="34" charset="77"/>
                <a:cs typeface="Arial Black"/>
              </a:rPr>
              <a:t> </a:t>
            </a:r>
            <a:r>
              <a:rPr sz="1200" b="0" spc="-155" dirty="0">
                <a:latin typeface="Lucida Sans" panose="020B0602030504020204" pitchFamily="34" charset="77"/>
                <a:cs typeface="Arial Black"/>
              </a:rPr>
              <a:t>etc.</a:t>
            </a:r>
            <a:endParaRPr sz="1200" b="0" dirty="0">
              <a:latin typeface="Lucida Sans" panose="020B0602030504020204" pitchFamily="34" charset="77"/>
              <a:cs typeface="Arial Black"/>
            </a:endParaRPr>
          </a:p>
        </p:txBody>
      </p:sp>
      <p:sp>
        <p:nvSpPr>
          <p:cNvPr id="7" name="object 7"/>
          <p:cNvSpPr txBox="1"/>
          <p:nvPr/>
        </p:nvSpPr>
        <p:spPr>
          <a:xfrm>
            <a:off x="8466708" y="1703739"/>
            <a:ext cx="2698750" cy="1199515"/>
          </a:xfrm>
          <a:prstGeom prst="rect">
            <a:avLst/>
          </a:prstGeom>
        </p:spPr>
        <p:txBody>
          <a:bodyPr vert="horz" wrap="square" lIns="0" tIns="158115" rIns="0" bIns="0" rtlCol="0">
            <a:spAutoFit/>
          </a:bodyPr>
          <a:lstStyle/>
          <a:p>
            <a:pPr marL="12700">
              <a:lnSpc>
                <a:spcPct val="100000"/>
              </a:lnSpc>
              <a:spcBef>
                <a:spcPts val="1245"/>
              </a:spcBef>
            </a:pPr>
            <a:r>
              <a:rPr sz="1850" b="1" spc="-145" dirty="0">
                <a:latin typeface="Lucida Sans"/>
                <a:cs typeface="Lucida Sans"/>
              </a:rPr>
              <a:t>Tab</a:t>
            </a:r>
            <a:endParaRPr sz="1850" dirty="0">
              <a:latin typeface="Lucida Sans"/>
              <a:cs typeface="Lucida Sans"/>
            </a:endParaRPr>
          </a:p>
          <a:p>
            <a:pPr marL="12700" marR="5080">
              <a:lnSpc>
                <a:spcPct val="127899"/>
              </a:lnSpc>
              <a:spcBef>
                <a:spcPts val="350"/>
              </a:spcBef>
            </a:pPr>
            <a:r>
              <a:rPr sz="1200" spc="-180" dirty="0">
                <a:latin typeface="Lucida Sans" panose="020B0602030504020204" pitchFamily="34" charset="77"/>
                <a:cs typeface="Arial Black"/>
              </a:rPr>
              <a:t>Tabs </a:t>
            </a:r>
            <a:r>
              <a:rPr sz="1200" spc="-114" dirty="0">
                <a:latin typeface="Lucida Sans" panose="020B0602030504020204" pitchFamily="34" charset="77"/>
                <a:cs typeface="Arial Black"/>
              </a:rPr>
              <a:t>are displayed </a:t>
            </a:r>
            <a:r>
              <a:rPr sz="1200" spc="-135" dirty="0">
                <a:latin typeface="Lucida Sans" panose="020B0602030504020204" pitchFamily="34" charset="77"/>
                <a:cs typeface="Arial Black"/>
              </a:rPr>
              <a:t>at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top </a:t>
            </a:r>
            <a:r>
              <a:rPr sz="1200" spc="-75" dirty="0">
                <a:latin typeface="Lucida Sans" panose="020B0602030504020204" pitchFamily="34" charset="77"/>
                <a:cs typeface="Arial Black"/>
              </a:rPr>
              <a:t>of </a:t>
            </a:r>
            <a:r>
              <a:rPr sz="1200" spc="-160" dirty="0">
                <a:latin typeface="Lucida Sans" panose="020B0602030504020204" pitchFamily="34" charset="77"/>
                <a:cs typeface="Arial Black"/>
              </a:rPr>
              <a:t>each  </a:t>
            </a:r>
            <a:r>
              <a:rPr sz="1200" spc="-140" dirty="0">
                <a:latin typeface="Lucida Sans" panose="020B0602030504020204" pitchFamily="34" charset="77"/>
                <a:cs typeface="Arial Black"/>
              </a:rPr>
              <a:t>Salesforce </a:t>
            </a:r>
            <a:r>
              <a:rPr sz="1200" spc="-135" dirty="0">
                <a:latin typeface="Lucida Sans" panose="020B0602030504020204" pitchFamily="34" charset="77"/>
                <a:cs typeface="Arial Black"/>
              </a:rPr>
              <a:t>page </a:t>
            </a:r>
            <a:r>
              <a:rPr sz="1200" spc="-105" dirty="0">
                <a:latin typeface="Lucida Sans" panose="020B0602030504020204" pitchFamily="34" charset="77"/>
                <a:cs typeface="Arial Black"/>
              </a:rPr>
              <a:t>and </a:t>
            </a:r>
            <a:r>
              <a:rPr sz="1200" spc="-120" dirty="0">
                <a:latin typeface="Lucida Sans" panose="020B0602030504020204" pitchFamily="34" charset="77"/>
                <a:cs typeface="Arial Black"/>
              </a:rPr>
              <a:t>give </a:t>
            </a:r>
            <a:r>
              <a:rPr sz="1200" spc="-195" dirty="0">
                <a:latin typeface="Lucida Sans" panose="020B0602030504020204" pitchFamily="34" charset="77"/>
                <a:cs typeface="Arial Black"/>
              </a:rPr>
              <a:t>access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objects </a:t>
            </a:r>
            <a:r>
              <a:rPr sz="1200" spc="-145" dirty="0">
                <a:latin typeface="Lucida Sans" panose="020B0602030504020204" pitchFamily="34" charset="77"/>
                <a:cs typeface="Arial Black"/>
              </a:rPr>
              <a:t>such </a:t>
            </a:r>
            <a:r>
              <a:rPr sz="1200" spc="-165" dirty="0">
                <a:latin typeface="Lucida Sans" panose="020B0602030504020204" pitchFamily="34" charset="77"/>
                <a:cs typeface="Arial Black"/>
              </a:rPr>
              <a:t>as </a:t>
            </a:r>
            <a:r>
              <a:rPr sz="1200" spc="-155" dirty="0">
                <a:latin typeface="Lucida Sans" panose="020B0602030504020204" pitchFamily="34" charset="77"/>
                <a:cs typeface="Arial Black"/>
              </a:rPr>
              <a:t>Accounts, </a:t>
            </a:r>
            <a:r>
              <a:rPr sz="1200" spc="-150" dirty="0">
                <a:latin typeface="Lucida Sans" panose="020B0602030504020204" pitchFamily="34" charset="77"/>
                <a:cs typeface="Arial Black"/>
              </a:rPr>
              <a:t>Contacts,</a:t>
            </a:r>
            <a:r>
              <a:rPr sz="1200" spc="-270" dirty="0">
                <a:latin typeface="Lucida Sans" panose="020B0602030504020204" pitchFamily="34" charset="77"/>
                <a:cs typeface="Arial Black"/>
              </a:rPr>
              <a:t> </a:t>
            </a:r>
            <a:r>
              <a:rPr sz="1200" spc="-155" dirty="0">
                <a:latin typeface="Lucida Sans" panose="020B0602030504020204" pitchFamily="34" charset="77"/>
                <a:cs typeface="Arial Black"/>
              </a:rPr>
              <a:t>etc.</a:t>
            </a:r>
            <a:endParaRPr sz="1200" dirty="0">
              <a:latin typeface="Lucida Sans" panose="020B0602030504020204" pitchFamily="34" charset="77"/>
              <a:cs typeface="Arial Black"/>
            </a:endParaRPr>
          </a:p>
        </p:txBody>
      </p:sp>
      <p:sp>
        <p:nvSpPr>
          <p:cNvPr id="8" name="object 8"/>
          <p:cNvSpPr txBox="1"/>
          <p:nvPr/>
        </p:nvSpPr>
        <p:spPr>
          <a:xfrm>
            <a:off x="4956175" y="2677193"/>
            <a:ext cx="2810510" cy="1152239"/>
          </a:xfrm>
          <a:prstGeom prst="rect">
            <a:avLst/>
          </a:prstGeom>
        </p:spPr>
        <p:txBody>
          <a:bodyPr vert="horz" wrap="square" lIns="0" tIns="158115" rIns="0" bIns="0" rtlCol="0">
            <a:spAutoFit/>
          </a:bodyPr>
          <a:lstStyle/>
          <a:p>
            <a:pPr marR="18415">
              <a:lnSpc>
                <a:spcPct val="100000"/>
              </a:lnSpc>
              <a:spcBef>
                <a:spcPts val="1245"/>
              </a:spcBef>
            </a:pPr>
            <a:r>
              <a:rPr sz="1850" b="1" spc="-90" dirty="0">
                <a:latin typeface="Lucida Sans"/>
                <a:cs typeface="Lucida Sans"/>
              </a:rPr>
              <a:t>A</a:t>
            </a:r>
            <a:r>
              <a:rPr sz="1850" b="1" spc="-25" dirty="0">
                <a:latin typeface="Lucida Sans"/>
                <a:cs typeface="Lucida Sans"/>
              </a:rPr>
              <a:t>p</a:t>
            </a:r>
            <a:r>
              <a:rPr sz="1850" b="1" spc="-60" dirty="0">
                <a:latin typeface="Lucida Sans"/>
                <a:cs typeface="Lucida Sans"/>
              </a:rPr>
              <a:t>p</a:t>
            </a:r>
            <a:endParaRPr lang="en-US" sz="1850" b="1" dirty="0">
              <a:latin typeface="Lucida Sans"/>
              <a:cs typeface="Lucida Sans"/>
            </a:endParaRPr>
          </a:p>
          <a:p>
            <a:pPr marR="18415">
              <a:lnSpc>
                <a:spcPct val="100000"/>
              </a:lnSpc>
              <a:spcBef>
                <a:spcPts val="1245"/>
              </a:spcBef>
            </a:pPr>
            <a:r>
              <a:rPr sz="1200" spc="-140" dirty="0">
                <a:latin typeface="Lucida Sans" panose="020B0602030504020204" pitchFamily="34" charset="77"/>
                <a:cs typeface="Arial Black"/>
              </a:rPr>
              <a:t>An</a:t>
            </a:r>
            <a:r>
              <a:rPr sz="1200" spc="-110" dirty="0">
                <a:latin typeface="Lucida Sans" panose="020B0602030504020204" pitchFamily="34" charset="77"/>
                <a:cs typeface="Arial Black"/>
              </a:rPr>
              <a:t> </a:t>
            </a:r>
            <a:r>
              <a:rPr sz="1200" spc="-105" dirty="0">
                <a:latin typeface="Lucida Sans" panose="020B0602030504020204" pitchFamily="34" charset="77"/>
                <a:cs typeface="Arial Black"/>
              </a:rPr>
              <a:t>app</a:t>
            </a:r>
            <a:r>
              <a:rPr sz="1200" spc="-180" dirty="0">
                <a:latin typeface="Lucida Sans" panose="020B0602030504020204" pitchFamily="34" charset="77"/>
                <a:cs typeface="Arial Black"/>
              </a:rPr>
              <a:t> </a:t>
            </a:r>
            <a:r>
              <a:rPr sz="1200" spc="-125" dirty="0">
                <a:latin typeface="Lucida Sans" panose="020B0602030504020204" pitchFamily="34" charset="77"/>
                <a:cs typeface="Arial Black"/>
              </a:rPr>
              <a:t>is</a:t>
            </a:r>
            <a:r>
              <a:rPr sz="1200" spc="-180" dirty="0">
                <a:latin typeface="Lucida Sans" panose="020B0602030504020204" pitchFamily="34" charset="77"/>
                <a:cs typeface="Arial Black"/>
              </a:rPr>
              <a:t> </a:t>
            </a:r>
            <a:r>
              <a:rPr sz="1200" spc="-135" dirty="0">
                <a:latin typeface="Lucida Sans" panose="020B0602030504020204" pitchFamily="34" charset="77"/>
                <a:cs typeface="Arial Black"/>
              </a:rPr>
              <a:t>a</a:t>
            </a:r>
            <a:r>
              <a:rPr sz="1200" spc="-195" dirty="0">
                <a:latin typeface="Lucida Sans" panose="020B0602030504020204" pitchFamily="34" charset="77"/>
                <a:cs typeface="Arial Black"/>
              </a:rPr>
              <a:t> </a:t>
            </a:r>
            <a:r>
              <a:rPr sz="1200" spc="-90" dirty="0">
                <a:latin typeface="Lucida Sans" panose="020B0602030504020204" pitchFamily="34" charset="77"/>
                <a:cs typeface="Arial Black"/>
              </a:rPr>
              <a:t>group</a:t>
            </a:r>
            <a:r>
              <a:rPr sz="1200" spc="-185" dirty="0">
                <a:latin typeface="Lucida Sans" panose="020B0602030504020204" pitchFamily="34" charset="77"/>
                <a:cs typeface="Arial Black"/>
              </a:rPr>
              <a:t> </a:t>
            </a:r>
            <a:r>
              <a:rPr sz="1200" spc="-75" dirty="0">
                <a:latin typeface="Lucida Sans" panose="020B0602030504020204" pitchFamily="34" charset="77"/>
                <a:cs typeface="Arial Black"/>
              </a:rPr>
              <a:t>of</a:t>
            </a:r>
            <a:r>
              <a:rPr sz="1200" spc="-170" dirty="0">
                <a:latin typeface="Lucida Sans" panose="020B0602030504020204" pitchFamily="34" charset="77"/>
                <a:cs typeface="Arial Black"/>
              </a:rPr>
              <a:t> </a:t>
            </a:r>
            <a:r>
              <a:rPr sz="1200" spc="-135" dirty="0">
                <a:latin typeface="Lucida Sans" panose="020B0602030504020204" pitchFamily="34" charset="77"/>
                <a:cs typeface="Arial Black"/>
              </a:rPr>
              <a:t>tabs</a:t>
            </a:r>
            <a:r>
              <a:rPr sz="1200" spc="-180" dirty="0">
                <a:latin typeface="Lucida Sans" panose="020B0602030504020204" pitchFamily="34" charset="77"/>
                <a:cs typeface="Arial Black"/>
              </a:rPr>
              <a:t> </a:t>
            </a:r>
            <a:r>
              <a:rPr sz="1200" spc="-125" dirty="0">
                <a:latin typeface="Lucida Sans" panose="020B0602030504020204" pitchFamily="34" charset="77"/>
                <a:cs typeface="Arial Black"/>
              </a:rPr>
              <a:t>that</a:t>
            </a:r>
            <a:r>
              <a:rPr sz="1200" spc="-190" dirty="0">
                <a:latin typeface="Lucida Sans" panose="020B0602030504020204" pitchFamily="34" charset="77"/>
                <a:cs typeface="Arial Black"/>
              </a:rPr>
              <a:t> </a:t>
            </a:r>
            <a:r>
              <a:rPr sz="1200" spc="-160" dirty="0">
                <a:latin typeface="Lucida Sans" panose="020B0602030504020204" pitchFamily="34" charset="77"/>
                <a:cs typeface="Arial Black"/>
              </a:rPr>
              <a:t>can</a:t>
            </a:r>
            <a:r>
              <a:rPr sz="1200" spc="-185" dirty="0">
                <a:latin typeface="Lucida Sans" panose="020B0602030504020204" pitchFamily="34" charset="77"/>
                <a:cs typeface="Arial Black"/>
              </a:rPr>
              <a:t> </a:t>
            </a:r>
            <a:r>
              <a:rPr sz="1200" spc="-105" dirty="0">
                <a:latin typeface="Lucida Sans" panose="020B0602030504020204" pitchFamily="34" charset="77"/>
                <a:cs typeface="Arial Black"/>
              </a:rPr>
              <a:t>be</a:t>
            </a:r>
            <a:r>
              <a:rPr sz="1200" spc="-195" dirty="0">
                <a:latin typeface="Lucida Sans" panose="020B0602030504020204" pitchFamily="34" charset="77"/>
                <a:cs typeface="Arial Black"/>
              </a:rPr>
              <a:t> </a:t>
            </a:r>
            <a:r>
              <a:rPr sz="1200" spc="-135" dirty="0">
                <a:latin typeface="Lucida Sans" panose="020B0602030504020204" pitchFamily="34" charset="77"/>
                <a:cs typeface="Arial Black"/>
              </a:rPr>
              <a:t>a  </a:t>
            </a:r>
            <a:r>
              <a:rPr sz="1200" spc="-160" dirty="0">
                <a:latin typeface="Lucida Sans" panose="020B0602030504020204" pitchFamily="34" charset="77"/>
                <a:cs typeface="Arial Black"/>
              </a:rPr>
              <a:t>Sales </a:t>
            </a:r>
            <a:r>
              <a:rPr sz="1200" spc="-110" dirty="0">
                <a:latin typeface="Lucida Sans" panose="020B0602030504020204" pitchFamily="34" charset="77"/>
                <a:cs typeface="Arial Black"/>
              </a:rPr>
              <a:t>app, </a:t>
            </a:r>
            <a:r>
              <a:rPr sz="1200" spc="-145" dirty="0">
                <a:latin typeface="Lucida Sans" panose="020B0602030504020204" pitchFamily="34" charset="77"/>
                <a:cs typeface="Arial Black"/>
              </a:rPr>
              <a:t>Service </a:t>
            </a:r>
            <a:r>
              <a:rPr sz="1200" spc="-105" dirty="0">
                <a:latin typeface="Lucida Sans" panose="020B0602030504020204" pitchFamily="34" charset="77"/>
                <a:cs typeface="Arial Black"/>
              </a:rPr>
              <a:t>app </a:t>
            </a:r>
            <a:r>
              <a:rPr sz="1200" spc="-155" dirty="0">
                <a:latin typeface="Lucida Sans" panose="020B0602030504020204" pitchFamily="34" charset="77"/>
                <a:cs typeface="Arial Black"/>
              </a:rPr>
              <a:t>etc. </a:t>
            </a:r>
            <a:r>
              <a:rPr sz="1200" spc="-135" dirty="0">
                <a:latin typeface="Lucida Sans" panose="020B0602030504020204" pitchFamily="34" charset="77"/>
                <a:cs typeface="Arial Black"/>
              </a:rPr>
              <a:t>Apps </a:t>
            </a:r>
            <a:r>
              <a:rPr sz="1200" spc="-155" dirty="0">
                <a:latin typeface="Lucida Sans" panose="020B0602030504020204" pitchFamily="34" charset="77"/>
                <a:cs typeface="Arial Black"/>
              </a:rPr>
              <a:t>can </a:t>
            </a:r>
            <a:r>
              <a:rPr sz="1200" spc="-125" dirty="0">
                <a:latin typeface="Lucida Sans" panose="020B0602030504020204" pitchFamily="34" charset="77"/>
                <a:cs typeface="Arial Black"/>
              </a:rPr>
              <a:t>also  </a:t>
            </a:r>
            <a:r>
              <a:rPr sz="1200" spc="-105" dirty="0">
                <a:latin typeface="Lucida Sans" panose="020B0602030504020204" pitchFamily="34" charset="77"/>
                <a:cs typeface="Arial Black"/>
              </a:rPr>
              <a:t>be</a:t>
            </a:r>
            <a:r>
              <a:rPr sz="1200" spc="-210" dirty="0">
                <a:latin typeface="Lucida Sans" panose="020B0602030504020204" pitchFamily="34" charset="77"/>
                <a:cs typeface="Arial Black"/>
              </a:rPr>
              <a:t> </a:t>
            </a:r>
            <a:r>
              <a:rPr sz="1200" spc="-114" dirty="0">
                <a:latin typeface="Lucida Sans" panose="020B0602030504020204" pitchFamily="34" charset="77"/>
                <a:cs typeface="Arial Black"/>
              </a:rPr>
              <a:t>installed</a:t>
            </a:r>
            <a:r>
              <a:rPr sz="1200" spc="-185" dirty="0">
                <a:latin typeface="Lucida Sans" panose="020B0602030504020204" pitchFamily="34" charset="77"/>
                <a:cs typeface="Arial Black"/>
              </a:rPr>
              <a:t> </a:t>
            </a:r>
            <a:r>
              <a:rPr sz="1200" spc="-75" dirty="0">
                <a:latin typeface="Lucida Sans" panose="020B0602030504020204" pitchFamily="34" charset="77"/>
                <a:cs typeface="Arial Black"/>
              </a:rPr>
              <a:t>from</a:t>
            </a:r>
            <a:r>
              <a:rPr sz="1200" spc="-170" dirty="0">
                <a:latin typeface="Lucida Sans" panose="020B0602030504020204" pitchFamily="34" charset="77"/>
                <a:cs typeface="Arial Black"/>
              </a:rPr>
              <a:t> </a:t>
            </a:r>
            <a:r>
              <a:rPr sz="1200" spc="-114" dirty="0">
                <a:latin typeface="Lucida Sans" panose="020B0602030504020204" pitchFamily="34" charset="77"/>
                <a:cs typeface="Arial Black"/>
              </a:rPr>
              <a:t>the</a:t>
            </a:r>
            <a:r>
              <a:rPr sz="1200" spc="-204" dirty="0">
                <a:latin typeface="Lucida Sans" panose="020B0602030504020204" pitchFamily="34" charset="77"/>
                <a:cs typeface="Arial Black"/>
              </a:rPr>
              <a:t> </a:t>
            </a:r>
            <a:r>
              <a:rPr sz="1200" spc="-155" dirty="0">
                <a:latin typeface="Lucida Sans" panose="020B0602030504020204" pitchFamily="34" charset="77"/>
                <a:cs typeface="Arial Black"/>
              </a:rPr>
              <a:t>AppExchange</a:t>
            </a:r>
            <a:r>
              <a:rPr sz="1200" spc="-204" dirty="0">
                <a:latin typeface="Lucida Sans" panose="020B0602030504020204" pitchFamily="34" charset="77"/>
                <a:cs typeface="Arial Black"/>
              </a:rPr>
              <a:t> </a:t>
            </a:r>
            <a:r>
              <a:rPr sz="1200" spc="-125" dirty="0">
                <a:latin typeface="Lucida Sans" panose="020B0602030504020204" pitchFamily="34" charset="77"/>
                <a:cs typeface="Arial Black"/>
              </a:rPr>
              <a:t>Store</a:t>
            </a:r>
            <a:endParaRPr sz="1200" dirty="0">
              <a:latin typeface="Lucida Sans" panose="020B0602030504020204" pitchFamily="34" charset="77"/>
              <a:cs typeface="Arial Black"/>
            </a:endParaRPr>
          </a:p>
        </p:txBody>
      </p:sp>
      <p:sp>
        <p:nvSpPr>
          <p:cNvPr id="9" name="object 9"/>
          <p:cNvSpPr txBox="1"/>
          <p:nvPr/>
        </p:nvSpPr>
        <p:spPr>
          <a:xfrm>
            <a:off x="8466708" y="3650990"/>
            <a:ext cx="2394585" cy="1200785"/>
          </a:xfrm>
          <a:prstGeom prst="rect">
            <a:avLst/>
          </a:prstGeom>
        </p:spPr>
        <p:txBody>
          <a:bodyPr vert="horz" wrap="square" lIns="0" tIns="159385" rIns="0" bIns="0" rtlCol="0">
            <a:spAutoFit/>
          </a:bodyPr>
          <a:lstStyle/>
          <a:p>
            <a:pPr marL="12700">
              <a:lnSpc>
                <a:spcPct val="100000"/>
              </a:lnSpc>
              <a:spcBef>
                <a:spcPts val="1255"/>
              </a:spcBef>
            </a:pPr>
            <a:r>
              <a:rPr sz="1850" b="1" spc="-55" dirty="0">
                <a:latin typeface="Lucida Sans"/>
                <a:cs typeface="Lucida Sans"/>
              </a:rPr>
              <a:t>Record</a:t>
            </a:r>
            <a:endParaRPr sz="1850">
              <a:latin typeface="Lucida Sans"/>
              <a:cs typeface="Lucida Sans"/>
            </a:endParaRPr>
          </a:p>
          <a:p>
            <a:pPr marL="12700" marR="5080">
              <a:lnSpc>
                <a:spcPct val="128000"/>
              </a:lnSpc>
              <a:spcBef>
                <a:spcPts val="350"/>
              </a:spcBef>
            </a:pPr>
            <a:r>
              <a:rPr sz="1200" spc="-175" dirty="0">
                <a:latin typeface="Lucida Sans" panose="020B0602030504020204" pitchFamily="34" charset="77"/>
                <a:cs typeface="Arial Black"/>
              </a:rPr>
              <a:t>A</a:t>
            </a:r>
            <a:r>
              <a:rPr sz="1200" spc="-140" dirty="0">
                <a:latin typeface="Lucida Sans" panose="020B0602030504020204" pitchFamily="34" charset="77"/>
                <a:cs typeface="Arial Black"/>
              </a:rPr>
              <a:t> </a:t>
            </a:r>
            <a:r>
              <a:rPr sz="1200" spc="-110" dirty="0">
                <a:latin typeface="Lucida Sans" panose="020B0602030504020204" pitchFamily="34" charset="77"/>
                <a:cs typeface="Arial Black"/>
              </a:rPr>
              <a:t>record</a:t>
            </a:r>
            <a:r>
              <a:rPr sz="1200" spc="-185" dirty="0">
                <a:latin typeface="Lucida Sans" panose="020B0602030504020204" pitchFamily="34" charset="77"/>
                <a:cs typeface="Arial Black"/>
              </a:rPr>
              <a:t> </a:t>
            </a:r>
            <a:r>
              <a:rPr sz="1200" spc="-125" dirty="0">
                <a:latin typeface="Lucida Sans" panose="020B0602030504020204" pitchFamily="34" charset="77"/>
                <a:cs typeface="Arial Black"/>
              </a:rPr>
              <a:t>is</a:t>
            </a:r>
            <a:r>
              <a:rPr sz="1200" spc="-185" dirty="0">
                <a:latin typeface="Lucida Sans" panose="020B0602030504020204" pitchFamily="34" charset="77"/>
                <a:cs typeface="Arial Black"/>
              </a:rPr>
              <a:t> </a:t>
            </a:r>
            <a:r>
              <a:rPr sz="1200" spc="-135" dirty="0">
                <a:latin typeface="Lucida Sans" panose="020B0602030504020204" pitchFamily="34" charset="77"/>
                <a:cs typeface="Arial Black"/>
              </a:rPr>
              <a:t>a</a:t>
            </a:r>
            <a:r>
              <a:rPr sz="1200" spc="-200" dirty="0">
                <a:latin typeface="Lucida Sans" panose="020B0602030504020204" pitchFamily="34" charset="77"/>
                <a:cs typeface="Arial Black"/>
              </a:rPr>
              <a:t> </a:t>
            </a:r>
            <a:r>
              <a:rPr sz="1200" spc="-90" dirty="0">
                <a:latin typeface="Lucida Sans" panose="020B0602030504020204" pitchFamily="34" charset="77"/>
                <a:cs typeface="Arial Black"/>
              </a:rPr>
              <a:t>group</a:t>
            </a:r>
            <a:r>
              <a:rPr sz="1200" spc="-185" dirty="0">
                <a:latin typeface="Lucida Sans" panose="020B0602030504020204" pitchFamily="34" charset="77"/>
                <a:cs typeface="Arial Black"/>
              </a:rPr>
              <a:t> </a:t>
            </a:r>
            <a:r>
              <a:rPr sz="1200" spc="-75" dirty="0">
                <a:latin typeface="Lucida Sans" panose="020B0602030504020204" pitchFamily="34" charset="77"/>
                <a:cs typeface="Arial Black"/>
              </a:rPr>
              <a:t>of</a:t>
            </a:r>
            <a:r>
              <a:rPr sz="1200" spc="-180" dirty="0">
                <a:latin typeface="Lucida Sans" panose="020B0602030504020204" pitchFamily="34" charset="77"/>
                <a:cs typeface="Arial Black"/>
              </a:rPr>
              <a:t> </a:t>
            </a:r>
            <a:r>
              <a:rPr sz="1200" spc="-120" dirty="0">
                <a:latin typeface="Lucida Sans" panose="020B0602030504020204" pitchFamily="34" charset="77"/>
                <a:cs typeface="Arial Black"/>
              </a:rPr>
              <a:t>fields</a:t>
            </a:r>
            <a:r>
              <a:rPr sz="1200" spc="-185" dirty="0">
                <a:latin typeface="Lucida Sans" panose="020B0602030504020204" pitchFamily="34" charset="77"/>
                <a:cs typeface="Arial Black"/>
              </a:rPr>
              <a:t> </a:t>
            </a:r>
            <a:r>
              <a:rPr sz="1200" spc="-120" dirty="0">
                <a:latin typeface="Lucida Sans" panose="020B0602030504020204" pitchFamily="34" charset="77"/>
                <a:cs typeface="Arial Black"/>
              </a:rPr>
              <a:t>storing  </a:t>
            </a:r>
            <a:r>
              <a:rPr sz="1200" spc="-90" dirty="0">
                <a:latin typeface="Lucida Sans" panose="020B0602030504020204" pitchFamily="34" charset="77"/>
                <a:cs typeface="Arial Black"/>
              </a:rPr>
              <a:t>information </a:t>
            </a:r>
            <a:r>
              <a:rPr sz="1200" spc="-125" dirty="0">
                <a:latin typeface="Lucida Sans" panose="020B0602030504020204" pitchFamily="34" charset="77"/>
                <a:cs typeface="Arial Black"/>
              </a:rPr>
              <a:t>about </a:t>
            </a:r>
            <a:r>
              <a:rPr sz="1200" spc="-135" dirty="0">
                <a:latin typeface="Lucida Sans" panose="020B0602030504020204" pitchFamily="34" charset="77"/>
                <a:cs typeface="Arial Black"/>
              </a:rPr>
              <a:t>a </a:t>
            </a:r>
            <a:r>
              <a:rPr sz="1200" spc="-130" dirty="0">
                <a:latin typeface="Lucida Sans" panose="020B0602030504020204" pitchFamily="34" charset="77"/>
                <a:cs typeface="Arial Black"/>
              </a:rPr>
              <a:t>certain </a:t>
            </a:r>
            <a:r>
              <a:rPr sz="1200" spc="-125" dirty="0">
                <a:latin typeface="Lucida Sans" panose="020B0602030504020204" pitchFamily="34" charset="77"/>
                <a:cs typeface="Arial Black"/>
              </a:rPr>
              <a:t>area.  </a:t>
            </a:r>
            <a:r>
              <a:rPr sz="1200" spc="-145" dirty="0">
                <a:latin typeface="Lucida Sans" panose="020B0602030504020204" pitchFamily="34" charset="77"/>
                <a:cs typeface="Arial Black"/>
              </a:rPr>
              <a:t>such </a:t>
            </a:r>
            <a:r>
              <a:rPr sz="1200" spc="-165" dirty="0">
                <a:latin typeface="Lucida Sans" panose="020B0602030504020204" pitchFamily="34" charset="77"/>
                <a:cs typeface="Arial Black"/>
              </a:rPr>
              <a:t>as </a:t>
            </a:r>
            <a:r>
              <a:rPr sz="1200" spc="-160" dirty="0">
                <a:latin typeface="Lucida Sans" panose="020B0602030504020204" pitchFamily="34" charset="77"/>
                <a:cs typeface="Arial Black"/>
              </a:rPr>
              <a:t>Accounts </a:t>
            </a:r>
            <a:r>
              <a:rPr sz="1200" spc="-65" dirty="0">
                <a:latin typeface="Lucida Sans" panose="020B0602030504020204" pitchFamily="34" charset="77"/>
                <a:cs typeface="Arial Black"/>
              </a:rPr>
              <a:t>or</a:t>
            </a:r>
            <a:r>
              <a:rPr sz="1200" spc="-240" dirty="0">
                <a:latin typeface="Lucida Sans" panose="020B0602030504020204" pitchFamily="34" charset="77"/>
                <a:cs typeface="Arial Black"/>
              </a:rPr>
              <a:t> </a:t>
            </a:r>
            <a:r>
              <a:rPr sz="1200" spc="-155" dirty="0">
                <a:latin typeface="Lucida Sans" panose="020B0602030504020204" pitchFamily="34" charset="77"/>
                <a:cs typeface="Arial Black"/>
              </a:rPr>
              <a:t>Contacts</a:t>
            </a:r>
            <a:endParaRPr sz="1200">
              <a:latin typeface="Lucida Sans" panose="020B0602030504020204" pitchFamily="34" charset="77"/>
              <a:cs typeface="Arial Black"/>
            </a:endParaRPr>
          </a:p>
        </p:txBody>
      </p:sp>
      <p:sp>
        <p:nvSpPr>
          <p:cNvPr id="10" name="object 10"/>
          <p:cNvSpPr/>
          <p:nvPr/>
        </p:nvSpPr>
        <p:spPr>
          <a:xfrm>
            <a:off x="8092440" y="980439"/>
            <a:ext cx="111760" cy="944880"/>
          </a:xfrm>
          <a:custGeom>
            <a:avLst/>
            <a:gdLst/>
            <a:ahLst/>
            <a:cxnLst/>
            <a:rect l="l" t="t" r="r" b="b"/>
            <a:pathLst>
              <a:path w="111759" h="944880">
                <a:moveTo>
                  <a:pt x="0" y="944880"/>
                </a:moveTo>
                <a:lnTo>
                  <a:pt x="111759" y="944880"/>
                </a:lnTo>
                <a:lnTo>
                  <a:pt x="111759" y="0"/>
                </a:lnTo>
                <a:lnTo>
                  <a:pt x="0" y="0"/>
                </a:lnTo>
                <a:lnTo>
                  <a:pt x="0" y="944880"/>
                </a:lnTo>
                <a:close/>
              </a:path>
            </a:pathLst>
          </a:custGeom>
          <a:solidFill>
            <a:srgbClr val="85F100"/>
          </a:solidFill>
        </p:spPr>
        <p:txBody>
          <a:bodyPr wrap="square" lIns="0" tIns="0" rIns="0" bIns="0" rtlCol="0"/>
          <a:lstStyle/>
          <a:p>
            <a:endParaRPr/>
          </a:p>
        </p:txBody>
      </p:sp>
      <p:sp>
        <p:nvSpPr>
          <p:cNvPr id="11" name="object 11"/>
          <p:cNvSpPr/>
          <p:nvPr/>
        </p:nvSpPr>
        <p:spPr>
          <a:xfrm>
            <a:off x="8092440" y="949960"/>
            <a:ext cx="111760" cy="975360"/>
          </a:xfrm>
          <a:custGeom>
            <a:avLst/>
            <a:gdLst/>
            <a:ahLst/>
            <a:cxnLst/>
            <a:rect l="l" t="t" r="r" b="b"/>
            <a:pathLst>
              <a:path w="111759" h="975360">
                <a:moveTo>
                  <a:pt x="0" y="975360"/>
                </a:moveTo>
                <a:lnTo>
                  <a:pt x="111759" y="975360"/>
                </a:lnTo>
                <a:lnTo>
                  <a:pt x="111759" y="0"/>
                </a:lnTo>
                <a:lnTo>
                  <a:pt x="0" y="0"/>
                </a:lnTo>
                <a:lnTo>
                  <a:pt x="0" y="975360"/>
                </a:lnTo>
                <a:close/>
              </a:path>
            </a:pathLst>
          </a:custGeom>
          <a:ln w="10160">
            <a:solidFill>
              <a:srgbClr val="FFFFFF"/>
            </a:solidFill>
          </a:ln>
        </p:spPr>
        <p:txBody>
          <a:bodyPr wrap="square" lIns="0" tIns="0" rIns="0" bIns="0" rtlCol="0"/>
          <a:lstStyle/>
          <a:p>
            <a:endParaRPr/>
          </a:p>
        </p:txBody>
      </p:sp>
      <p:sp>
        <p:nvSpPr>
          <p:cNvPr id="12" name="object 12"/>
          <p:cNvSpPr/>
          <p:nvPr/>
        </p:nvSpPr>
        <p:spPr>
          <a:xfrm>
            <a:off x="8092440" y="1925320"/>
            <a:ext cx="111760" cy="975360"/>
          </a:xfrm>
          <a:custGeom>
            <a:avLst/>
            <a:gdLst/>
            <a:ahLst/>
            <a:cxnLst/>
            <a:rect l="l" t="t" r="r" b="b"/>
            <a:pathLst>
              <a:path w="111759" h="975360">
                <a:moveTo>
                  <a:pt x="0" y="975360"/>
                </a:moveTo>
                <a:lnTo>
                  <a:pt x="111759" y="975360"/>
                </a:lnTo>
                <a:lnTo>
                  <a:pt x="111759" y="0"/>
                </a:lnTo>
                <a:lnTo>
                  <a:pt x="0" y="0"/>
                </a:lnTo>
                <a:lnTo>
                  <a:pt x="0" y="975360"/>
                </a:lnTo>
                <a:close/>
              </a:path>
            </a:pathLst>
          </a:custGeom>
          <a:solidFill>
            <a:srgbClr val="34EFFF"/>
          </a:solidFill>
        </p:spPr>
        <p:txBody>
          <a:bodyPr wrap="square" lIns="0" tIns="0" rIns="0" bIns="0" rtlCol="0"/>
          <a:lstStyle/>
          <a:p>
            <a:endParaRPr/>
          </a:p>
        </p:txBody>
      </p:sp>
      <p:sp>
        <p:nvSpPr>
          <p:cNvPr id="13" name="object 13"/>
          <p:cNvSpPr/>
          <p:nvPr/>
        </p:nvSpPr>
        <p:spPr>
          <a:xfrm>
            <a:off x="8092440" y="1925320"/>
            <a:ext cx="111760" cy="975360"/>
          </a:xfrm>
          <a:custGeom>
            <a:avLst/>
            <a:gdLst/>
            <a:ahLst/>
            <a:cxnLst/>
            <a:rect l="l" t="t" r="r" b="b"/>
            <a:pathLst>
              <a:path w="111759" h="975360">
                <a:moveTo>
                  <a:pt x="0" y="975360"/>
                </a:moveTo>
                <a:lnTo>
                  <a:pt x="111759" y="975360"/>
                </a:lnTo>
                <a:lnTo>
                  <a:pt x="111759" y="0"/>
                </a:lnTo>
                <a:lnTo>
                  <a:pt x="0" y="0"/>
                </a:lnTo>
                <a:lnTo>
                  <a:pt x="0" y="975360"/>
                </a:lnTo>
                <a:close/>
              </a:path>
            </a:pathLst>
          </a:custGeom>
          <a:ln w="10160">
            <a:solidFill>
              <a:srgbClr val="FFFFFF"/>
            </a:solidFill>
          </a:ln>
        </p:spPr>
        <p:txBody>
          <a:bodyPr wrap="square" lIns="0" tIns="0" rIns="0" bIns="0" rtlCol="0"/>
          <a:lstStyle/>
          <a:p>
            <a:endParaRPr/>
          </a:p>
        </p:txBody>
      </p:sp>
      <p:sp>
        <p:nvSpPr>
          <p:cNvPr id="14" name="object 14"/>
          <p:cNvSpPr/>
          <p:nvPr/>
        </p:nvSpPr>
        <p:spPr>
          <a:xfrm>
            <a:off x="8102600" y="2900679"/>
            <a:ext cx="101600" cy="975360"/>
          </a:xfrm>
          <a:custGeom>
            <a:avLst/>
            <a:gdLst/>
            <a:ahLst/>
            <a:cxnLst/>
            <a:rect l="l" t="t" r="r" b="b"/>
            <a:pathLst>
              <a:path w="101600" h="975360">
                <a:moveTo>
                  <a:pt x="0" y="975360"/>
                </a:moveTo>
                <a:lnTo>
                  <a:pt x="101600" y="975360"/>
                </a:lnTo>
                <a:lnTo>
                  <a:pt x="101600" y="0"/>
                </a:lnTo>
                <a:lnTo>
                  <a:pt x="0" y="0"/>
                </a:lnTo>
                <a:lnTo>
                  <a:pt x="0" y="975360"/>
                </a:lnTo>
                <a:close/>
              </a:path>
            </a:pathLst>
          </a:custGeom>
          <a:solidFill>
            <a:srgbClr val="FCD200"/>
          </a:solidFill>
        </p:spPr>
        <p:txBody>
          <a:bodyPr wrap="square" lIns="0" tIns="0" rIns="0" bIns="0" rtlCol="0"/>
          <a:lstStyle/>
          <a:p>
            <a:endParaRPr/>
          </a:p>
        </p:txBody>
      </p:sp>
      <p:sp>
        <p:nvSpPr>
          <p:cNvPr id="15" name="object 15"/>
          <p:cNvSpPr/>
          <p:nvPr/>
        </p:nvSpPr>
        <p:spPr>
          <a:xfrm>
            <a:off x="8102600" y="2900679"/>
            <a:ext cx="101600" cy="975360"/>
          </a:xfrm>
          <a:custGeom>
            <a:avLst/>
            <a:gdLst/>
            <a:ahLst/>
            <a:cxnLst/>
            <a:rect l="l" t="t" r="r" b="b"/>
            <a:pathLst>
              <a:path w="101600" h="975360">
                <a:moveTo>
                  <a:pt x="0" y="975360"/>
                </a:moveTo>
                <a:lnTo>
                  <a:pt x="101600" y="975360"/>
                </a:lnTo>
                <a:lnTo>
                  <a:pt x="101600" y="0"/>
                </a:lnTo>
                <a:lnTo>
                  <a:pt x="0" y="0"/>
                </a:lnTo>
                <a:lnTo>
                  <a:pt x="0" y="975360"/>
                </a:lnTo>
                <a:close/>
              </a:path>
            </a:pathLst>
          </a:custGeom>
          <a:ln w="10160">
            <a:solidFill>
              <a:srgbClr val="FFFFFF"/>
            </a:solidFill>
          </a:ln>
        </p:spPr>
        <p:txBody>
          <a:bodyPr wrap="square" lIns="0" tIns="0" rIns="0" bIns="0" rtlCol="0"/>
          <a:lstStyle/>
          <a:p>
            <a:endParaRPr/>
          </a:p>
        </p:txBody>
      </p:sp>
      <p:sp>
        <p:nvSpPr>
          <p:cNvPr id="16" name="object 16"/>
          <p:cNvSpPr/>
          <p:nvPr/>
        </p:nvSpPr>
        <p:spPr>
          <a:xfrm>
            <a:off x="8102600" y="3876040"/>
            <a:ext cx="101600" cy="965200"/>
          </a:xfrm>
          <a:custGeom>
            <a:avLst/>
            <a:gdLst/>
            <a:ahLst/>
            <a:cxnLst/>
            <a:rect l="l" t="t" r="r" b="b"/>
            <a:pathLst>
              <a:path w="101600" h="965200">
                <a:moveTo>
                  <a:pt x="0" y="965200"/>
                </a:moveTo>
                <a:lnTo>
                  <a:pt x="101600" y="965200"/>
                </a:lnTo>
                <a:lnTo>
                  <a:pt x="101600" y="0"/>
                </a:lnTo>
                <a:lnTo>
                  <a:pt x="0" y="0"/>
                </a:lnTo>
                <a:lnTo>
                  <a:pt x="0" y="965200"/>
                </a:lnTo>
                <a:close/>
              </a:path>
            </a:pathLst>
          </a:custGeom>
          <a:solidFill>
            <a:srgbClr val="3DF9C5"/>
          </a:solidFill>
        </p:spPr>
        <p:txBody>
          <a:bodyPr wrap="square" lIns="0" tIns="0" rIns="0" bIns="0" rtlCol="0"/>
          <a:lstStyle/>
          <a:p>
            <a:endParaRPr/>
          </a:p>
        </p:txBody>
      </p:sp>
      <p:sp>
        <p:nvSpPr>
          <p:cNvPr id="17" name="object 17"/>
          <p:cNvSpPr/>
          <p:nvPr/>
        </p:nvSpPr>
        <p:spPr>
          <a:xfrm>
            <a:off x="8102600" y="3876040"/>
            <a:ext cx="101600" cy="965200"/>
          </a:xfrm>
          <a:custGeom>
            <a:avLst/>
            <a:gdLst/>
            <a:ahLst/>
            <a:cxnLst/>
            <a:rect l="l" t="t" r="r" b="b"/>
            <a:pathLst>
              <a:path w="101600" h="965200">
                <a:moveTo>
                  <a:pt x="0" y="965200"/>
                </a:moveTo>
                <a:lnTo>
                  <a:pt x="101600" y="965200"/>
                </a:lnTo>
                <a:lnTo>
                  <a:pt x="101600" y="0"/>
                </a:lnTo>
                <a:lnTo>
                  <a:pt x="0" y="0"/>
                </a:lnTo>
                <a:lnTo>
                  <a:pt x="0" y="965200"/>
                </a:lnTo>
                <a:close/>
              </a:path>
            </a:pathLst>
          </a:custGeom>
          <a:ln w="10160">
            <a:solidFill>
              <a:srgbClr val="FFFFFF"/>
            </a:solidFill>
          </a:ln>
        </p:spPr>
        <p:txBody>
          <a:bodyPr wrap="square" lIns="0" tIns="0" rIns="0" bIns="0" rtlCol="0"/>
          <a:lstStyle/>
          <a:p>
            <a:endParaRPr/>
          </a:p>
        </p:txBody>
      </p:sp>
      <p:sp>
        <p:nvSpPr>
          <p:cNvPr id="18" name="object 18"/>
          <p:cNvSpPr/>
          <p:nvPr/>
        </p:nvSpPr>
        <p:spPr>
          <a:xfrm>
            <a:off x="8092440" y="5080"/>
            <a:ext cx="111760" cy="975360"/>
          </a:xfrm>
          <a:custGeom>
            <a:avLst/>
            <a:gdLst/>
            <a:ahLst/>
            <a:cxnLst/>
            <a:rect l="l" t="t" r="r" b="b"/>
            <a:pathLst>
              <a:path w="111759" h="975360">
                <a:moveTo>
                  <a:pt x="0" y="975360"/>
                </a:moveTo>
                <a:lnTo>
                  <a:pt x="111759" y="975360"/>
                </a:lnTo>
                <a:lnTo>
                  <a:pt x="111759" y="0"/>
                </a:lnTo>
                <a:lnTo>
                  <a:pt x="0" y="0"/>
                </a:lnTo>
                <a:lnTo>
                  <a:pt x="0" y="975360"/>
                </a:lnTo>
                <a:close/>
              </a:path>
            </a:pathLst>
          </a:custGeom>
          <a:solidFill>
            <a:srgbClr val="DEDEDE"/>
          </a:solidFill>
        </p:spPr>
        <p:txBody>
          <a:bodyPr wrap="square" lIns="0" tIns="0" rIns="0" bIns="0" rtlCol="0"/>
          <a:lstStyle/>
          <a:p>
            <a:endParaRPr/>
          </a:p>
        </p:txBody>
      </p:sp>
      <p:sp>
        <p:nvSpPr>
          <p:cNvPr id="19" name="object 19"/>
          <p:cNvSpPr/>
          <p:nvPr/>
        </p:nvSpPr>
        <p:spPr>
          <a:xfrm>
            <a:off x="8092440" y="5080"/>
            <a:ext cx="111760" cy="975360"/>
          </a:xfrm>
          <a:custGeom>
            <a:avLst/>
            <a:gdLst/>
            <a:ahLst/>
            <a:cxnLst/>
            <a:rect l="l" t="t" r="r" b="b"/>
            <a:pathLst>
              <a:path w="111759" h="975360">
                <a:moveTo>
                  <a:pt x="0" y="975360"/>
                </a:moveTo>
                <a:lnTo>
                  <a:pt x="111759" y="975360"/>
                </a:lnTo>
                <a:lnTo>
                  <a:pt x="111759" y="0"/>
                </a:lnTo>
                <a:lnTo>
                  <a:pt x="0" y="0"/>
                </a:lnTo>
                <a:lnTo>
                  <a:pt x="0" y="975360"/>
                </a:lnTo>
                <a:close/>
              </a:path>
            </a:pathLst>
          </a:custGeom>
          <a:ln w="10160">
            <a:solidFill>
              <a:srgbClr val="FFFFFF"/>
            </a:solidFill>
          </a:ln>
        </p:spPr>
        <p:txBody>
          <a:bodyPr wrap="square" lIns="0" tIns="0" rIns="0" bIns="0" rtlCol="0"/>
          <a:lstStyle/>
          <a:p>
            <a:endParaRPr/>
          </a:p>
        </p:txBody>
      </p:sp>
      <p:sp>
        <p:nvSpPr>
          <p:cNvPr id="20" name="object 20"/>
          <p:cNvSpPr/>
          <p:nvPr/>
        </p:nvSpPr>
        <p:spPr>
          <a:xfrm>
            <a:off x="8102600" y="5816599"/>
            <a:ext cx="101600" cy="1041400"/>
          </a:xfrm>
          <a:custGeom>
            <a:avLst/>
            <a:gdLst/>
            <a:ahLst/>
            <a:cxnLst/>
            <a:rect l="l" t="t" r="r" b="b"/>
            <a:pathLst>
              <a:path w="101600" h="1041400">
                <a:moveTo>
                  <a:pt x="0" y="1041399"/>
                </a:moveTo>
                <a:lnTo>
                  <a:pt x="101600" y="1041399"/>
                </a:lnTo>
                <a:lnTo>
                  <a:pt x="101600" y="0"/>
                </a:lnTo>
                <a:lnTo>
                  <a:pt x="0" y="0"/>
                </a:lnTo>
                <a:lnTo>
                  <a:pt x="0" y="1041399"/>
                </a:lnTo>
                <a:close/>
              </a:path>
            </a:pathLst>
          </a:custGeom>
          <a:solidFill>
            <a:srgbClr val="DEDEDE"/>
          </a:solidFill>
        </p:spPr>
        <p:txBody>
          <a:bodyPr wrap="square" lIns="0" tIns="0" rIns="0" bIns="0" rtlCol="0"/>
          <a:lstStyle/>
          <a:p>
            <a:endParaRPr/>
          </a:p>
        </p:txBody>
      </p:sp>
      <p:sp>
        <p:nvSpPr>
          <p:cNvPr id="21" name="object 21"/>
          <p:cNvSpPr/>
          <p:nvPr/>
        </p:nvSpPr>
        <p:spPr>
          <a:xfrm>
            <a:off x="8102600" y="5816599"/>
            <a:ext cx="101600" cy="1041400"/>
          </a:xfrm>
          <a:custGeom>
            <a:avLst/>
            <a:gdLst/>
            <a:ahLst/>
            <a:cxnLst/>
            <a:rect l="l" t="t" r="r" b="b"/>
            <a:pathLst>
              <a:path w="101600" h="1041400">
                <a:moveTo>
                  <a:pt x="101600" y="1041399"/>
                </a:moveTo>
                <a:lnTo>
                  <a:pt x="101600" y="0"/>
                </a:lnTo>
                <a:lnTo>
                  <a:pt x="0" y="0"/>
                </a:lnTo>
                <a:lnTo>
                  <a:pt x="0" y="1041399"/>
                </a:lnTo>
              </a:path>
            </a:pathLst>
          </a:custGeom>
          <a:ln w="10160">
            <a:solidFill>
              <a:srgbClr val="FFFFFF"/>
            </a:solidFill>
          </a:ln>
        </p:spPr>
        <p:txBody>
          <a:bodyPr wrap="square" lIns="0" tIns="0" rIns="0" bIns="0" rtlCol="0"/>
          <a:lstStyle/>
          <a:p>
            <a:endParaRPr/>
          </a:p>
        </p:txBody>
      </p:sp>
      <p:sp>
        <p:nvSpPr>
          <p:cNvPr id="22" name="object 22"/>
          <p:cNvSpPr/>
          <p:nvPr/>
        </p:nvSpPr>
        <p:spPr>
          <a:xfrm>
            <a:off x="8102600" y="4841240"/>
            <a:ext cx="111760" cy="975360"/>
          </a:xfrm>
          <a:custGeom>
            <a:avLst/>
            <a:gdLst/>
            <a:ahLst/>
            <a:cxnLst/>
            <a:rect l="l" t="t" r="r" b="b"/>
            <a:pathLst>
              <a:path w="111759" h="975360">
                <a:moveTo>
                  <a:pt x="0" y="975360"/>
                </a:moveTo>
                <a:lnTo>
                  <a:pt x="111759" y="975360"/>
                </a:lnTo>
                <a:lnTo>
                  <a:pt x="111759" y="0"/>
                </a:lnTo>
                <a:lnTo>
                  <a:pt x="0" y="0"/>
                </a:lnTo>
                <a:lnTo>
                  <a:pt x="0" y="975360"/>
                </a:lnTo>
                <a:close/>
              </a:path>
            </a:pathLst>
          </a:custGeom>
          <a:solidFill>
            <a:srgbClr val="5A5A5A"/>
          </a:solidFill>
        </p:spPr>
        <p:txBody>
          <a:bodyPr wrap="square" lIns="0" tIns="0" rIns="0" bIns="0" rtlCol="0"/>
          <a:lstStyle/>
          <a:p>
            <a:endParaRPr/>
          </a:p>
        </p:txBody>
      </p:sp>
      <p:sp>
        <p:nvSpPr>
          <p:cNvPr id="23" name="object 23"/>
          <p:cNvSpPr/>
          <p:nvPr/>
        </p:nvSpPr>
        <p:spPr>
          <a:xfrm>
            <a:off x="8102600" y="4841240"/>
            <a:ext cx="111760" cy="975360"/>
          </a:xfrm>
          <a:custGeom>
            <a:avLst/>
            <a:gdLst/>
            <a:ahLst/>
            <a:cxnLst/>
            <a:rect l="l" t="t" r="r" b="b"/>
            <a:pathLst>
              <a:path w="111759" h="975360">
                <a:moveTo>
                  <a:pt x="0" y="975360"/>
                </a:moveTo>
                <a:lnTo>
                  <a:pt x="111759" y="975360"/>
                </a:lnTo>
                <a:lnTo>
                  <a:pt x="111759" y="0"/>
                </a:lnTo>
                <a:lnTo>
                  <a:pt x="0" y="0"/>
                </a:lnTo>
                <a:lnTo>
                  <a:pt x="0" y="975360"/>
                </a:lnTo>
                <a:close/>
              </a:path>
            </a:pathLst>
          </a:custGeom>
          <a:ln w="10160">
            <a:solidFill>
              <a:srgbClr val="FFFFFF"/>
            </a:solidFill>
          </a:ln>
        </p:spPr>
        <p:txBody>
          <a:bodyPr wrap="square" lIns="0" tIns="0" rIns="0" bIns="0" rtlCol="0"/>
          <a:lstStyle/>
          <a:p>
            <a:endParaRPr/>
          </a:p>
        </p:txBody>
      </p:sp>
      <p:sp>
        <p:nvSpPr>
          <p:cNvPr id="25" name="object 8">
            <a:extLst>
              <a:ext uri="{FF2B5EF4-FFF2-40B4-BE49-F238E27FC236}">
                <a16:creationId xmlns:a16="http://schemas.microsoft.com/office/drawing/2014/main" id="{BA96533A-6BD9-3641-ACDF-9BD61CD124B7}"/>
              </a:ext>
            </a:extLst>
          </p:cNvPr>
          <p:cNvSpPr txBox="1"/>
          <p:nvPr/>
        </p:nvSpPr>
        <p:spPr>
          <a:xfrm>
            <a:off x="4978652" y="4797248"/>
            <a:ext cx="2810510" cy="1152239"/>
          </a:xfrm>
          <a:prstGeom prst="rect">
            <a:avLst/>
          </a:prstGeom>
        </p:spPr>
        <p:txBody>
          <a:bodyPr vert="horz" wrap="square" lIns="0" tIns="158115" rIns="0" bIns="0" rtlCol="0">
            <a:spAutoFit/>
          </a:bodyPr>
          <a:lstStyle/>
          <a:p>
            <a:pPr marR="18415">
              <a:spcBef>
                <a:spcPts val="1245"/>
              </a:spcBef>
            </a:pPr>
            <a:r>
              <a:rPr lang="en-US" sz="1850" b="1" spc="-30" dirty="0">
                <a:latin typeface="Lucida Sans"/>
                <a:cs typeface="Lucida Sans"/>
              </a:rPr>
              <a:t>Related</a:t>
            </a:r>
            <a:r>
              <a:rPr lang="en-US" sz="1850" b="1" spc="-385" dirty="0">
                <a:latin typeface="Lucida Sans"/>
                <a:cs typeface="Lucida Sans"/>
              </a:rPr>
              <a:t> </a:t>
            </a:r>
            <a:r>
              <a:rPr lang="en-US" sz="1850" b="1" spc="-55" dirty="0">
                <a:latin typeface="Lucida Sans"/>
                <a:cs typeface="Lucida Sans"/>
              </a:rPr>
              <a:t>list</a:t>
            </a:r>
            <a:endParaRPr lang="en-US" sz="1850" b="1" dirty="0">
              <a:latin typeface="Lucida Sans"/>
              <a:cs typeface="Lucida Sans"/>
            </a:endParaRPr>
          </a:p>
          <a:p>
            <a:pPr marR="18415">
              <a:lnSpc>
                <a:spcPct val="100000"/>
              </a:lnSpc>
              <a:spcBef>
                <a:spcPts val="1245"/>
              </a:spcBef>
            </a:pPr>
            <a:r>
              <a:rPr lang="en-US" sz="1200" spc="-140" dirty="0">
                <a:latin typeface="Lucida Sans" panose="020B0602030504020204" pitchFamily="34" charset="77"/>
                <a:cs typeface="Arial Black"/>
              </a:rPr>
              <a:t>A related list is a list of records that are  related to a detail record and are shown  on the related tab on the record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3"/>
            <a:ext cx="2908173" cy="5492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277870" y="526033"/>
            <a:ext cx="264160" cy="54927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409950" y="526033"/>
            <a:ext cx="3121025" cy="549275"/>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580707" y="1054417"/>
            <a:ext cx="237490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9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4"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Security</a:t>
            </a:r>
            <a:r>
              <a:rPr sz="1200" spc="-13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90" dirty="0">
                <a:solidFill>
                  <a:srgbClr val="787878"/>
                </a:solidFill>
                <a:latin typeface="Lucida Sans" panose="020B0602030504020204" pitchFamily="34" charset="77"/>
                <a:cs typeface="Arial Black"/>
              </a:rPr>
              <a:t> </a:t>
            </a:r>
            <a:r>
              <a:rPr sz="1200" spc="-125" dirty="0">
                <a:latin typeface="Lucida Sans" panose="020B0602030504020204" pitchFamily="34" charset="77"/>
                <a:cs typeface="Arial Black"/>
              </a:rPr>
              <a:t>Sharing</a:t>
            </a:r>
            <a:r>
              <a:rPr sz="1200" spc="-185" dirty="0">
                <a:latin typeface="Lucida Sans" panose="020B0602030504020204" pitchFamily="34" charset="77"/>
                <a:cs typeface="Arial Black"/>
              </a:rPr>
              <a:t> </a:t>
            </a:r>
            <a:r>
              <a:rPr sz="1200" spc="-155" dirty="0">
                <a:latin typeface="Lucida Sans" panose="020B0602030504020204" pitchFamily="34" charset="77"/>
                <a:cs typeface="Arial Black"/>
              </a:rPr>
              <a:t>Settings</a:t>
            </a:r>
            <a:endParaRPr sz="1200">
              <a:latin typeface="Lucida Sans" panose="020B0602030504020204" pitchFamily="34" charset="77"/>
              <a:cs typeface="Arial Black"/>
            </a:endParaRPr>
          </a:p>
        </p:txBody>
      </p:sp>
      <p:graphicFrame>
        <p:nvGraphicFramePr>
          <p:cNvPr id="8" name="object 8"/>
          <p:cNvGraphicFramePr>
            <a:graphicFrameLocks noGrp="1"/>
          </p:cNvGraphicFramePr>
          <p:nvPr/>
        </p:nvGraphicFramePr>
        <p:xfrm>
          <a:off x="5013275" y="1630195"/>
          <a:ext cx="5915659" cy="1615477"/>
        </p:xfrm>
        <a:graphic>
          <a:graphicData uri="http://schemas.openxmlformats.org/drawingml/2006/table">
            <a:tbl>
              <a:tblPr firstRow="1" bandRow="1">
                <a:tableStyleId>{2D5ABB26-0587-4C30-8999-92F81FD0307C}</a:tableStyleId>
              </a:tblPr>
              <a:tblGrid>
                <a:gridCol w="1631314">
                  <a:extLst>
                    <a:ext uri="{9D8B030D-6E8A-4147-A177-3AD203B41FA5}">
                      <a16:colId xmlns:a16="http://schemas.microsoft.com/office/drawing/2014/main" val="20000"/>
                    </a:ext>
                  </a:extLst>
                </a:gridCol>
                <a:gridCol w="4284345">
                  <a:extLst>
                    <a:ext uri="{9D8B030D-6E8A-4147-A177-3AD203B41FA5}">
                      <a16:colId xmlns:a16="http://schemas.microsoft.com/office/drawing/2014/main" val="20001"/>
                    </a:ext>
                  </a:extLst>
                </a:gridCol>
              </a:tblGrid>
              <a:tr h="288012">
                <a:tc>
                  <a:txBody>
                    <a:bodyPr/>
                    <a:lstStyle/>
                    <a:p>
                      <a:pPr marL="95885">
                        <a:lnSpc>
                          <a:spcPct val="100000"/>
                        </a:lnSpc>
                        <a:spcBef>
                          <a:spcPts val="90"/>
                        </a:spcBef>
                      </a:pPr>
                      <a:r>
                        <a:rPr sz="1450" b="1" spc="-20" dirty="0">
                          <a:latin typeface="Lucida Sans"/>
                          <a:cs typeface="Lucida Sans"/>
                        </a:rPr>
                        <a:t>Default</a:t>
                      </a:r>
                      <a:r>
                        <a:rPr sz="1450" b="1" spc="-220" dirty="0">
                          <a:latin typeface="Lucida Sans"/>
                          <a:cs typeface="Lucida Sans"/>
                        </a:rPr>
                        <a:t> </a:t>
                      </a:r>
                      <a:r>
                        <a:rPr sz="1450" b="1" spc="-65" dirty="0">
                          <a:latin typeface="Lucida Sans"/>
                          <a:cs typeface="Lucida Sans"/>
                        </a:rPr>
                        <a:t>Access</a:t>
                      </a:r>
                      <a:endParaRPr sz="1450">
                        <a:latin typeface="Lucida Sans"/>
                        <a:cs typeface="Lucida Sans"/>
                      </a:endParaRPr>
                    </a:p>
                  </a:txBody>
                  <a:tcPr marL="0" marR="0" marT="11430" marB="0">
                    <a:lnB w="12700">
                      <a:solidFill>
                        <a:srgbClr val="000000"/>
                      </a:solidFill>
                      <a:prstDash val="solid"/>
                    </a:lnB>
                  </a:tcPr>
                </a:tc>
                <a:tc>
                  <a:txBody>
                    <a:bodyPr/>
                    <a:lstStyle/>
                    <a:p>
                      <a:pPr marL="97155">
                        <a:lnSpc>
                          <a:spcPct val="100000"/>
                        </a:lnSpc>
                        <a:spcBef>
                          <a:spcPts val="90"/>
                        </a:spcBef>
                      </a:pPr>
                      <a:r>
                        <a:rPr sz="1450" b="1" spc="-10" dirty="0">
                          <a:latin typeface="Lucida Sans"/>
                          <a:cs typeface="Lucida Sans"/>
                        </a:rPr>
                        <a:t>Impact</a:t>
                      </a:r>
                      <a:endParaRPr sz="1450">
                        <a:latin typeface="Lucida Sans"/>
                        <a:cs typeface="Lucida Sans"/>
                      </a:endParaRPr>
                    </a:p>
                  </a:txBody>
                  <a:tcPr marL="0" marR="0" marT="11430" marB="0">
                    <a:lnB w="12700">
                      <a:solidFill>
                        <a:srgbClr val="000000"/>
                      </a:solidFill>
                      <a:prstDash val="solid"/>
                    </a:lnB>
                  </a:tcPr>
                </a:tc>
                <a:extLst>
                  <a:ext uri="{0D108BD9-81ED-4DB2-BD59-A6C34878D82A}">
                    <a16:rowId xmlns:a16="http://schemas.microsoft.com/office/drawing/2014/main" val="10000"/>
                  </a:ext>
                </a:extLst>
              </a:tr>
              <a:tr h="251459">
                <a:tc>
                  <a:txBody>
                    <a:bodyPr/>
                    <a:lstStyle/>
                    <a:p>
                      <a:pPr marL="95885">
                        <a:lnSpc>
                          <a:spcPct val="100000"/>
                        </a:lnSpc>
                        <a:spcBef>
                          <a:spcPts val="290"/>
                        </a:spcBef>
                      </a:pPr>
                      <a:r>
                        <a:rPr sz="1050" b="0" i="0" spc="-105" dirty="0">
                          <a:latin typeface="Lucida Sans" panose="020B0602030504020204" pitchFamily="34" charset="77"/>
                          <a:cs typeface="Arial Black"/>
                        </a:rPr>
                        <a:t>Private</a:t>
                      </a:r>
                      <a:endParaRPr sz="1050" b="0" i="0">
                        <a:latin typeface="Lucida Sans" panose="020B0602030504020204" pitchFamily="34" charset="77"/>
                        <a:cs typeface="Arial Black"/>
                      </a:endParaRPr>
                    </a:p>
                  </a:txBody>
                  <a:tcPr marL="0" marR="0" marT="36830" marB="0">
                    <a:lnL w="6350">
                      <a:solidFill>
                        <a:srgbClr val="C8C8C8"/>
                      </a:solidFill>
                      <a:prstDash val="solid"/>
                    </a:lnL>
                    <a:lnR w="6350">
                      <a:solidFill>
                        <a:srgbClr val="C8C8C8"/>
                      </a:solidFill>
                      <a:prstDash val="solid"/>
                    </a:lnR>
                    <a:lnT w="12700">
                      <a:solidFill>
                        <a:srgbClr val="000000"/>
                      </a:solidFill>
                      <a:prstDash val="solid"/>
                    </a:lnT>
                    <a:lnB w="6350">
                      <a:solidFill>
                        <a:srgbClr val="C8C8C8"/>
                      </a:solidFill>
                      <a:prstDash val="solid"/>
                    </a:lnB>
                  </a:tcPr>
                </a:tc>
                <a:tc>
                  <a:txBody>
                    <a:bodyPr/>
                    <a:lstStyle/>
                    <a:p>
                      <a:pPr marL="97155">
                        <a:lnSpc>
                          <a:spcPct val="100000"/>
                        </a:lnSpc>
                        <a:spcBef>
                          <a:spcPts val="290"/>
                        </a:spcBef>
                      </a:pPr>
                      <a:r>
                        <a:rPr sz="1050" b="0" i="0" spc="-95" dirty="0">
                          <a:latin typeface="Lucida Sans" panose="020B0602030504020204" pitchFamily="34" charset="77"/>
                          <a:cs typeface="Arial Black"/>
                        </a:rPr>
                        <a:t>Only </a:t>
                      </a:r>
                      <a:r>
                        <a:rPr sz="1050" b="0" i="0" spc="-105" dirty="0">
                          <a:latin typeface="Lucida Sans" panose="020B0602030504020204" pitchFamily="34" charset="77"/>
                          <a:cs typeface="Arial Black"/>
                        </a:rPr>
                        <a:t>record </a:t>
                      </a:r>
                      <a:r>
                        <a:rPr sz="1050" b="0" i="0" spc="-114" dirty="0">
                          <a:latin typeface="Lucida Sans" panose="020B0602030504020204" pitchFamily="34" charset="77"/>
                          <a:cs typeface="Arial Black"/>
                        </a:rPr>
                        <a:t>owners </a:t>
                      </a:r>
                      <a:r>
                        <a:rPr sz="1050" b="0" i="0" spc="-105" dirty="0">
                          <a:latin typeface="Lucida Sans" panose="020B0602030504020204" pitchFamily="34" charset="77"/>
                          <a:cs typeface="Arial Black"/>
                        </a:rPr>
                        <a:t>have </a:t>
                      </a:r>
                      <a:r>
                        <a:rPr sz="1050" b="0" i="0" spc="-175" dirty="0">
                          <a:latin typeface="Lucida Sans" panose="020B0602030504020204" pitchFamily="34" charset="77"/>
                          <a:cs typeface="Arial Black"/>
                        </a:rPr>
                        <a:t>access </a:t>
                      </a:r>
                      <a:r>
                        <a:rPr sz="1050" b="0" i="0" spc="-70" dirty="0">
                          <a:latin typeface="Lucida Sans" panose="020B0602030504020204" pitchFamily="34" charset="77"/>
                          <a:cs typeface="Arial Black"/>
                        </a:rPr>
                        <a:t>to </a:t>
                      </a:r>
                      <a:r>
                        <a:rPr sz="1050" b="0" i="0" spc="-85" dirty="0">
                          <a:latin typeface="Lucida Sans" panose="020B0602030504020204" pitchFamily="34" charset="77"/>
                          <a:cs typeface="Arial Black"/>
                        </a:rPr>
                        <a:t>the</a:t>
                      </a:r>
                      <a:r>
                        <a:rPr sz="1050" b="0" i="0" spc="-265" dirty="0">
                          <a:latin typeface="Lucida Sans" panose="020B0602030504020204" pitchFamily="34" charset="77"/>
                          <a:cs typeface="Arial Black"/>
                        </a:rPr>
                        <a:t> </a:t>
                      </a:r>
                      <a:r>
                        <a:rPr sz="1050" b="0" i="0" spc="-110" dirty="0">
                          <a:latin typeface="Lucida Sans" panose="020B0602030504020204" pitchFamily="34" charset="77"/>
                          <a:cs typeface="Arial Black"/>
                        </a:rPr>
                        <a:t>record</a:t>
                      </a:r>
                      <a:endParaRPr sz="1050" b="0" i="0">
                        <a:latin typeface="Lucida Sans" panose="020B0602030504020204" pitchFamily="34" charset="77"/>
                        <a:cs typeface="Arial Black"/>
                      </a:endParaRPr>
                    </a:p>
                  </a:txBody>
                  <a:tcPr marL="0" marR="0" marT="36830" marB="0">
                    <a:lnL w="6350">
                      <a:solidFill>
                        <a:srgbClr val="C8C8C8"/>
                      </a:solidFill>
                      <a:prstDash val="solid"/>
                    </a:lnL>
                    <a:lnT w="12700">
                      <a:solidFill>
                        <a:srgbClr val="000000"/>
                      </a:solidFill>
                      <a:prstDash val="solid"/>
                    </a:lnT>
                    <a:lnB w="6350">
                      <a:solidFill>
                        <a:srgbClr val="C8C8C8"/>
                      </a:solidFill>
                      <a:prstDash val="solid"/>
                    </a:lnB>
                  </a:tcPr>
                </a:tc>
                <a:extLst>
                  <a:ext uri="{0D108BD9-81ED-4DB2-BD59-A6C34878D82A}">
                    <a16:rowId xmlns:a16="http://schemas.microsoft.com/office/drawing/2014/main" val="10001"/>
                  </a:ext>
                </a:extLst>
              </a:tr>
              <a:tr h="411480">
                <a:tc>
                  <a:txBody>
                    <a:bodyPr/>
                    <a:lstStyle/>
                    <a:p>
                      <a:pPr marL="95885">
                        <a:lnSpc>
                          <a:spcPct val="100000"/>
                        </a:lnSpc>
                        <a:spcBef>
                          <a:spcPts val="295"/>
                        </a:spcBef>
                      </a:pPr>
                      <a:r>
                        <a:rPr sz="1050" b="0" i="0" spc="-114" dirty="0">
                          <a:latin typeface="Lucida Sans" panose="020B0602030504020204" pitchFamily="34" charset="77"/>
                          <a:cs typeface="Arial Black"/>
                        </a:rPr>
                        <a:t>Public </a:t>
                      </a:r>
                      <a:r>
                        <a:rPr sz="1050" b="0" i="0" spc="-135" dirty="0">
                          <a:latin typeface="Lucida Sans" panose="020B0602030504020204" pitchFamily="34" charset="77"/>
                          <a:cs typeface="Arial Black"/>
                        </a:rPr>
                        <a:t>Read</a:t>
                      </a:r>
                      <a:r>
                        <a:rPr sz="1050" b="0" i="0" spc="-105" dirty="0">
                          <a:latin typeface="Lucida Sans" panose="020B0602030504020204" pitchFamily="34" charset="77"/>
                          <a:cs typeface="Arial Black"/>
                        </a:rPr>
                        <a:t> </a:t>
                      </a:r>
                      <a:r>
                        <a:rPr sz="1050" b="0" i="0" spc="-95" dirty="0">
                          <a:latin typeface="Lucida Sans" panose="020B0602030504020204" pitchFamily="34" charset="77"/>
                          <a:cs typeface="Arial Black"/>
                        </a:rPr>
                        <a:t>Only</a:t>
                      </a:r>
                      <a:endParaRPr sz="1050" b="0" i="0">
                        <a:latin typeface="Lucida Sans" panose="020B0602030504020204" pitchFamily="34" charset="77"/>
                        <a:cs typeface="Arial Black"/>
                      </a:endParaRPr>
                    </a:p>
                  </a:txBody>
                  <a:tcPr marL="0" marR="0" marT="37465"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97155" marR="85090">
                        <a:lnSpc>
                          <a:spcPct val="101699"/>
                        </a:lnSpc>
                        <a:spcBef>
                          <a:spcPts val="275"/>
                        </a:spcBef>
                      </a:pPr>
                      <a:r>
                        <a:rPr sz="1050" b="0" i="0" spc="-125" dirty="0">
                          <a:latin typeface="Lucida Sans" panose="020B0602030504020204" pitchFamily="34" charset="77"/>
                          <a:cs typeface="Arial Black"/>
                        </a:rPr>
                        <a:t>Every </a:t>
                      </a:r>
                      <a:r>
                        <a:rPr sz="1050" b="0" i="0" spc="-105" dirty="0">
                          <a:latin typeface="Lucida Sans" panose="020B0602030504020204" pitchFamily="34" charset="77"/>
                          <a:cs typeface="Arial Black"/>
                        </a:rPr>
                        <a:t>user </a:t>
                      </a:r>
                      <a:r>
                        <a:rPr sz="1050" b="0" i="0" spc="-145" dirty="0">
                          <a:latin typeface="Lucida Sans" panose="020B0602030504020204" pitchFamily="34" charset="77"/>
                          <a:cs typeface="Arial Black"/>
                        </a:rPr>
                        <a:t>can </a:t>
                      </a:r>
                      <a:r>
                        <a:rPr sz="1050" b="0" i="0" spc="-105" dirty="0">
                          <a:latin typeface="Lucida Sans" panose="020B0602030504020204" pitchFamily="34" charset="77"/>
                          <a:cs typeface="Arial Black"/>
                        </a:rPr>
                        <a:t>read </a:t>
                      </a:r>
                      <a:r>
                        <a:rPr sz="1050" b="0" i="0" spc="-114" dirty="0">
                          <a:latin typeface="Lucida Sans" panose="020B0602030504020204" pitchFamily="34" charset="77"/>
                          <a:cs typeface="Arial Black"/>
                        </a:rPr>
                        <a:t>all records </a:t>
                      </a:r>
                      <a:r>
                        <a:rPr sz="1050" b="0" i="0" spc="-60" dirty="0">
                          <a:latin typeface="Lucida Sans" panose="020B0602030504020204" pitchFamily="34" charset="77"/>
                          <a:cs typeface="Arial Black"/>
                        </a:rPr>
                        <a:t>of </a:t>
                      </a:r>
                      <a:r>
                        <a:rPr sz="1050" b="0" i="0" spc="-125" dirty="0">
                          <a:latin typeface="Lucida Sans" panose="020B0602030504020204" pitchFamily="34" charset="77"/>
                          <a:cs typeface="Arial Black"/>
                        </a:rPr>
                        <a:t>a </a:t>
                      </a:r>
                      <a:r>
                        <a:rPr sz="1050" b="0" i="0" spc="-105" dirty="0">
                          <a:latin typeface="Lucida Sans" panose="020B0602030504020204" pitchFamily="34" charset="77"/>
                          <a:cs typeface="Arial Black"/>
                        </a:rPr>
                        <a:t>particular </a:t>
                      </a:r>
                      <a:r>
                        <a:rPr sz="1050" b="0" i="0" spc="-110" dirty="0">
                          <a:latin typeface="Lucida Sans" panose="020B0602030504020204" pitchFamily="34" charset="77"/>
                          <a:cs typeface="Arial Black"/>
                        </a:rPr>
                        <a:t>object, </a:t>
                      </a:r>
                      <a:r>
                        <a:rPr sz="1050" b="0" i="0" spc="-75" dirty="0">
                          <a:latin typeface="Lucida Sans" panose="020B0602030504020204" pitchFamily="34" charset="77"/>
                          <a:cs typeface="Arial Black"/>
                        </a:rPr>
                        <a:t>but </a:t>
                      </a:r>
                      <a:r>
                        <a:rPr sz="1050" b="0" i="0" spc="-135" dirty="0">
                          <a:latin typeface="Lucida Sans" panose="020B0602030504020204" pitchFamily="34" charset="77"/>
                          <a:cs typeface="Arial Black"/>
                        </a:rPr>
                        <a:t>can‘t </a:t>
                      </a:r>
                      <a:r>
                        <a:rPr sz="1050" b="0" i="0" spc="-105" dirty="0">
                          <a:latin typeface="Lucida Sans" panose="020B0602030504020204" pitchFamily="34" charset="77"/>
                          <a:cs typeface="Arial Black"/>
                        </a:rPr>
                        <a:t>edit  </a:t>
                      </a:r>
                      <a:r>
                        <a:rPr sz="1050" b="0" i="0" spc="-90" dirty="0">
                          <a:latin typeface="Lucida Sans" panose="020B0602030504020204" pitchFamily="34" charset="77"/>
                          <a:cs typeface="Arial Black"/>
                        </a:rPr>
                        <a:t>them. </a:t>
                      </a:r>
                      <a:r>
                        <a:rPr sz="1050" b="0" i="0" spc="-130" dirty="0">
                          <a:latin typeface="Lucida Sans" panose="020B0602030504020204" pitchFamily="34" charset="77"/>
                          <a:cs typeface="Arial Black"/>
                        </a:rPr>
                        <a:t>They </a:t>
                      </a:r>
                      <a:r>
                        <a:rPr sz="1050" b="0" i="0" spc="-140" dirty="0">
                          <a:latin typeface="Lucida Sans" panose="020B0602030504020204" pitchFamily="34" charset="77"/>
                          <a:cs typeface="Arial Black"/>
                        </a:rPr>
                        <a:t>can </a:t>
                      </a:r>
                      <a:r>
                        <a:rPr sz="1050" b="0" i="0" spc="-90" dirty="0">
                          <a:latin typeface="Lucida Sans" panose="020B0602030504020204" pitchFamily="34" charset="77"/>
                          <a:cs typeface="Arial Black"/>
                        </a:rPr>
                        <a:t>only </a:t>
                      </a:r>
                      <a:r>
                        <a:rPr sz="1050" b="0" i="0" spc="-105" dirty="0">
                          <a:latin typeface="Lucida Sans" panose="020B0602030504020204" pitchFamily="34" charset="77"/>
                          <a:cs typeface="Arial Black"/>
                        </a:rPr>
                        <a:t>edit </a:t>
                      </a:r>
                      <a:r>
                        <a:rPr sz="1050" b="0" i="0" spc="-114" dirty="0">
                          <a:latin typeface="Lucida Sans" panose="020B0602030504020204" pitchFamily="34" charset="77"/>
                          <a:cs typeface="Arial Black"/>
                        </a:rPr>
                        <a:t>records </a:t>
                      </a:r>
                      <a:r>
                        <a:rPr sz="1050" b="0" i="0" spc="-100" dirty="0">
                          <a:latin typeface="Lucida Sans" panose="020B0602030504020204" pitchFamily="34" charset="77"/>
                          <a:cs typeface="Arial Black"/>
                        </a:rPr>
                        <a:t>they</a:t>
                      </a:r>
                      <a:r>
                        <a:rPr sz="1050" b="0" i="0" dirty="0">
                          <a:latin typeface="Lucida Sans" panose="020B0602030504020204" pitchFamily="34" charset="77"/>
                          <a:cs typeface="Arial Black"/>
                        </a:rPr>
                        <a:t> </a:t>
                      </a:r>
                      <a:r>
                        <a:rPr sz="1050" b="0" i="0" spc="-110" dirty="0">
                          <a:latin typeface="Lucida Sans" panose="020B0602030504020204" pitchFamily="34" charset="77"/>
                          <a:cs typeface="Arial Black"/>
                        </a:rPr>
                        <a:t>own</a:t>
                      </a:r>
                      <a:endParaRPr sz="1050" b="0" i="0">
                        <a:latin typeface="Lucida Sans" panose="020B0602030504020204" pitchFamily="34" charset="77"/>
                        <a:cs typeface="Arial Black"/>
                      </a:endParaRPr>
                    </a:p>
                  </a:txBody>
                  <a:tcPr marL="0" marR="0" marT="34925"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2"/>
                  </a:ext>
                </a:extLst>
              </a:tr>
              <a:tr h="411479">
                <a:tc>
                  <a:txBody>
                    <a:bodyPr/>
                    <a:lstStyle/>
                    <a:p>
                      <a:pPr marL="95885">
                        <a:lnSpc>
                          <a:spcPct val="100000"/>
                        </a:lnSpc>
                        <a:spcBef>
                          <a:spcPts val="300"/>
                        </a:spcBef>
                      </a:pPr>
                      <a:r>
                        <a:rPr sz="1050" b="0" i="0" spc="-114" dirty="0">
                          <a:latin typeface="Lucida Sans" panose="020B0602030504020204" pitchFamily="34" charset="77"/>
                          <a:cs typeface="Arial Black"/>
                        </a:rPr>
                        <a:t>Public</a:t>
                      </a:r>
                      <a:r>
                        <a:rPr sz="1050" b="0" i="0" spc="-55" dirty="0">
                          <a:latin typeface="Lucida Sans" panose="020B0602030504020204" pitchFamily="34" charset="77"/>
                          <a:cs typeface="Arial Black"/>
                        </a:rPr>
                        <a:t> </a:t>
                      </a:r>
                      <a:r>
                        <a:rPr sz="1050" b="0" i="0" spc="-90" dirty="0">
                          <a:latin typeface="Lucida Sans" panose="020B0602030504020204" pitchFamily="34" charset="77"/>
                          <a:cs typeface="Arial Black"/>
                        </a:rPr>
                        <a:t>Read/Write</a:t>
                      </a:r>
                      <a:endParaRPr sz="1050" b="0" i="0">
                        <a:latin typeface="Lucida Sans" panose="020B0602030504020204" pitchFamily="34" charset="77"/>
                        <a:cs typeface="Arial Black"/>
                      </a:endParaRPr>
                    </a:p>
                    <a:p>
                      <a:pPr marL="95885">
                        <a:lnSpc>
                          <a:spcPct val="100000"/>
                        </a:lnSpc>
                        <a:spcBef>
                          <a:spcPts val="20"/>
                        </a:spcBef>
                      </a:pPr>
                      <a:r>
                        <a:rPr sz="1050" b="0" i="0" spc="-114" dirty="0">
                          <a:latin typeface="Lucida Sans" panose="020B0602030504020204" pitchFamily="34" charset="77"/>
                          <a:cs typeface="Arial Black"/>
                        </a:rPr>
                        <a:t>(Transfer)</a:t>
                      </a:r>
                      <a:endParaRPr sz="1050" b="0" i="0">
                        <a:latin typeface="Lucida Sans" panose="020B0602030504020204" pitchFamily="34" charset="77"/>
                        <a:cs typeface="Arial Black"/>
                      </a:endParaRPr>
                    </a:p>
                  </a:txBody>
                  <a:tcPr marL="0" marR="0" marT="38100"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97155">
                        <a:lnSpc>
                          <a:spcPct val="100000"/>
                        </a:lnSpc>
                        <a:spcBef>
                          <a:spcPts val="300"/>
                        </a:spcBef>
                      </a:pPr>
                      <a:r>
                        <a:rPr sz="1050" b="0" i="0" spc="-125" dirty="0">
                          <a:latin typeface="Lucida Sans" panose="020B0602030504020204" pitchFamily="34" charset="77"/>
                          <a:cs typeface="Arial Black"/>
                        </a:rPr>
                        <a:t>Every </a:t>
                      </a:r>
                      <a:r>
                        <a:rPr sz="1050" b="0" i="0" spc="-105" dirty="0">
                          <a:latin typeface="Lucida Sans" panose="020B0602030504020204" pitchFamily="34" charset="77"/>
                          <a:cs typeface="Arial Black"/>
                        </a:rPr>
                        <a:t>user </a:t>
                      </a:r>
                      <a:r>
                        <a:rPr sz="1050" b="0" i="0" spc="-145" dirty="0">
                          <a:latin typeface="Lucida Sans" panose="020B0602030504020204" pitchFamily="34" charset="77"/>
                          <a:cs typeface="Arial Black"/>
                        </a:rPr>
                        <a:t>can </a:t>
                      </a:r>
                      <a:r>
                        <a:rPr sz="1050" b="0" i="0" spc="-105" dirty="0">
                          <a:latin typeface="Lucida Sans" panose="020B0602030504020204" pitchFamily="34" charset="77"/>
                          <a:cs typeface="Arial Black"/>
                        </a:rPr>
                        <a:t>read </a:t>
                      </a:r>
                      <a:r>
                        <a:rPr sz="1050" b="0" i="0" spc="-90" dirty="0">
                          <a:latin typeface="Lucida Sans" panose="020B0602030504020204" pitchFamily="34" charset="77"/>
                          <a:cs typeface="Arial Black"/>
                        </a:rPr>
                        <a:t>and </a:t>
                      </a:r>
                      <a:r>
                        <a:rPr sz="1050" b="0" i="0" spc="-85" dirty="0">
                          <a:latin typeface="Lucida Sans" panose="020B0602030504020204" pitchFamily="34" charset="77"/>
                          <a:cs typeface="Arial Black"/>
                        </a:rPr>
                        <a:t>update </a:t>
                      </a:r>
                      <a:r>
                        <a:rPr sz="1050" b="0" i="0" spc="-114" dirty="0">
                          <a:latin typeface="Lucida Sans" panose="020B0602030504020204" pitchFamily="34" charset="77"/>
                          <a:cs typeface="Arial Black"/>
                        </a:rPr>
                        <a:t>all records </a:t>
                      </a:r>
                      <a:r>
                        <a:rPr sz="1050" b="0" i="0" spc="-60" dirty="0">
                          <a:latin typeface="Lucida Sans" panose="020B0602030504020204" pitchFamily="34" charset="77"/>
                          <a:cs typeface="Arial Black"/>
                        </a:rPr>
                        <a:t>of </a:t>
                      </a:r>
                      <a:r>
                        <a:rPr sz="1050" b="0" i="0" spc="-125" dirty="0">
                          <a:latin typeface="Lucida Sans" panose="020B0602030504020204" pitchFamily="34" charset="77"/>
                          <a:cs typeface="Arial Black"/>
                        </a:rPr>
                        <a:t>a </a:t>
                      </a:r>
                      <a:r>
                        <a:rPr sz="1050" b="0" i="0" spc="-105" dirty="0">
                          <a:latin typeface="Lucida Sans" panose="020B0602030504020204" pitchFamily="34" charset="77"/>
                          <a:cs typeface="Arial Black"/>
                        </a:rPr>
                        <a:t>particular</a:t>
                      </a:r>
                      <a:r>
                        <a:rPr sz="1050" b="0" i="0" spc="-185" dirty="0">
                          <a:latin typeface="Lucida Sans" panose="020B0602030504020204" pitchFamily="34" charset="77"/>
                          <a:cs typeface="Arial Black"/>
                        </a:rPr>
                        <a:t> </a:t>
                      </a:r>
                      <a:r>
                        <a:rPr sz="1050" b="0" i="0" spc="-120" dirty="0">
                          <a:latin typeface="Lucida Sans" panose="020B0602030504020204" pitchFamily="34" charset="77"/>
                          <a:cs typeface="Arial Black"/>
                        </a:rPr>
                        <a:t>object</a:t>
                      </a:r>
                      <a:endParaRPr sz="1050" b="0" i="0">
                        <a:latin typeface="Lucida Sans" panose="020B0602030504020204" pitchFamily="34" charset="77"/>
                        <a:cs typeface="Arial Black"/>
                      </a:endParaRPr>
                    </a:p>
                    <a:p>
                      <a:pPr marL="97155">
                        <a:lnSpc>
                          <a:spcPct val="100000"/>
                        </a:lnSpc>
                        <a:spcBef>
                          <a:spcPts val="20"/>
                        </a:spcBef>
                      </a:pPr>
                      <a:r>
                        <a:rPr sz="1050" b="0" i="0" spc="-114" dirty="0">
                          <a:latin typeface="Lucida Sans" panose="020B0602030504020204" pitchFamily="34" charset="77"/>
                          <a:cs typeface="Arial Black"/>
                        </a:rPr>
                        <a:t>(Transfer </a:t>
                      </a:r>
                      <a:r>
                        <a:rPr sz="1050" b="0" i="0" spc="-130" dirty="0">
                          <a:latin typeface="Lucida Sans" panose="020B0602030504020204" pitchFamily="34" charset="77"/>
                          <a:cs typeface="Arial Black"/>
                        </a:rPr>
                        <a:t>is </a:t>
                      </a:r>
                      <a:r>
                        <a:rPr sz="1050" b="0" i="0" spc="-90" dirty="0">
                          <a:latin typeface="Lucida Sans" panose="020B0602030504020204" pitchFamily="34" charset="77"/>
                          <a:cs typeface="Arial Black"/>
                        </a:rPr>
                        <a:t>only </a:t>
                      </a:r>
                      <a:r>
                        <a:rPr sz="1050" b="0" i="0" spc="-114" dirty="0">
                          <a:latin typeface="Lucida Sans" panose="020B0602030504020204" pitchFamily="34" charset="77"/>
                          <a:cs typeface="Arial Black"/>
                        </a:rPr>
                        <a:t>applicable </a:t>
                      </a:r>
                      <a:r>
                        <a:rPr sz="1050" b="0" i="0" spc="-75" dirty="0">
                          <a:latin typeface="Lucida Sans" panose="020B0602030504020204" pitchFamily="34" charset="77"/>
                          <a:cs typeface="Arial Black"/>
                        </a:rPr>
                        <a:t>to </a:t>
                      </a:r>
                      <a:r>
                        <a:rPr sz="1050" b="0" i="0" spc="-125" dirty="0">
                          <a:latin typeface="Lucida Sans" panose="020B0602030504020204" pitchFamily="34" charset="77"/>
                          <a:cs typeface="Arial Black"/>
                        </a:rPr>
                        <a:t>leads </a:t>
                      </a:r>
                      <a:r>
                        <a:rPr sz="1050" b="0" i="0" spc="-90" dirty="0">
                          <a:latin typeface="Lucida Sans" panose="020B0602030504020204" pitchFamily="34" charset="77"/>
                          <a:cs typeface="Arial Black"/>
                        </a:rPr>
                        <a:t>and</a:t>
                      </a:r>
                      <a:r>
                        <a:rPr sz="1050" b="0" i="0" spc="-145" dirty="0">
                          <a:latin typeface="Lucida Sans" panose="020B0602030504020204" pitchFamily="34" charset="77"/>
                          <a:cs typeface="Arial Black"/>
                        </a:rPr>
                        <a:t> </a:t>
                      </a:r>
                      <a:r>
                        <a:rPr sz="1050" b="0" i="0" spc="-160" dirty="0">
                          <a:latin typeface="Lucida Sans" panose="020B0602030504020204" pitchFamily="34" charset="77"/>
                          <a:cs typeface="Arial Black"/>
                        </a:rPr>
                        <a:t>cases)</a:t>
                      </a:r>
                      <a:endParaRPr sz="1050" b="0" i="0">
                        <a:latin typeface="Lucida Sans" panose="020B0602030504020204" pitchFamily="34" charset="77"/>
                        <a:cs typeface="Arial Black"/>
                      </a:endParaRPr>
                    </a:p>
                  </a:txBody>
                  <a:tcPr marL="0" marR="0" marT="3810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3"/>
                  </a:ext>
                </a:extLst>
              </a:tr>
              <a:tr h="253047">
                <a:tc>
                  <a:txBody>
                    <a:bodyPr/>
                    <a:lstStyle/>
                    <a:p>
                      <a:pPr marL="95885">
                        <a:lnSpc>
                          <a:spcPct val="100000"/>
                        </a:lnSpc>
                        <a:spcBef>
                          <a:spcPts val="305"/>
                        </a:spcBef>
                      </a:pPr>
                      <a:r>
                        <a:rPr sz="1050" b="0" i="0" spc="-95" dirty="0">
                          <a:latin typeface="Lucida Sans" panose="020B0602030504020204" pitchFamily="34" charset="77"/>
                          <a:cs typeface="Arial Black"/>
                        </a:rPr>
                        <a:t>Controlled </a:t>
                      </a:r>
                      <a:r>
                        <a:rPr sz="1050" b="0" i="0" spc="-90" dirty="0">
                          <a:latin typeface="Lucida Sans" panose="020B0602030504020204" pitchFamily="34" charset="77"/>
                          <a:cs typeface="Arial Black"/>
                        </a:rPr>
                        <a:t>by</a:t>
                      </a:r>
                      <a:r>
                        <a:rPr sz="1050" b="0" i="0" spc="-204" dirty="0">
                          <a:latin typeface="Lucida Sans" panose="020B0602030504020204" pitchFamily="34" charset="77"/>
                          <a:cs typeface="Arial Black"/>
                        </a:rPr>
                        <a:t> </a:t>
                      </a:r>
                      <a:r>
                        <a:rPr sz="1050" b="0" i="0" spc="-110" dirty="0">
                          <a:latin typeface="Lucida Sans" panose="020B0602030504020204" pitchFamily="34" charset="77"/>
                          <a:cs typeface="Arial Black"/>
                        </a:rPr>
                        <a:t>Parent</a:t>
                      </a:r>
                      <a:endParaRPr sz="1050" b="0" i="0">
                        <a:latin typeface="Lucida Sans" panose="020B0602030504020204" pitchFamily="34" charset="77"/>
                        <a:cs typeface="Arial Black"/>
                      </a:endParaRPr>
                    </a:p>
                  </a:txBody>
                  <a:tcPr marL="0" marR="0" marT="38735"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97155">
                        <a:lnSpc>
                          <a:spcPct val="100000"/>
                        </a:lnSpc>
                        <a:spcBef>
                          <a:spcPts val="305"/>
                        </a:spcBef>
                      </a:pPr>
                      <a:r>
                        <a:rPr sz="1050" b="0" i="0" spc="-114" dirty="0">
                          <a:latin typeface="Lucida Sans" panose="020B0602030504020204" pitchFamily="34" charset="77"/>
                          <a:cs typeface="Arial Black"/>
                        </a:rPr>
                        <a:t>Sharing </a:t>
                      </a:r>
                      <a:r>
                        <a:rPr sz="1050" b="0" i="0" spc="-175" dirty="0">
                          <a:latin typeface="Lucida Sans" panose="020B0602030504020204" pitchFamily="34" charset="77"/>
                          <a:cs typeface="Arial Black"/>
                        </a:rPr>
                        <a:t>access </a:t>
                      </a:r>
                      <a:r>
                        <a:rPr sz="1050" b="0" i="0" spc="-130" dirty="0">
                          <a:latin typeface="Lucida Sans" panose="020B0602030504020204" pitchFamily="34" charset="77"/>
                          <a:cs typeface="Arial Black"/>
                        </a:rPr>
                        <a:t>is </a:t>
                      </a:r>
                      <a:r>
                        <a:rPr sz="1050" b="0" i="0" spc="-100" dirty="0">
                          <a:latin typeface="Lucida Sans" panose="020B0602030504020204" pitchFamily="34" charset="77"/>
                          <a:cs typeface="Arial Black"/>
                        </a:rPr>
                        <a:t>controlled </a:t>
                      </a:r>
                      <a:r>
                        <a:rPr sz="1050" b="0" i="0" spc="-90" dirty="0">
                          <a:latin typeface="Lucida Sans" panose="020B0602030504020204" pitchFamily="34" charset="77"/>
                          <a:cs typeface="Arial Black"/>
                        </a:rPr>
                        <a:t>by </a:t>
                      </a:r>
                      <a:r>
                        <a:rPr sz="1050" b="0" i="0" spc="-175" dirty="0">
                          <a:latin typeface="Lucida Sans" panose="020B0602030504020204" pitchFamily="34" charset="77"/>
                          <a:cs typeface="Arial Black"/>
                        </a:rPr>
                        <a:t>access </a:t>
                      </a:r>
                      <a:r>
                        <a:rPr sz="1050" b="0" i="0" spc="-70" dirty="0">
                          <a:latin typeface="Lucida Sans" panose="020B0602030504020204" pitchFamily="34" charset="77"/>
                          <a:cs typeface="Arial Black"/>
                        </a:rPr>
                        <a:t>to </a:t>
                      </a:r>
                      <a:r>
                        <a:rPr sz="1050" b="0" i="0" spc="-85" dirty="0">
                          <a:latin typeface="Lucida Sans" panose="020B0602030504020204" pitchFamily="34" charset="77"/>
                          <a:cs typeface="Arial Black"/>
                        </a:rPr>
                        <a:t>the </a:t>
                      </a:r>
                      <a:r>
                        <a:rPr sz="1050" b="0" i="0" spc="-110" dirty="0">
                          <a:latin typeface="Lucida Sans" panose="020B0602030504020204" pitchFamily="34" charset="77"/>
                          <a:cs typeface="Arial Black"/>
                        </a:rPr>
                        <a:t>related </a:t>
                      </a:r>
                      <a:r>
                        <a:rPr sz="1050" b="0" i="0" spc="-100" dirty="0">
                          <a:latin typeface="Lucida Sans" panose="020B0602030504020204" pitchFamily="34" charset="77"/>
                          <a:cs typeface="Arial Black"/>
                        </a:rPr>
                        <a:t>parent</a:t>
                      </a:r>
                      <a:r>
                        <a:rPr sz="1050" b="0" i="0" spc="-120" dirty="0">
                          <a:latin typeface="Lucida Sans" panose="020B0602030504020204" pitchFamily="34" charset="77"/>
                          <a:cs typeface="Arial Black"/>
                        </a:rPr>
                        <a:t> </a:t>
                      </a:r>
                      <a:r>
                        <a:rPr sz="1050" b="0" i="0" spc="-110" dirty="0">
                          <a:latin typeface="Lucida Sans" panose="020B0602030504020204" pitchFamily="34" charset="77"/>
                          <a:cs typeface="Arial Black"/>
                        </a:rPr>
                        <a:t>record</a:t>
                      </a:r>
                      <a:endParaRPr sz="1050" b="0" i="0">
                        <a:latin typeface="Lucida Sans" panose="020B0602030504020204" pitchFamily="34" charset="77"/>
                        <a:cs typeface="Arial Black"/>
                      </a:endParaRPr>
                    </a:p>
                  </a:txBody>
                  <a:tcPr marL="0" marR="0" marT="38735"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4"/>
                  </a:ext>
                </a:extLst>
              </a:tr>
            </a:tbl>
          </a:graphicData>
        </a:graphic>
      </p:graphicFrame>
      <p:sp>
        <p:nvSpPr>
          <p:cNvPr id="9" name="object 9"/>
          <p:cNvSpPr/>
          <p:nvPr/>
        </p:nvSpPr>
        <p:spPr>
          <a:xfrm>
            <a:off x="5008879" y="3474720"/>
            <a:ext cx="6319520" cy="282447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5003800" y="3469640"/>
            <a:ext cx="6329680" cy="2834640"/>
          </a:xfrm>
          <a:custGeom>
            <a:avLst/>
            <a:gdLst/>
            <a:ahLst/>
            <a:cxnLst/>
            <a:rect l="l" t="t" r="r" b="b"/>
            <a:pathLst>
              <a:path w="6329680" h="2834640">
                <a:moveTo>
                  <a:pt x="0" y="2834640"/>
                </a:moveTo>
                <a:lnTo>
                  <a:pt x="6329680" y="2834640"/>
                </a:lnTo>
                <a:lnTo>
                  <a:pt x="6329680" y="0"/>
                </a:lnTo>
                <a:lnTo>
                  <a:pt x="0" y="0"/>
                </a:lnTo>
                <a:lnTo>
                  <a:pt x="0" y="2834640"/>
                </a:lnTo>
                <a:close/>
              </a:path>
            </a:pathLst>
          </a:custGeom>
          <a:ln w="10160">
            <a:solidFill>
              <a:srgbClr val="787878"/>
            </a:solidFill>
          </a:ln>
        </p:spPr>
        <p:txBody>
          <a:bodyPr wrap="square" lIns="0" tIns="0" rIns="0" bIns="0" rtlCol="0"/>
          <a:lstStyle/>
          <a:p>
            <a:endParaRPr/>
          </a:p>
        </p:txBody>
      </p:sp>
      <p:sp>
        <p:nvSpPr>
          <p:cNvPr id="11" name="object 11"/>
          <p:cNvSpPr/>
          <p:nvPr/>
        </p:nvSpPr>
        <p:spPr>
          <a:xfrm>
            <a:off x="7955280" y="4632959"/>
            <a:ext cx="2113279" cy="894079"/>
          </a:xfrm>
          <a:prstGeom prst="rect">
            <a:avLst/>
          </a:prstGeom>
          <a:blipFill>
            <a:blip r:embed="rId7" cstate="print"/>
            <a:stretch>
              <a:fillRect/>
            </a:stretch>
          </a:blipFill>
        </p:spPr>
        <p:txBody>
          <a:bodyPr wrap="square" lIns="0" tIns="0" rIns="0" bIns="0" rtlCol="0"/>
          <a:lstStyle/>
          <a:p>
            <a:endParaRPr/>
          </a:p>
        </p:txBody>
      </p:sp>
      <p:sp>
        <p:nvSpPr>
          <p:cNvPr id="12" name="object 12"/>
          <p:cNvSpPr/>
          <p:nvPr/>
        </p:nvSpPr>
        <p:spPr>
          <a:xfrm>
            <a:off x="7940040" y="4617720"/>
            <a:ext cx="2143760" cy="924560"/>
          </a:xfrm>
          <a:custGeom>
            <a:avLst/>
            <a:gdLst/>
            <a:ahLst/>
            <a:cxnLst/>
            <a:rect l="l" t="t" r="r" b="b"/>
            <a:pathLst>
              <a:path w="2143759" h="924560">
                <a:moveTo>
                  <a:pt x="0" y="924559"/>
                </a:moveTo>
                <a:lnTo>
                  <a:pt x="2143759" y="924559"/>
                </a:lnTo>
                <a:lnTo>
                  <a:pt x="2143759" y="0"/>
                </a:lnTo>
                <a:lnTo>
                  <a:pt x="0" y="0"/>
                </a:lnTo>
                <a:lnTo>
                  <a:pt x="0" y="924559"/>
                </a:lnTo>
                <a:close/>
              </a:path>
            </a:pathLst>
          </a:custGeom>
          <a:ln w="30480">
            <a:solidFill>
              <a:srgbClr val="3DF9C5"/>
            </a:solidFill>
          </a:ln>
        </p:spPr>
        <p:txBody>
          <a:bodyPr wrap="square" lIns="0" tIns="0" rIns="0" bIns="0" rtlCol="0"/>
          <a:lstStyle/>
          <a:p>
            <a:endParaRPr/>
          </a:p>
        </p:txBody>
      </p:sp>
      <p:sp>
        <p:nvSpPr>
          <p:cNvPr id="13" name="object 13"/>
          <p:cNvSpPr/>
          <p:nvPr/>
        </p:nvSpPr>
        <p:spPr>
          <a:xfrm>
            <a:off x="7459598" y="4459859"/>
            <a:ext cx="686435" cy="335280"/>
          </a:xfrm>
          <a:custGeom>
            <a:avLst/>
            <a:gdLst/>
            <a:ahLst/>
            <a:cxnLst/>
            <a:rect l="l" t="t" r="r" b="b"/>
            <a:pathLst>
              <a:path w="686434" h="335279">
                <a:moveTo>
                  <a:pt x="0" y="0"/>
                </a:moveTo>
                <a:lnTo>
                  <a:pt x="9144" y="106172"/>
                </a:lnTo>
                <a:lnTo>
                  <a:pt x="60641" y="110887"/>
                </a:lnTo>
                <a:lnTo>
                  <a:pt x="112087" y="118248"/>
                </a:lnTo>
                <a:lnTo>
                  <a:pt x="163357" y="128223"/>
                </a:lnTo>
                <a:lnTo>
                  <a:pt x="214328" y="140779"/>
                </a:lnTo>
                <a:lnTo>
                  <a:pt x="264876" y="155883"/>
                </a:lnTo>
                <a:lnTo>
                  <a:pt x="314878" y="173501"/>
                </a:lnTo>
                <a:lnTo>
                  <a:pt x="364210" y="193603"/>
                </a:lnTo>
                <a:lnTo>
                  <a:pt x="412750" y="216154"/>
                </a:lnTo>
                <a:lnTo>
                  <a:pt x="353949" y="275209"/>
                </a:lnTo>
                <a:lnTo>
                  <a:pt x="686053" y="335026"/>
                </a:lnTo>
                <a:lnTo>
                  <a:pt x="581451" y="137541"/>
                </a:lnTo>
                <a:lnTo>
                  <a:pt x="490981" y="137541"/>
                </a:lnTo>
                <a:lnTo>
                  <a:pt x="444305" y="114045"/>
                </a:lnTo>
                <a:lnTo>
                  <a:pt x="396845" y="92647"/>
                </a:lnTo>
                <a:lnTo>
                  <a:pt x="348693" y="73371"/>
                </a:lnTo>
                <a:lnTo>
                  <a:pt x="299941" y="56244"/>
                </a:lnTo>
                <a:lnTo>
                  <a:pt x="250682" y="41290"/>
                </a:lnTo>
                <a:lnTo>
                  <a:pt x="201007" y="28535"/>
                </a:lnTo>
                <a:lnTo>
                  <a:pt x="151009" y="18003"/>
                </a:lnTo>
                <a:lnTo>
                  <a:pt x="100781" y="9720"/>
                </a:lnTo>
                <a:lnTo>
                  <a:pt x="50413" y="3710"/>
                </a:lnTo>
                <a:lnTo>
                  <a:pt x="0" y="0"/>
                </a:lnTo>
                <a:close/>
              </a:path>
              <a:path w="686434" h="335279">
                <a:moveTo>
                  <a:pt x="550036" y="78232"/>
                </a:moveTo>
                <a:lnTo>
                  <a:pt x="490981" y="137541"/>
                </a:lnTo>
                <a:lnTo>
                  <a:pt x="581451" y="137541"/>
                </a:lnTo>
                <a:lnTo>
                  <a:pt x="550036" y="78232"/>
                </a:lnTo>
                <a:close/>
              </a:path>
            </a:pathLst>
          </a:custGeom>
          <a:solidFill>
            <a:srgbClr val="3DF9C5"/>
          </a:solidFill>
        </p:spPr>
        <p:txBody>
          <a:bodyPr wrap="square" lIns="0" tIns="0" rIns="0" bIns="0" rtlCol="0"/>
          <a:lstStyle/>
          <a:p>
            <a:endParaRPr/>
          </a:p>
        </p:txBody>
      </p:sp>
      <p:sp>
        <p:nvSpPr>
          <p:cNvPr id="14" name="object 14"/>
          <p:cNvSpPr txBox="1">
            <a:spLocks noGrp="1"/>
          </p:cNvSpPr>
          <p:nvPr>
            <p:ph type="title"/>
          </p:nvPr>
        </p:nvSpPr>
        <p:spPr>
          <a:xfrm>
            <a:off x="708977" y="1495996"/>
            <a:ext cx="721995" cy="306705"/>
          </a:xfrm>
          <a:prstGeom prst="rect">
            <a:avLst/>
          </a:prstGeom>
        </p:spPr>
        <p:txBody>
          <a:bodyPr vert="horz" wrap="square" lIns="0" tIns="11430" rIns="0" bIns="0" rtlCol="0">
            <a:spAutoFit/>
          </a:bodyPr>
          <a:lstStyle/>
          <a:p>
            <a:pPr marL="12700">
              <a:lnSpc>
                <a:spcPct val="100000"/>
              </a:lnSpc>
              <a:spcBef>
                <a:spcPts val="90"/>
              </a:spcBef>
            </a:pPr>
            <a:r>
              <a:rPr sz="1850" b="1" spc="-85" dirty="0">
                <a:latin typeface="Lucida Sans"/>
                <a:cs typeface="Lucida Sans"/>
              </a:rPr>
              <a:t>O</a:t>
            </a:r>
            <a:r>
              <a:rPr sz="1850" b="1" spc="85" dirty="0">
                <a:latin typeface="Lucida Sans"/>
                <a:cs typeface="Lucida Sans"/>
              </a:rPr>
              <a:t>W</a:t>
            </a:r>
            <a:r>
              <a:rPr sz="1850" b="1" spc="-125" dirty="0">
                <a:latin typeface="Lucida Sans"/>
                <a:cs typeface="Lucida Sans"/>
              </a:rPr>
              <a:t>Ds</a:t>
            </a:r>
            <a:endParaRPr sz="1850">
              <a:latin typeface="Lucida Sans"/>
              <a:cs typeface="Lucida Sans"/>
            </a:endParaRPr>
          </a:p>
        </p:txBody>
      </p:sp>
      <p:sp>
        <p:nvSpPr>
          <p:cNvPr id="15" name="object 15"/>
          <p:cNvSpPr txBox="1"/>
          <p:nvPr/>
        </p:nvSpPr>
        <p:spPr>
          <a:xfrm>
            <a:off x="698817" y="1831975"/>
            <a:ext cx="3075940" cy="1777410"/>
          </a:xfrm>
          <a:prstGeom prst="rect">
            <a:avLst/>
          </a:prstGeom>
        </p:spPr>
        <p:txBody>
          <a:bodyPr vert="horz" wrap="square" lIns="0" tIns="12700" rIns="0" bIns="0" rtlCol="0">
            <a:spAutoFit/>
          </a:bodyPr>
          <a:lstStyle/>
          <a:p>
            <a:pPr marL="246379" marR="173355" indent="-234315" algn="just">
              <a:lnSpc>
                <a:spcPct val="100000"/>
              </a:lnSpc>
              <a:spcBef>
                <a:spcPts val="100"/>
              </a:spcBef>
              <a:buClr>
                <a:srgbClr val="787878"/>
              </a:buClr>
              <a:buSzPct val="70833"/>
              <a:buFont typeface="Arial"/>
              <a:buChar char="•"/>
              <a:tabLst>
                <a:tab pos="247015" algn="l"/>
              </a:tabLst>
            </a:pPr>
            <a:r>
              <a:rPr sz="1200" spc="-114" dirty="0">
                <a:latin typeface="Lucida Sans" panose="020B0602030504020204" pitchFamily="34" charset="77"/>
                <a:cs typeface="Arial Black"/>
              </a:rPr>
              <a:t>Administrators </a:t>
            </a:r>
            <a:r>
              <a:rPr sz="1200" spc="-130" dirty="0">
                <a:latin typeface="Lucida Sans" panose="020B0602030504020204" pitchFamily="34" charset="77"/>
                <a:cs typeface="Arial Black"/>
              </a:rPr>
              <a:t>use </a:t>
            </a:r>
            <a:r>
              <a:rPr sz="1200" spc="-105" dirty="0">
                <a:latin typeface="Lucida Sans" panose="020B0602030504020204" pitchFamily="34" charset="77"/>
                <a:cs typeface="Arial Black"/>
              </a:rPr>
              <a:t>organization-wide  </a:t>
            </a:r>
            <a:r>
              <a:rPr sz="1200" spc="-120" dirty="0">
                <a:latin typeface="Lucida Sans" panose="020B0602030504020204" pitchFamily="34" charset="77"/>
                <a:cs typeface="Arial Black"/>
              </a:rPr>
              <a:t>defaults </a:t>
            </a:r>
            <a:r>
              <a:rPr sz="1200" spc="-105" dirty="0">
                <a:latin typeface="Lucida Sans" panose="020B0602030504020204" pitchFamily="34" charset="77"/>
                <a:cs typeface="Arial Black"/>
              </a:rPr>
              <a:t>to define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default </a:t>
            </a:r>
            <a:r>
              <a:rPr sz="1200" spc="-114" dirty="0">
                <a:latin typeface="Lucida Sans" panose="020B0602030504020204" pitchFamily="34" charset="77"/>
                <a:cs typeface="Arial Black"/>
              </a:rPr>
              <a:t>sharing  </a:t>
            </a:r>
            <a:r>
              <a:rPr sz="1200" spc="-140" dirty="0">
                <a:latin typeface="Lucida Sans" panose="020B0602030504020204" pitchFamily="34" charset="77"/>
                <a:cs typeface="Arial Black"/>
              </a:rPr>
              <a:t>settings </a:t>
            </a:r>
            <a:r>
              <a:rPr sz="1200" spc="-70" dirty="0">
                <a:latin typeface="Lucida Sans" panose="020B0602030504020204" pitchFamily="34" charset="77"/>
                <a:cs typeface="Arial Black"/>
              </a:rPr>
              <a:t>for </a:t>
            </a:r>
            <a:r>
              <a:rPr sz="1200" spc="-114" dirty="0">
                <a:latin typeface="Lucida Sans" panose="020B0602030504020204" pitchFamily="34" charset="77"/>
                <a:cs typeface="Arial Black"/>
              </a:rPr>
              <a:t>an</a:t>
            </a:r>
            <a:r>
              <a:rPr sz="1200" spc="-170" dirty="0">
                <a:latin typeface="Lucida Sans" panose="020B0602030504020204" pitchFamily="34" charset="77"/>
                <a:cs typeface="Arial Black"/>
              </a:rPr>
              <a:t> </a:t>
            </a:r>
            <a:r>
              <a:rPr sz="1200" spc="-110" dirty="0">
                <a:latin typeface="Lucida Sans" panose="020B0602030504020204" pitchFamily="34" charset="77"/>
                <a:cs typeface="Arial Black"/>
              </a:rPr>
              <a:t>organization</a:t>
            </a:r>
            <a:endParaRPr sz="1200">
              <a:latin typeface="Lucida Sans" panose="020B0602030504020204" pitchFamily="34" charset="77"/>
              <a:cs typeface="Arial Black"/>
            </a:endParaRPr>
          </a:p>
          <a:p>
            <a:pPr marL="246379" marR="101600" indent="-234315">
              <a:lnSpc>
                <a:spcPct val="100000"/>
              </a:lnSpc>
              <a:spcBef>
                <a:spcPts val="405"/>
              </a:spcBef>
              <a:buClr>
                <a:srgbClr val="787878"/>
              </a:buClr>
              <a:buSzPct val="70833"/>
              <a:buFont typeface="Arial"/>
              <a:buChar char="•"/>
              <a:tabLst>
                <a:tab pos="246379" algn="l"/>
                <a:tab pos="247015" algn="l"/>
              </a:tabLst>
            </a:pPr>
            <a:r>
              <a:rPr sz="1200" spc="-105" dirty="0">
                <a:latin typeface="Lucida Sans" panose="020B0602030504020204" pitchFamily="34" charset="77"/>
                <a:cs typeface="Arial Black"/>
              </a:rPr>
              <a:t>Organization-wide </a:t>
            </a:r>
            <a:r>
              <a:rPr sz="1200" spc="-120" dirty="0">
                <a:latin typeface="Lucida Sans" panose="020B0602030504020204" pitchFamily="34" charset="77"/>
                <a:cs typeface="Arial Black"/>
              </a:rPr>
              <a:t>defaults </a:t>
            </a:r>
            <a:r>
              <a:rPr sz="1200" spc="-135" dirty="0">
                <a:latin typeface="Lucida Sans" panose="020B0602030504020204" pitchFamily="34" charset="77"/>
                <a:cs typeface="Arial Black"/>
              </a:rPr>
              <a:t>specify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baseline level </a:t>
            </a:r>
            <a:r>
              <a:rPr sz="1200" spc="-75" dirty="0">
                <a:latin typeface="Lucida Sans" panose="020B0602030504020204" pitchFamily="34" charset="77"/>
                <a:cs typeface="Arial Black"/>
              </a:rPr>
              <a:t>of </a:t>
            </a:r>
            <a:r>
              <a:rPr sz="1200" spc="-195" dirty="0">
                <a:latin typeface="Lucida Sans" panose="020B0602030504020204" pitchFamily="34" charset="77"/>
                <a:cs typeface="Arial Black"/>
              </a:rPr>
              <a:t>access </a:t>
            </a:r>
            <a:r>
              <a:rPr sz="1200" spc="-125" dirty="0">
                <a:latin typeface="Lucida Sans" panose="020B0602030504020204" pitchFamily="34" charset="77"/>
                <a:cs typeface="Arial Black"/>
              </a:rPr>
              <a:t>that </a:t>
            </a:r>
            <a:r>
              <a:rPr sz="1200" spc="-114" dirty="0">
                <a:latin typeface="Lucida Sans" panose="020B0602030504020204" pitchFamily="34" charset="77"/>
                <a:cs typeface="Arial Black"/>
              </a:rPr>
              <a:t>the most  </a:t>
            </a:r>
            <a:r>
              <a:rPr sz="1200" spc="-130" dirty="0">
                <a:latin typeface="Lucida Sans" panose="020B0602030504020204" pitchFamily="34" charset="77"/>
                <a:cs typeface="Arial Black"/>
              </a:rPr>
              <a:t>restricted </a:t>
            </a:r>
            <a:r>
              <a:rPr sz="1200" spc="-114" dirty="0">
                <a:latin typeface="Lucida Sans" panose="020B0602030504020204" pitchFamily="34" charset="77"/>
                <a:cs typeface="Arial Black"/>
              </a:rPr>
              <a:t>user </a:t>
            </a:r>
            <a:r>
              <a:rPr sz="1200" spc="-100" dirty="0">
                <a:latin typeface="Lucida Sans" panose="020B0602030504020204" pitchFamily="34" charset="77"/>
                <a:cs typeface="Arial Black"/>
              </a:rPr>
              <a:t>should</a:t>
            </a:r>
            <a:r>
              <a:rPr sz="1200" spc="-70" dirty="0">
                <a:latin typeface="Lucida Sans" panose="020B0602030504020204" pitchFamily="34" charset="77"/>
                <a:cs typeface="Arial Black"/>
              </a:rPr>
              <a:t> </a:t>
            </a:r>
            <a:r>
              <a:rPr sz="1200" spc="-120" dirty="0">
                <a:latin typeface="Lucida Sans" panose="020B0602030504020204" pitchFamily="34" charset="77"/>
                <a:cs typeface="Arial Black"/>
              </a:rPr>
              <a:t>have</a:t>
            </a:r>
            <a:endParaRPr sz="1200">
              <a:latin typeface="Lucida Sans" panose="020B0602030504020204" pitchFamily="34" charset="77"/>
              <a:cs typeface="Arial Black"/>
            </a:endParaRPr>
          </a:p>
          <a:p>
            <a:pPr marL="246379" marR="5080" indent="-234315">
              <a:lnSpc>
                <a:spcPct val="100000"/>
              </a:lnSpc>
              <a:spcBef>
                <a:spcPts val="405"/>
              </a:spcBef>
              <a:buClr>
                <a:srgbClr val="787878"/>
              </a:buClr>
              <a:buSzPct val="70833"/>
              <a:buFont typeface="Arial"/>
              <a:buChar char="•"/>
              <a:tabLst>
                <a:tab pos="246379" algn="l"/>
                <a:tab pos="247015" algn="l"/>
              </a:tabLst>
            </a:pPr>
            <a:r>
              <a:rPr sz="1200" spc="-125" dirty="0">
                <a:latin typeface="Lucida Sans" panose="020B0602030504020204" pitchFamily="34" charset="77"/>
                <a:cs typeface="Arial Black"/>
              </a:rPr>
              <a:t>Whereas </a:t>
            </a:r>
            <a:r>
              <a:rPr sz="1200" spc="-114" dirty="0">
                <a:latin typeface="Lucida Sans" panose="020B0602030504020204" pitchFamily="34" charset="77"/>
                <a:cs typeface="Arial Black"/>
              </a:rPr>
              <a:t>sharing rules, </a:t>
            </a:r>
            <a:r>
              <a:rPr sz="1200" spc="-110" dirty="0">
                <a:latin typeface="Lucida Sans" panose="020B0602030504020204" pitchFamily="34" charset="77"/>
                <a:cs typeface="Arial Black"/>
              </a:rPr>
              <a:t>roles </a:t>
            </a:r>
            <a:r>
              <a:rPr sz="1200" spc="-105" dirty="0">
                <a:latin typeface="Lucida Sans" panose="020B0602030504020204" pitchFamily="34" charset="77"/>
                <a:cs typeface="Arial Black"/>
              </a:rPr>
              <a:t>and  </a:t>
            </a:r>
            <a:r>
              <a:rPr sz="1200" spc="-100" dirty="0">
                <a:latin typeface="Lucida Sans" panose="020B0602030504020204" pitchFamily="34" charset="77"/>
                <a:cs typeface="Arial Black"/>
              </a:rPr>
              <a:t>profiles open </a:t>
            </a:r>
            <a:r>
              <a:rPr sz="1200" spc="-75" dirty="0">
                <a:latin typeface="Lucida Sans" panose="020B0602030504020204" pitchFamily="34" charset="77"/>
                <a:cs typeface="Arial Black"/>
              </a:rPr>
              <a:t>up </a:t>
            </a:r>
            <a:r>
              <a:rPr sz="1200" spc="-185" dirty="0">
                <a:latin typeface="Lucida Sans" panose="020B0602030504020204" pitchFamily="34" charset="77"/>
                <a:cs typeface="Arial Black"/>
              </a:rPr>
              <a:t>access, </a:t>
            </a:r>
            <a:r>
              <a:rPr sz="1200" spc="-100" dirty="0">
                <a:latin typeface="Lucida Sans" panose="020B0602030504020204" pitchFamily="34" charset="77"/>
                <a:cs typeface="Arial Black"/>
              </a:rPr>
              <a:t>organization-  </a:t>
            </a:r>
            <a:r>
              <a:rPr sz="1200" spc="-120" dirty="0">
                <a:latin typeface="Lucida Sans" panose="020B0602030504020204" pitchFamily="34" charset="77"/>
                <a:cs typeface="Arial Black"/>
              </a:rPr>
              <a:t>wide defaults </a:t>
            </a:r>
            <a:r>
              <a:rPr sz="1200" spc="-130" dirty="0">
                <a:latin typeface="Lucida Sans" panose="020B0602030504020204" pitchFamily="34" charset="77"/>
                <a:cs typeface="Arial Black"/>
              </a:rPr>
              <a:t>restrict </a:t>
            </a:r>
            <a:r>
              <a:rPr sz="1200" spc="-195" dirty="0">
                <a:latin typeface="Lucida Sans" panose="020B0602030504020204" pitchFamily="34" charset="77"/>
                <a:cs typeface="Arial Black"/>
              </a:rPr>
              <a:t>access </a:t>
            </a:r>
            <a:r>
              <a:rPr sz="1200" spc="-105" dirty="0">
                <a:latin typeface="Lucida Sans" panose="020B0602030504020204" pitchFamily="34" charset="77"/>
                <a:cs typeface="Arial Black"/>
              </a:rPr>
              <a:t>and </a:t>
            </a:r>
            <a:r>
              <a:rPr sz="1200" spc="-100" dirty="0">
                <a:latin typeface="Lucida Sans" panose="020B0602030504020204" pitchFamily="34" charset="77"/>
                <a:cs typeface="Arial Black"/>
              </a:rPr>
              <a:t>should  </a:t>
            </a:r>
            <a:r>
              <a:rPr sz="1200" spc="-110" dirty="0">
                <a:latin typeface="Lucida Sans" panose="020B0602030504020204" pitchFamily="34" charset="77"/>
                <a:cs typeface="Arial Black"/>
              </a:rPr>
              <a:t>be </a:t>
            </a:r>
            <a:r>
              <a:rPr sz="1200" spc="-105" dirty="0">
                <a:latin typeface="Lucida Sans" panose="020B0602030504020204" pitchFamily="34" charset="77"/>
                <a:cs typeface="Arial Black"/>
              </a:rPr>
              <a:t>defined</a:t>
            </a:r>
            <a:r>
              <a:rPr sz="1200" spc="45" dirty="0">
                <a:latin typeface="Lucida Sans" panose="020B0602030504020204" pitchFamily="34" charset="77"/>
                <a:cs typeface="Arial Black"/>
              </a:rPr>
              <a:t> </a:t>
            </a:r>
            <a:r>
              <a:rPr sz="1200" spc="-100" dirty="0">
                <a:latin typeface="Lucida Sans" panose="020B0602030504020204" pitchFamily="34" charset="77"/>
                <a:cs typeface="Arial Black"/>
              </a:rPr>
              <a:t>first</a:t>
            </a:r>
            <a:endParaRPr sz="1200">
              <a:latin typeface="Lucida Sans" panose="020B0602030504020204" pitchFamily="34" charset="77"/>
              <a:cs typeface="Arial Black"/>
            </a:endParaRPr>
          </a:p>
        </p:txBody>
      </p:sp>
      <p:sp>
        <p:nvSpPr>
          <p:cNvPr id="16" name="object 16"/>
          <p:cNvSpPr/>
          <p:nvPr/>
        </p:nvSpPr>
        <p:spPr>
          <a:xfrm>
            <a:off x="11216640" y="6390640"/>
            <a:ext cx="121919" cy="121919"/>
          </a:xfrm>
          <a:prstGeom prst="rect">
            <a:avLst/>
          </a:prstGeom>
          <a:blipFill>
            <a:blip r:embed="rId8" cstate="print"/>
            <a:stretch>
              <a:fillRect/>
            </a:stretch>
          </a:blipFill>
        </p:spPr>
        <p:txBody>
          <a:bodyPr wrap="square" lIns="0" tIns="0" rIns="0" bIns="0" rtlCol="0"/>
          <a:lstStyle/>
          <a:p>
            <a:endParaRPr/>
          </a:p>
        </p:txBody>
      </p:sp>
      <p:sp>
        <p:nvSpPr>
          <p:cNvPr id="17" name="object 17"/>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9"/>
              </a:rPr>
              <a:t>S</a:t>
            </a:r>
            <a:r>
              <a:rPr sz="1050" spc="-150" dirty="0">
                <a:solidFill>
                  <a:srgbClr val="5A5A5A"/>
                </a:solidFill>
                <a:latin typeface="Lucida Sans" panose="020B0602030504020204" pitchFamily="34" charset="77"/>
                <a:cs typeface="Arial Black"/>
                <a:hlinkClick r:id="rId9"/>
              </a:rPr>
              <a:t>e</a:t>
            </a:r>
            <a:r>
              <a:rPr sz="1050" spc="-70" dirty="0">
                <a:solidFill>
                  <a:srgbClr val="5A5A5A"/>
                </a:solidFill>
                <a:latin typeface="Lucida Sans" panose="020B0602030504020204" pitchFamily="34" charset="77"/>
                <a:cs typeface="Arial Black"/>
                <a:hlinkClick r:id="rId9"/>
              </a:rPr>
              <a:t>t</a:t>
            </a:r>
            <a:r>
              <a:rPr sz="1050" spc="-65" dirty="0">
                <a:solidFill>
                  <a:srgbClr val="5A5A5A"/>
                </a:solidFill>
                <a:latin typeface="Lucida Sans" panose="020B0602030504020204" pitchFamily="34" charset="77"/>
                <a:cs typeface="Arial Black"/>
                <a:hlinkClick r:id="rId9"/>
              </a:rPr>
              <a:t>up</a:t>
            </a:r>
            <a:endParaRPr sz="1050">
              <a:latin typeface="Lucida Sans" panose="020B0602030504020204" pitchFamily="34" charset="77"/>
              <a:cs typeface="Arial Black"/>
            </a:endParaRPr>
          </a:p>
        </p:txBody>
      </p:sp>
      <p:sp>
        <p:nvSpPr>
          <p:cNvPr id="18" name="object 18"/>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2331910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93407" y="526033"/>
            <a:ext cx="3044190" cy="54927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80707" y="1054417"/>
            <a:ext cx="237490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9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4"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Security</a:t>
            </a:r>
            <a:r>
              <a:rPr sz="1200" spc="-13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90" dirty="0">
                <a:solidFill>
                  <a:srgbClr val="787878"/>
                </a:solidFill>
                <a:latin typeface="Lucida Sans" panose="020B0602030504020204" pitchFamily="34" charset="77"/>
                <a:cs typeface="Arial Black"/>
              </a:rPr>
              <a:t> </a:t>
            </a:r>
            <a:r>
              <a:rPr sz="1200" spc="-125" dirty="0">
                <a:latin typeface="Lucida Sans" panose="020B0602030504020204" pitchFamily="34" charset="77"/>
                <a:cs typeface="Arial Black"/>
              </a:rPr>
              <a:t>Sharing</a:t>
            </a:r>
            <a:r>
              <a:rPr sz="1200" spc="-185" dirty="0">
                <a:latin typeface="Lucida Sans" panose="020B0602030504020204" pitchFamily="34" charset="77"/>
                <a:cs typeface="Arial Black"/>
              </a:rPr>
              <a:t> </a:t>
            </a:r>
            <a:r>
              <a:rPr sz="1200" spc="-155" dirty="0">
                <a:latin typeface="Lucida Sans" panose="020B0602030504020204" pitchFamily="34" charset="77"/>
                <a:cs typeface="Arial Black"/>
              </a:rPr>
              <a:t>Settings</a:t>
            </a:r>
            <a:endParaRPr sz="1200">
              <a:latin typeface="Lucida Sans" panose="020B0602030504020204" pitchFamily="34" charset="77"/>
              <a:cs typeface="Arial Black"/>
            </a:endParaRPr>
          </a:p>
        </p:txBody>
      </p:sp>
      <p:sp>
        <p:nvSpPr>
          <p:cNvPr id="5" name="object 5"/>
          <p:cNvSpPr/>
          <p:nvPr/>
        </p:nvSpPr>
        <p:spPr>
          <a:xfrm>
            <a:off x="6502400" y="12699"/>
            <a:ext cx="5689600" cy="6845300"/>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95959" y="1498282"/>
            <a:ext cx="1583690" cy="306705"/>
          </a:xfrm>
          <a:prstGeom prst="rect">
            <a:avLst/>
          </a:prstGeom>
        </p:spPr>
        <p:txBody>
          <a:bodyPr vert="horz" wrap="square" lIns="0" tIns="11430" rIns="0" bIns="0" rtlCol="0">
            <a:spAutoFit/>
          </a:bodyPr>
          <a:lstStyle/>
          <a:p>
            <a:pPr marL="12700">
              <a:lnSpc>
                <a:spcPct val="100000"/>
              </a:lnSpc>
              <a:spcBef>
                <a:spcPts val="90"/>
              </a:spcBef>
            </a:pPr>
            <a:r>
              <a:rPr sz="1850" b="1" spc="-45" dirty="0">
                <a:latin typeface="Lucida Sans"/>
                <a:cs typeface="Lucida Sans"/>
              </a:rPr>
              <a:t>Sharing</a:t>
            </a:r>
            <a:r>
              <a:rPr sz="1850" b="1" spc="-330" dirty="0">
                <a:latin typeface="Lucida Sans"/>
                <a:cs typeface="Lucida Sans"/>
              </a:rPr>
              <a:t> </a:t>
            </a:r>
            <a:r>
              <a:rPr sz="1850" b="1" spc="-50" dirty="0">
                <a:latin typeface="Lucida Sans"/>
                <a:cs typeface="Lucida Sans"/>
              </a:rPr>
              <a:t>Rules</a:t>
            </a:r>
            <a:endParaRPr sz="1850">
              <a:latin typeface="Lucida Sans"/>
              <a:cs typeface="Lucida Sans"/>
            </a:endParaRPr>
          </a:p>
        </p:txBody>
      </p:sp>
      <p:sp>
        <p:nvSpPr>
          <p:cNvPr id="7" name="object 7"/>
          <p:cNvSpPr txBox="1"/>
          <p:nvPr/>
        </p:nvSpPr>
        <p:spPr>
          <a:xfrm>
            <a:off x="685800" y="1915795"/>
            <a:ext cx="2834005" cy="2128788"/>
          </a:xfrm>
          <a:prstGeom prst="rect">
            <a:avLst/>
          </a:prstGeom>
        </p:spPr>
        <p:txBody>
          <a:bodyPr vert="horz" wrap="square" lIns="0" tIns="12700" rIns="0" bIns="0" rtlCol="0">
            <a:spAutoFit/>
          </a:bodyPr>
          <a:lstStyle/>
          <a:p>
            <a:pPr marL="246379" marR="303530" indent="-233679">
              <a:lnSpc>
                <a:spcPct val="100000"/>
              </a:lnSpc>
              <a:spcBef>
                <a:spcPts val="100"/>
              </a:spcBef>
              <a:buClr>
                <a:srgbClr val="787878"/>
              </a:buClr>
              <a:buSzPct val="70833"/>
              <a:buFont typeface="Arial"/>
              <a:buChar char="•"/>
              <a:tabLst>
                <a:tab pos="245745" algn="l"/>
                <a:tab pos="246379" algn="l"/>
              </a:tabLst>
            </a:pPr>
            <a:r>
              <a:rPr sz="1200" spc="-120" dirty="0">
                <a:latin typeface="Lucida Sans" panose="020B0602030504020204" pitchFamily="34" charset="77"/>
                <a:cs typeface="Arial Black"/>
              </a:rPr>
              <a:t>Sharing </a:t>
            </a:r>
            <a:r>
              <a:rPr sz="1200" spc="-110" dirty="0">
                <a:latin typeface="Lucida Sans" panose="020B0602030504020204" pitchFamily="34" charset="77"/>
                <a:cs typeface="Arial Black"/>
              </a:rPr>
              <a:t>rules </a:t>
            </a:r>
            <a:r>
              <a:rPr sz="1200" spc="-114" dirty="0">
                <a:latin typeface="Lucida Sans" panose="020B0602030504020204" pitchFamily="34" charset="77"/>
                <a:cs typeface="Arial Black"/>
              </a:rPr>
              <a:t>represent the  </a:t>
            </a:r>
            <a:r>
              <a:rPr sz="1200" spc="-135" dirty="0">
                <a:latin typeface="Lucida Sans" panose="020B0602030504020204" pitchFamily="34" charset="77"/>
                <a:cs typeface="Arial Black"/>
              </a:rPr>
              <a:t>exceptions </a:t>
            </a:r>
            <a:r>
              <a:rPr sz="1200" spc="-105" dirty="0">
                <a:latin typeface="Lucida Sans" panose="020B0602030504020204" pitchFamily="34" charset="77"/>
                <a:cs typeface="Arial Black"/>
              </a:rPr>
              <a:t>to </a:t>
            </a:r>
            <a:r>
              <a:rPr sz="1200" spc="-75" dirty="0">
                <a:latin typeface="Lucida Sans" panose="020B0602030504020204" pitchFamily="34" charset="77"/>
                <a:cs typeface="Arial Black"/>
              </a:rPr>
              <a:t>your </a:t>
            </a:r>
            <a:r>
              <a:rPr sz="1200" spc="-105" dirty="0">
                <a:latin typeface="Lucida Sans" panose="020B0602030504020204" pitchFamily="34" charset="77"/>
                <a:cs typeface="Arial Black"/>
              </a:rPr>
              <a:t>organization-  </a:t>
            </a:r>
            <a:r>
              <a:rPr sz="1200" spc="-114" dirty="0">
                <a:latin typeface="Lucida Sans" panose="020B0602030504020204" pitchFamily="34" charset="77"/>
                <a:cs typeface="Arial Black"/>
              </a:rPr>
              <a:t>wide </a:t>
            </a:r>
            <a:r>
              <a:rPr sz="1200" spc="-110" dirty="0">
                <a:latin typeface="Lucida Sans" panose="020B0602030504020204" pitchFamily="34" charset="77"/>
                <a:cs typeface="Arial Black"/>
              </a:rPr>
              <a:t>default</a:t>
            </a:r>
            <a:r>
              <a:rPr sz="1200" spc="-30" dirty="0">
                <a:latin typeface="Lucida Sans" panose="020B0602030504020204" pitchFamily="34" charset="77"/>
                <a:cs typeface="Arial Black"/>
              </a:rPr>
              <a:t> </a:t>
            </a:r>
            <a:r>
              <a:rPr sz="1200" spc="-140" dirty="0">
                <a:latin typeface="Lucida Sans" panose="020B0602030504020204" pitchFamily="34" charset="77"/>
                <a:cs typeface="Arial Black"/>
              </a:rPr>
              <a:t>settings</a:t>
            </a:r>
            <a:endParaRPr sz="1200">
              <a:latin typeface="Lucida Sans" panose="020B0602030504020204" pitchFamily="34" charset="77"/>
              <a:cs typeface="Arial Black"/>
            </a:endParaRPr>
          </a:p>
          <a:p>
            <a:pPr marL="246379" marR="5080" indent="-233679">
              <a:lnSpc>
                <a:spcPct val="100000"/>
              </a:lnSpc>
              <a:spcBef>
                <a:spcPts val="965"/>
              </a:spcBef>
              <a:buClr>
                <a:srgbClr val="787878"/>
              </a:buClr>
              <a:buSzPct val="70833"/>
              <a:buFont typeface="Arial"/>
              <a:buChar char="•"/>
              <a:tabLst>
                <a:tab pos="245745" algn="l"/>
                <a:tab pos="246379" algn="l"/>
              </a:tabLst>
            </a:pPr>
            <a:r>
              <a:rPr sz="1200" spc="-105" dirty="0">
                <a:latin typeface="Lucida Sans" panose="020B0602030504020204" pitchFamily="34" charset="77"/>
                <a:cs typeface="Arial Black"/>
              </a:rPr>
              <a:t>If </a:t>
            </a:r>
            <a:r>
              <a:rPr sz="1200" spc="-80" dirty="0">
                <a:latin typeface="Lucida Sans" panose="020B0602030504020204" pitchFamily="34" charset="77"/>
                <a:cs typeface="Arial Black"/>
              </a:rPr>
              <a:t>you </a:t>
            </a:r>
            <a:r>
              <a:rPr sz="1200" spc="-120" dirty="0">
                <a:latin typeface="Lucida Sans" panose="020B0602030504020204" pitchFamily="34" charset="77"/>
                <a:cs typeface="Arial Black"/>
              </a:rPr>
              <a:t>have </a:t>
            </a:r>
            <a:r>
              <a:rPr sz="1200" spc="-105" dirty="0">
                <a:latin typeface="Lucida Sans" panose="020B0602030504020204" pitchFamily="34" charset="77"/>
                <a:cs typeface="Arial Black"/>
              </a:rPr>
              <a:t>organization-wide  </a:t>
            </a:r>
            <a:r>
              <a:rPr sz="1200" spc="-110" dirty="0">
                <a:latin typeface="Lucida Sans" panose="020B0602030504020204" pitchFamily="34" charset="77"/>
                <a:cs typeface="Arial Black"/>
              </a:rPr>
              <a:t>sharing </a:t>
            </a:r>
            <a:r>
              <a:rPr sz="1200" spc="-120" dirty="0">
                <a:latin typeface="Lucida Sans" panose="020B0602030504020204" pitchFamily="34" charset="77"/>
                <a:cs typeface="Arial Black"/>
              </a:rPr>
              <a:t>defaults </a:t>
            </a:r>
            <a:r>
              <a:rPr sz="1200" spc="-70" dirty="0">
                <a:latin typeface="Lucida Sans" panose="020B0602030504020204" pitchFamily="34" charset="77"/>
                <a:cs typeface="Arial Black"/>
              </a:rPr>
              <a:t>of </a:t>
            </a:r>
            <a:r>
              <a:rPr sz="1200" spc="-120" dirty="0">
                <a:latin typeface="Lucida Sans" panose="020B0602030504020204" pitchFamily="34" charset="77"/>
                <a:cs typeface="Arial Black"/>
              </a:rPr>
              <a:t>Public </a:t>
            </a:r>
            <a:r>
              <a:rPr sz="1200" spc="-155" dirty="0">
                <a:latin typeface="Lucida Sans" panose="020B0602030504020204" pitchFamily="34" charset="77"/>
                <a:cs typeface="Arial Black"/>
              </a:rPr>
              <a:t>Read </a:t>
            </a:r>
            <a:r>
              <a:rPr sz="1200" spc="-85" dirty="0">
                <a:latin typeface="Lucida Sans" panose="020B0602030504020204" pitchFamily="34" charset="77"/>
                <a:cs typeface="Arial Black"/>
              </a:rPr>
              <a:t>Only  </a:t>
            </a:r>
            <a:r>
              <a:rPr sz="1200" spc="-65" dirty="0">
                <a:latin typeface="Lucida Sans" panose="020B0602030504020204" pitchFamily="34" charset="77"/>
                <a:cs typeface="Arial Black"/>
              </a:rPr>
              <a:t>or </a:t>
            </a:r>
            <a:r>
              <a:rPr sz="1200" spc="-120" dirty="0">
                <a:latin typeface="Lucida Sans" panose="020B0602030504020204" pitchFamily="34" charset="77"/>
                <a:cs typeface="Arial Black"/>
              </a:rPr>
              <a:t>Private, </a:t>
            </a:r>
            <a:r>
              <a:rPr sz="1200" spc="-80" dirty="0">
                <a:latin typeface="Lucida Sans" panose="020B0602030504020204" pitchFamily="34" charset="77"/>
                <a:cs typeface="Arial Black"/>
              </a:rPr>
              <a:t>you </a:t>
            </a:r>
            <a:r>
              <a:rPr sz="1200" spc="-155" dirty="0">
                <a:latin typeface="Lucida Sans" panose="020B0602030504020204" pitchFamily="34" charset="77"/>
                <a:cs typeface="Arial Black"/>
              </a:rPr>
              <a:t>can </a:t>
            </a:r>
            <a:r>
              <a:rPr sz="1200" spc="-100" dirty="0">
                <a:latin typeface="Lucida Sans" panose="020B0602030504020204" pitchFamily="34" charset="77"/>
                <a:cs typeface="Arial Black"/>
              </a:rPr>
              <a:t>define </a:t>
            </a:r>
            <a:r>
              <a:rPr sz="1200" spc="-110" dirty="0">
                <a:latin typeface="Lucida Sans" panose="020B0602030504020204" pitchFamily="34" charset="77"/>
                <a:cs typeface="Arial Black"/>
              </a:rPr>
              <a:t>rules </a:t>
            </a:r>
            <a:r>
              <a:rPr sz="1200" spc="-125" dirty="0">
                <a:latin typeface="Lucida Sans" panose="020B0602030504020204" pitchFamily="34" charset="77"/>
                <a:cs typeface="Arial Black"/>
              </a:rPr>
              <a:t>that  </a:t>
            </a:r>
            <a:r>
              <a:rPr sz="1200" spc="-120" dirty="0">
                <a:latin typeface="Lucida Sans" panose="020B0602030504020204" pitchFamily="34" charset="77"/>
                <a:cs typeface="Arial Black"/>
              </a:rPr>
              <a:t>give </a:t>
            </a:r>
            <a:r>
              <a:rPr sz="1200" spc="-105" dirty="0">
                <a:latin typeface="Lucida Sans" panose="020B0602030504020204" pitchFamily="34" charset="77"/>
                <a:cs typeface="Arial Black"/>
              </a:rPr>
              <a:t>additional </a:t>
            </a:r>
            <a:r>
              <a:rPr sz="1200" spc="-130" dirty="0">
                <a:latin typeface="Lucida Sans" panose="020B0602030504020204" pitchFamily="34" charset="77"/>
                <a:cs typeface="Arial Black"/>
              </a:rPr>
              <a:t>users </a:t>
            </a:r>
            <a:r>
              <a:rPr sz="1200" spc="-190" dirty="0">
                <a:latin typeface="Lucida Sans" panose="020B0602030504020204" pitchFamily="34" charset="77"/>
                <a:cs typeface="Arial Black"/>
              </a:rPr>
              <a:t>access </a:t>
            </a:r>
            <a:r>
              <a:rPr sz="1200" spc="-105" dirty="0">
                <a:latin typeface="Lucida Sans" panose="020B0602030504020204" pitchFamily="34" charset="77"/>
                <a:cs typeface="Arial Black"/>
              </a:rPr>
              <a:t>to  </a:t>
            </a:r>
            <a:r>
              <a:rPr sz="1200" spc="-120" dirty="0">
                <a:latin typeface="Lucida Sans" panose="020B0602030504020204" pitchFamily="34" charset="77"/>
                <a:cs typeface="Arial Black"/>
              </a:rPr>
              <a:t>records </a:t>
            </a:r>
            <a:r>
              <a:rPr sz="1200" spc="-130" dirty="0">
                <a:latin typeface="Lucida Sans" panose="020B0602030504020204" pitchFamily="34" charset="77"/>
                <a:cs typeface="Arial Black"/>
              </a:rPr>
              <a:t>they </a:t>
            </a:r>
            <a:r>
              <a:rPr sz="1200" spc="-80" dirty="0">
                <a:latin typeface="Lucida Sans" panose="020B0602030504020204" pitchFamily="34" charset="77"/>
                <a:cs typeface="Arial Black"/>
              </a:rPr>
              <a:t>do </a:t>
            </a:r>
            <a:r>
              <a:rPr sz="1200" spc="-90" dirty="0">
                <a:latin typeface="Lucida Sans" panose="020B0602030504020204" pitchFamily="34" charset="77"/>
                <a:cs typeface="Arial Black"/>
              </a:rPr>
              <a:t>not</a:t>
            </a:r>
            <a:r>
              <a:rPr sz="1200" spc="-204" dirty="0">
                <a:latin typeface="Lucida Sans" panose="020B0602030504020204" pitchFamily="34" charset="77"/>
                <a:cs typeface="Arial Black"/>
              </a:rPr>
              <a:t> </a:t>
            </a:r>
            <a:r>
              <a:rPr sz="1200" spc="-105" dirty="0">
                <a:latin typeface="Lucida Sans" panose="020B0602030504020204" pitchFamily="34" charset="77"/>
                <a:cs typeface="Arial Black"/>
              </a:rPr>
              <a:t>own</a:t>
            </a:r>
            <a:endParaRPr sz="1200">
              <a:latin typeface="Lucida Sans" panose="020B0602030504020204" pitchFamily="34" charset="77"/>
              <a:cs typeface="Arial Black"/>
            </a:endParaRPr>
          </a:p>
          <a:p>
            <a:pPr marL="246379" marR="120650" indent="-233679">
              <a:lnSpc>
                <a:spcPct val="100000"/>
              </a:lnSpc>
              <a:spcBef>
                <a:spcPts val="1050"/>
              </a:spcBef>
              <a:buClr>
                <a:srgbClr val="787878"/>
              </a:buClr>
              <a:buSzPct val="70833"/>
              <a:buFont typeface="Arial"/>
              <a:buChar char="•"/>
              <a:tabLst>
                <a:tab pos="245745" algn="l"/>
                <a:tab pos="246379" algn="l"/>
              </a:tabLst>
            </a:pPr>
            <a:r>
              <a:rPr sz="1200" spc="-175" dirty="0">
                <a:latin typeface="Lucida Sans" panose="020B0602030504020204" pitchFamily="34" charset="77"/>
                <a:cs typeface="Arial Black"/>
              </a:rPr>
              <a:t>You </a:t>
            </a:r>
            <a:r>
              <a:rPr sz="1200" spc="-155" dirty="0">
                <a:latin typeface="Lucida Sans" panose="020B0602030504020204" pitchFamily="34" charset="77"/>
                <a:cs typeface="Arial Black"/>
              </a:rPr>
              <a:t>can </a:t>
            </a:r>
            <a:r>
              <a:rPr sz="1200" spc="-150" dirty="0">
                <a:latin typeface="Lucida Sans" panose="020B0602030504020204" pitchFamily="34" charset="77"/>
                <a:cs typeface="Arial Black"/>
              </a:rPr>
              <a:t>create </a:t>
            </a:r>
            <a:r>
              <a:rPr sz="1200" spc="-114" dirty="0">
                <a:latin typeface="Lucida Sans" panose="020B0602030504020204" pitchFamily="34" charset="77"/>
                <a:cs typeface="Arial Black"/>
              </a:rPr>
              <a:t>sharing </a:t>
            </a:r>
            <a:r>
              <a:rPr sz="1200" spc="-110" dirty="0">
                <a:latin typeface="Lucida Sans" panose="020B0602030504020204" pitchFamily="34" charset="77"/>
                <a:cs typeface="Arial Black"/>
              </a:rPr>
              <a:t>rules </a:t>
            </a:r>
            <a:r>
              <a:rPr sz="1200" spc="-130" dirty="0">
                <a:latin typeface="Lucida Sans" panose="020B0602030504020204" pitchFamily="34" charset="77"/>
                <a:cs typeface="Arial Black"/>
              </a:rPr>
              <a:t>based  </a:t>
            </a:r>
            <a:r>
              <a:rPr sz="1200" spc="-75" dirty="0">
                <a:latin typeface="Lucida Sans" panose="020B0602030504020204" pitchFamily="34" charset="77"/>
                <a:cs typeface="Arial Black"/>
              </a:rPr>
              <a:t>on </a:t>
            </a:r>
            <a:r>
              <a:rPr sz="1200" spc="-110" dirty="0">
                <a:latin typeface="Lucida Sans" panose="020B0602030504020204" pitchFamily="34" charset="77"/>
                <a:cs typeface="Arial Black"/>
              </a:rPr>
              <a:t>record owner </a:t>
            </a:r>
            <a:r>
              <a:rPr sz="1200" spc="-65" dirty="0">
                <a:latin typeface="Lucida Sans" panose="020B0602030504020204" pitchFamily="34" charset="77"/>
                <a:cs typeface="Arial Black"/>
              </a:rPr>
              <a:t>or </a:t>
            </a:r>
            <a:r>
              <a:rPr sz="1200" spc="-90" dirty="0">
                <a:latin typeface="Lucida Sans" panose="020B0602030504020204" pitchFamily="34" charset="77"/>
                <a:cs typeface="Arial Black"/>
              </a:rPr>
              <a:t>field </a:t>
            </a:r>
            <a:r>
              <a:rPr sz="1200" spc="-125" dirty="0">
                <a:latin typeface="Lucida Sans" panose="020B0602030504020204" pitchFamily="34" charset="77"/>
                <a:cs typeface="Arial Black"/>
              </a:rPr>
              <a:t>values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a:t>
            </a:r>
            <a:r>
              <a:rPr sz="1200" spc="-40" dirty="0">
                <a:latin typeface="Lucida Sans" panose="020B0602030504020204" pitchFamily="34" charset="77"/>
                <a:cs typeface="Arial Black"/>
              </a:rPr>
              <a:t> </a:t>
            </a:r>
            <a:r>
              <a:rPr sz="1200" spc="-110" dirty="0">
                <a:latin typeface="Lucida Sans" panose="020B0602030504020204" pitchFamily="34" charset="77"/>
                <a:cs typeface="Arial Black"/>
              </a:rPr>
              <a:t>record</a:t>
            </a:r>
            <a:endParaRPr sz="1200">
              <a:latin typeface="Lucida Sans" panose="020B0602030504020204" pitchFamily="34" charset="77"/>
              <a:cs typeface="Arial Black"/>
            </a:endParaRPr>
          </a:p>
        </p:txBody>
      </p:sp>
      <p:sp>
        <p:nvSpPr>
          <p:cNvPr id="8" name="object 8"/>
          <p:cNvSpPr/>
          <p:nvPr/>
        </p:nvSpPr>
        <p:spPr>
          <a:xfrm>
            <a:off x="11216640" y="6390640"/>
            <a:ext cx="121919" cy="121919"/>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5"/>
              </a:rPr>
              <a:t>S</a:t>
            </a:r>
            <a:r>
              <a:rPr sz="1050" spc="-150" dirty="0">
                <a:solidFill>
                  <a:srgbClr val="5A5A5A"/>
                </a:solidFill>
                <a:latin typeface="Lucida Sans" panose="020B0602030504020204" pitchFamily="34" charset="77"/>
                <a:cs typeface="Arial Black"/>
                <a:hlinkClick r:id="rId5"/>
              </a:rPr>
              <a:t>e</a:t>
            </a:r>
            <a:r>
              <a:rPr sz="1050" spc="-70" dirty="0">
                <a:solidFill>
                  <a:srgbClr val="5A5A5A"/>
                </a:solidFill>
                <a:latin typeface="Lucida Sans" panose="020B0602030504020204" pitchFamily="34" charset="77"/>
                <a:cs typeface="Arial Black"/>
                <a:hlinkClick r:id="rId5"/>
              </a:rPr>
              <a:t>t</a:t>
            </a:r>
            <a:r>
              <a:rPr sz="1050" spc="-65" dirty="0">
                <a:solidFill>
                  <a:srgbClr val="5A5A5A"/>
                </a:solidFill>
                <a:latin typeface="Lucida Sans" panose="020B0602030504020204" pitchFamily="34" charset="77"/>
                <a:cs typeface="Arial Black"/>
                <a:hlinkClick r:id="rId5"/>
              </a:rPr>
              <a:t>up</a:t>
            </a:r>
            <a:endParaRPr sz="1050">
              <a:latin typeface="Lucida Sans" panose="020B0602030504020204" pitchFamily="34" charset="77"/>
              <a:cs typeface="Arial Black"/>
            </a:endParaRPr>
          </a:p>
        </p:txBody>
      </p:sp>
      <p:sp>
        <p:nvSpPr>
          <p:cNvPr id="10" name="object 10"/>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
        <p:nvSpPr>
          <p:cNvPr id="11" name="object 11"/>
          <p:cNvSpPr/>
          <p:nvPr/>
        </p:nvSpPr>
        <p:spPr>
          <a:xfrm>
            <a:off x="3596640" y="1381760"/>
            <a:ext cx="8595359" cy="4836160"/>
          </a:xfrm>
          <a:prstGeom prst="rect">
            <a:avLst/>
          </a:prstGeom>
          <a:blipFill>
            <a:blip r:embed="rId6"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278380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6502400" y="311080"/>
            <a:ext cx="5689600" cy="6845300"/>
          </a:xfrm>
          <a:prstGeom prst="rect">
            <a:avLst/>
          </a:prstGeom>
          <a:blipFill>
            <a:blip r:embed="rId2"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85800" y="533400"/>
            <a:ext cx="3276600" cy="503984"/>
          </a:xfrm>
          <a:prstGeom prst="rect">
            <a:avLst/>
          </a:prstGeom>
        </p:spPr>
        <p:txBody>
          <a:bodyPr vert="horz" wrap="square" lIns="0" tIns="11430" rIns="0" bIns="0" rtlCol="0">
            <a:spAutoFit/>
          </a:bodyPr>
          <a:lstStyle/>
          <a:p>
            <a:pPr marL="12700">
              <a:lnSpc>
                <a:spcPct val="100000"/>
              </a:lnSpc>
              <a:spcBef>
                <a:spcPts val="90"/>
              </a:spcBef>
            </a:pPr>
            <a:r>
              <a:rPr lang="en-US" sz="3200" b="1" spc="-45" dirty="0">
                <a:latin typeface="David" panose="020E0502060401010101" pitchFamily="34" charset="-79"/>
                <a:cs typeface="David" panose="020E0502060401010101" pitchFamily="34" charset="-79"/>
              </a:rPr>
              <a:t>Approval Process</a:t>
            </a:r>
            <a:endParaRPr sz="3200" dirty="0">
              <a:latin typeface="David" panose="020E0502060401010101" pitchFamily="34" charset="-79"/>
              <a:cs typeface="David" panose="020E0502060401010101" pitchFamily="34" charset="-79"/>
            </a:endParaRPr>
          </a:p>
        </p:txBody>
      </p:sp>
      <p:sp>
        <p:nvSpPr>
          <p:cNvPr id="7" name="object 7"/>
          <p:cNvSpPr txBox="1"/>
          <p:nvPr/>
        </p:nvSpPr>
        <p:spPr>
          <a:xfrm>
            <a:off x="304800" y="2438400"/>
            <a:ext cx="2834005" cy="2439129"/>
          </a:xfrm>
          <a:prstGeom prst="rect">
            <a:avLst/>
          </a:prstGeom>
        </p:spPr>
        <p:txBody>
          <a:bodyPr vert="horz" wrap="square" lIns="0" tIns="12700" rIns="0" bIns="0" rtlCol="0">
            <a:spAutoFit/>
          </a:bodyPr>
          <a:lstStyle/>
          <a:p>
            <a:pPr marL="246379" marR="303530" indent="-233679">
              <a:lnSpc>
                <a:spcPct val="100000"/>
              </a:lnSpc>
              <a:spcBef>
                <a:spcPts val="100"/>
              </a:spcBef>
              <a:buClr>
                <a:srgbClr val="787878"/>
              </a:buClr>
              <a:buSzPct val="70833"/>
              <a:buFont typeface="Arial"/>
              <a:buChar char="•"/>
              <a:tabLst>
                <a:tab pos="245745" algn="l"/>
                <a:tab pos="246379" algn="l"/>
              </a:tabLst>
            </a:pPr>
            <a:r>
              <a:rPr lang="en-US" sz="1200" spc="-120" dirty="0">
                <a:latin typeface="Lucida Sans" panose="020B0602030504020204" pitchFamily="34" charset="77"/>
                <a:cs typeface="Arial Black"/>
              </a:rPr>
              <a:t>An approval process automates how records are approved in Salesforce. An approval process specifies each step of approval, including from whom to request approval and what to do at each point of the process.</a:t>
            </a:r>
          </a:p>
          <a:p>
            <a:pPr marL="246379" marR="303530" indent="-233679">
              <a:lnSpc>
                <a:spcPct val="100000"/>
              </a:lnSpc>
              <a:spcBef>
                <a:spcPts val="100"/>
              </a:spcBef>
              <a:buClr>
                <a:srgbClr val="787878"/>
              </a:buClr>
              <a:buSzPct val="70833"/>
              <a:buFont typeface="Arial"/>
              <a:buChar char="•"/>
              <a:tabLst>
                <a:tab pos="245745" algn="l"/>
                <a:tab pos="246379" algn="l"/>
              </a:tabLst>
            </a:pPr>
            <a:endParaRPr lang="en-US" sz="1200" spc="-120" dirty="0">
              <a:latin typeface="Lucida Sans" panose="020B0602030504020204" pitchFamily="34" charset="77"/>
              <a:cs typeface="Arial Black"/>
            </a:endParaRPr>
          </a:p>
          <a:p>
            <a:pPr marL="246379" marR="303530" indent="-233679">
              <a:lnSpc>
                <a:spcPct val="100000"/>
              </a:lnSpc>
              <a:spcBef>
                <a:spcPts val="100"/>
              </a:spcBef>
              <a:buClr>
                <a:srgbClr val="787878"/>
              </a:buClr>
              <a:buSzPct val="70833"/>
              <a:buFont typeface="Arial"/>
              <a:buChar char="•"/>
              <a:tabLst>
                <a:tab pos="245745" algn="l"/>
                <a:tab pos="246379" algn="l"/>
              </a:tabLst>
            </a:pPr>
            <a:r>
              <a:rPr lang="en-US" sz="1200" spc="-105" dirty="0">
                <a:latin typeface="Lucida Sans" panose="020B0602030504020204" pitchFamily="34" charset="77"/>
                <a:cs typeface="Arial Black"/>
              </a:rPr>
              <a:t>It’s likely that you’re familiar with process automation in the form of workflow rules. Approvals take automation one step further, letting you specify a sequence of steps that are required to approve a record</a:t>
            </a:r>
          </a:p>
        </p:txBody>
      </p:sp>
      <p:sp>
        <p:nvSpPr>
          <p:cNvPr id="8" name="object 8"/>
          <p:cNvSpPr/>
          <p:nvPr/>
        </p:nvSpPr>
        <p:spPr>
          <a:xfrm>
            <a:off x="11216640" y="6390640"/>
            <a:ext cx="121919" cy="121919"/>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4"/>
              </a:rPr>
              <a:t>S</a:t>
            </a:r>
            <a:r>
              <a:rPr sz="1050" spc="-150" dirty="0">
                <a:solidFill>
                  <a:srgbClr val="5A5A5A"/>
                </a:solidFill>
                <a:latin typeface="Lucida Sans" panose="020B0602030504020204" pitchFamily="34" charset="77"/>
                <a:cs typeface="Arial Black"/>
                <a:hlinkClick r:id="rId4"/>
              </a:rPr>
              <a:t>e</a:t>
            </a:r>
            <a:r>
              <a:rPr sz="1050" spc="-70" dirty="0">
                <a:solidFill>
                  <a:srgbClr val="5A5A5A"/>
                </a:solidFill>
                <a:latin typeface="Lucida Sans" panose="020B0602030504020204" pitchFamily="34" charset="77"/>
                <a:cs typeface="Arial Black"/>
                <a:hlinkClick r:id="rId4"/>
              </a:rPr>
              <a:t>t</a:t>
            </a:r>
            <a:r>
              <a:rPr sz="1050" spc="-65" dirty="0">
                <a:solidFill>
                  <a:srgbClr val="5A5A5A"/>
                </a:solidFill>
                <a:latin typeface="Lucida Sans" panose="020B0602030504020204" pitchFamily="34" charset="77"/>
                <a:cs typeface="Arial Black"/>
                <a:hlinkClick r:id="rId4"/>
              </a:rPr>
              <a:t>up</a:t>
            </a:r>
            <a:endParaRPr sz="1050">
              <a:latin typeface="Lucida Sans" panose="020B0602030504020204" pitchFamily="34" charset="77"/>
              <a:cs typeface="Arial Black"/>
            </a:endParaRPr>
          </a:p>
        </p:txBody>
      </p:sp>
      <p:sp>
        <p:nvSpPr>
          <p:cNvPr id="10" name="object 10"/>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pic>
        <p:nvPicPr>
          <p:cNvPr id="2050" name="Picture 2" descr="Streamlining Course Fee Management with Salesforce Approvals and your SIS -  WDCi Group">
            <a:extLst>
              <a:ext uri="{FF2B5EF4-FFF2-40B4-BE49-F238E27FC236}">
                <a16:creationId xmlns:a16="http://schemas.microsoft.com/office/drawing/2014/main" id="{AC5F319F-426F-8744-BAA9-83DEE8AFEED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64" r="10005"/>
          <a:stretch/>
        </p:blipFill>
        <p:spPr bwMode="auto">
          <a:xfrm>
            <a:off x="2919166" y="1037384"/>
            <a:ext cx="8553186" cy="445515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D311B1F-F115-C844-9E9B-BF71DB0065A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8000"/>
          <a:stretch/>
        </p:blipFill>
        <p:spPr bwMode="auto">
          <a:xfrm>
            <a:off x="4227462" y="5206998"/>
            <a:ext cx="7787259" cy="1651001"/>
          </a:xfrm>
          <a:prstGeom prst="rect">
            <a:avLst/>
          </a:prstGeom>
          <a:noFill/>
          <a:ln w="381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8041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67450-D51A-E64A-BBAE-FBE2524D0B2C}"/>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16E6647D-E1C9-6D41-99A9-37999F87D072}"/>
              </a:ext>
            </a:extLst>
          </p:cNvPr>
          <p:cNvSpPr>
            <a:spLocks noGrp="1"/>
          </p:cNvSpPr>
          <p:nvPr>
            <p:ph sz="half" idx="2"/>
          </p:nvPr>
        </p:nvSpPr>
        <p:spPr/>
        <p:txBody>
          <a:bodyPr/>
          <a:lstStyle/>
          <a:p>
            <a:endParaRPr lang="en-IL"/>
          </a:p>
        </p:txBody>
      </p:sp>
      <p:sp>
        <p:nvSpPr>
          <p:cNvPr id="4" name="Content Placeholder 3">
            <a:extLst>
              <a:ext uri="{FF2B5EF4-FFF2-40B4-BE49-F238E27FC236}">
                <a16:creationId xmlns:a16="http://schemas.microsoft.com/office/drawing/2014/main" id="{BD545336-7C19-8B48-B152-7D6AC77A64D4}"/>
              </a:ext>
            </a:extLst>
          </p:cNvPr>
          <p:cNvSpPr>
            <a:spLocks noGrp="1"/>
          </p:cNvSpPr>
          <p:nvPr>
            <p:ph sz="half" idx="3"/>
          </p:nvPr>
        </p:nvSpPr>
        <p:spPr/>
        <p:txBody>
          <a:bodyPr/>
          <a:lstStyle/>
          <a:p>
            <a:endParaRPr lang="en-IL"/>
          </a:p>
        </p:txBody>
      </p:sp>
      <p:pic>
        <p:nvPicPr>
          <p:cNvPr id="1026" name="Picture 2" descr="Approval Process Salesforce – ME PL Solution">
            <a:extLst>
              <a:ext uri="{FF2B5EF4-FFF2-40B4-BE49-F238E27FC236}">
                <a16:creationId xmlns:a16="http://schemas.microsoft.com/office/drawing/2014/main" id="{853FA3D3-A3EB-A441-9373-83AF307649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1503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93407" y="526033"/>
            <a:ext cx="3464433" cy="54927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80707" y="1054417"/>
            <a:ext cx="235521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9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25"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Security</a:t>
            </a:r>
            <a:r>
              <a:rPr sz="1200" spc="-14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90" dirty="0">
                <a:solidFill>
                  <a:srgbClr val="787878"/>
                </a:solidFill>
                <a:latin typeface="Lucida Sans" panose="020B0602030504020204" pitchFamily="34" charset="77"/>
                <a:cs typeface="Arial Black"/>
              </a:rPr>
              <a:t> </a:t>
            </a:r>
            <a:r>
              <a:rPr sz="1200" spc="-130" dirty="0">
                <a:latin typeface="Lucida Sans" panose="020B0602030504020204" pitchFamily="34" charset="77"/>
                <a:cs typeface="Arial Black"/>
              </a:rPr>
              <a:t>Network</a:t>
            </a:r>
            <a:r>
              <a:rPr sz="1200" spc="-245" dirty="0">
                <a:latin typeface="Lucida Sans" panose="020B0602030504020204" pitchFamily="34" charset="77"/>
                <a:cs typeface="Arial Black"/>
              </a:rPr>
              <a:t> </a:t>
            </a:r>
            <a:r>
              <a:rPr sz="1200" spc="-200" dirty="0">
                <a:latin typeface="Lucida Sans" panose="020B0602030504020204" pitchFamily="34" charset="77"/>
                <a:cs typeface="Arial Black"/>
              </a:rPr>
              <a:t>Access</a:t>
            </a:r>
            <a:endParaRPr sz="1200">
              <a:latin typeface="Lucida Sans" panose="020B0602030504020204" pitchFamily="34" charset="77"/>
              <a:cs typeface="Arial Black"/>
            </a:endParaRPr>
          </a:p>
        </p:txBody>
      </p:sp>
      <p:sp>
        <p:nvSpPr>
          <p:cNvPr id="5" name="object 5"/>
          <p:cNvSpPr/>
          <p:nvPr/>
        </p:nvSpPr>
        <p:spPr>
          <a:xfrm>
            <a:off x="6502400" y="12699"/>
            <a:ext cx="5689600" cy="6845300"/>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93419" y="1498282"/>
            <a:ext cx="2075814" cy="306705"/>
          </a:xfrm>
          <a:prstGeom prst="rect">
            <a:avLst/>
          </a:prstGeom>
        </p:spPr>
        <p:txBody>
          <a:bodyPr vert="horz" wrap="square" lIns="0" tIns="11430" rIns="0" bIns="0" rtlCol="0">
            <a:spAutoFit/>
          </a:bodyPr>
          <a:lstStyle/>
          <a:p>
            <a:pPr marL="12700">
              <a:lnSpc>
                <a:spcPct val="100000"/>
              </a:lnSpc>
              <a:spcBef>
                <a:spcPts val="90"/>
              </a:spcBef>
            </a:pPr>
            <a:r>
              <a:rPr sz="1850" b="1" spc="-75" dirty="0">
                <a:latin typeface="Lucida Sans"/>
                <a:cs typeface="Lucida Sans"/>
              </a:rPr>
              <a:t>Trusted </a:t>
            </a:r>
            <a:r>
              <a:rPr sz="1850" b="1" spc="20" dirty="0">
                <a:latin typeface="Lucida Sans"/>
                <a:cs typeface="Lucida Sans"/>
              </a:rPr>
              <a:t>IP</a:t>
            </a:r>
            <a:r>
              <a:rPr sz="1850" b="1" spc="-360" dirty="0">
                <a:latin typeface="Lucida Sans"/>
                <a:cs typeface="Lucida Sans"/>
              </a:rPr>
              <a:t> </a:t>
            </a:r>
            <a:r>
              <a:rPr sz="1850" b="1" spc="-60" dirty="0">
                <a:latin typeface="Lucida Sans"/>
                <a:cs typeface="Lucida Sans"/>
              </a:rPr>
              <a:t>Ranges</a:t>
            </a:r>
            <a:endParaRPr sz="1850">
              <a:latin typeface="Lucida Sans"/>
              <a:cs typeface="Lucida Sans"/>
            </a:endParaRPr>
          </a:p>
        </p:txBody>
      </p:sp>
      <p:sp>
        <p:nvSpPr>
          <p:cNvPr id="7" name="object 7"/>
          <p:cNvSpPr txBox="1"/>
          <p:nvPr/>
        </p:nvSpPr>
        <p:spPr>
          <a:xfrm>
            <a:off x="683259" y="1915795"/>
            <a:ext cx="2575560" cy="1433726"/>
          </a:xfrm>
          <a:prstGeom prst="rect">
            <a:avLst/>
          </a:prstGeom>
        </p:spPr>
        <p:txBody>
          <a:bodyPr vert="horz" wrap="square" lIns="0" tIns="12700" rIns="0" bIns="0" rtlCol="0">
            <a:spAutoFit/>
          </a:bodyPr>
          <a:lstStyle/>
          <a:p>
            <a:pPr marL="246379" marR="5080" indent="-234315">
              <a:lnSpc>
                <a:spcPct val="100000"/>
              </a:lnSpc>
              <a:spcBef>
                <a:spcPts val="100"/>
              </a:spcBef>
              <a:buClr>
                <a:srgbClr val="787878"/>
              </a:buClr>
              <a:buSzPct val="70833"/>
              <a:buFont typeface="Arial"/>
              <a:buChar char="•"/>
              <a:tabLst>
                <a:tab pos="246379" algn="l"/>
                <a:tab pos="247015" algn="l"/>
              </a:tabLst>
            </a:pPr>
            <a:r>
              <a:rPr sz="1200" spc="-145" dirty="0">
                <a:latin typeface="Lucida Sans" panose="020B0602030504020204" pitchFamily="34" charset="77"/>
                <a:cs typeface="Arial Black"/>
              </a:rPr>
              <a:t>Trusted </a:t>
            </a:r>
            <a:r>
              <a:rPr sz="1200" spc="-150" dirty="0">
                <a:latin typeface="Lucida Sans" panose="020B0602030504020204" pitchFamily="34" charset="77"/>
                <a:cs typeface="Arial Black"/>
              </a:rPr>
              <a:t>IP </a:t>
            </a:r>
            <a:r>
              <a:rPr sz="1200" spc="-160" dirty="0">
                <a:latin typeface="Lucida Sans" panose="020B0602030504020204" pitchFamily="34" charset="77"/>
                <a:cs typeface="Arial Black"/>
              </a:rPr>
              <a:t>Ranges </a:t>
            </a:r>
            <a:r>
              <a:rPr sz="1200" spc="-105" dirty="0">
                <a:latin typeface="Lucida Sans" panose="020B0602030504020204" pitchFamily="34" charset="77"/>
                <a:cs typeface="Arial Black"/>
              </a:rPr>
              <a:t>define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list </a:t>
            </a:r>
            <a:r>
              <a:rPr sz="1200" spc="-75" dirty="0">
                <a:latin typeface="Lucida Sans" panose="020B0602030504020204" pitchFamily="34" charset="77"/>
                <a:cs typeface="Arial Black"/>
              </a:rPr>
              <a:t>of  </a:t>
            </a:r>
            <a:r>
              <a:rPr sz="1200" spc="-150" dirty="0">
                <a:latin typeface="Lucida Sans" panose="020B0602030504020204" pitchFamily="34" charset="77"/>
                <a:cs typeface="Arial Black"/>
              </a:rPr>
              <a:t>IP </a:t>
            </a:r>
            <a:r>
              <a:rPr sz="1200" spc="-135" dirty="0">
                <a:latin typeface="Lucida Sans" panose="020B0602030504020204" pitchFamily="34" charset="77"/>
                <a:cs typeface="Arial Black"/>
              </a:rPr>
              <a:t>addresses </a:t>
            </a:r>
            <a:r>
              <a:rPr sz="1200" spc="-75" dirty="0">
                <a:latin typeface="Lucida Sans" panose="020B0602030504020204" pitchFamily="34" charset="77"/>
                <a:cs typeface="Arial Black"/>
              </a:rPr>
              <a:t>from </a:t>
            </a:r>
            <a:r>
              <a:rPr sz="1200" spc="-135" dirty="0">
                <a:latin typeface="Lucida Sans" panose="020B0602030504020204" pitchFamily="34" charset="77"/>
                <a:cs typeface="Arial Black"/>
              </a:rPr>
              <a:t>which </a:t>
            </a:r>
            <a:r>
              <a:rPr sz="1200" spc="-130" dirty="0">
                <a:latin typeface="Lucida Sans" panose="020B0602030504020204" pitchFamily="34" charset="77"/>
                <a:cs typeface="Arial Black"/>
              </a:rPr>
              <a:t>users  </a:t>
            </a:r>
            <a:r>
              <a:rPr sz="1200" spc="-160" dirty="0">
                <a:latin typeface="Lucida Sans" panose="020B0602030504020204" pitchFamily="34" charset="77"/>
                <a:cs typeface="Arial Black"/>
              </a:rPr>
              <a:t>can </a:t>
            </a:r>
            <a:r>
              <a:rPr sz="1200" spc="-105" dirty="0">
                <a:latin typeface="Lucida Sans" panose="020B0602030504020204" pitchFamily="34" charset="77"/>
                <a:cs typeface="Arial Black"/>
              </a:rPr>
              <a:t>log </a:t>
            </a:r>
            <a:r>
              <a:rPr sz="1200" spc="-75" dirty="0">
                <a:latin typeface="Lucida Sans" panose="020B0602030504020204" pitchFamily="34" charset="77"/>
                <a:cs typeface="Arial Black"/>
              </a:rPr>
              <a:t>in </a:t>
            </a:r>
            <a:r>
              <a:rPr sz="1200" spc="-110" dirty="0">
                <a:latin typeface="Lucida Sans" panose="020B0602030504020204" pitchFamily="34" charset="77"/>
                <a:cs typeface="Arial Black"/>
              </a:rPr>
              <a:t>without </a:t>
            </a:r>
            <a:r>
              <a:rPr sz="1200" spc="-125" dirty="0">
                <a:latin typeface="Lucida Sans" panose="020B0602030504020204" pitchFamily="34" charset="77"/>
                <a:cs typeface="Arial Black"/>
              </a:rPr>
              <a:t>receiving </a:t>
            </a:r>
            <a:r>
              <a:rPr sz="1200" spc="-135" dirty="0">
                <a:latin typeface="Lucida Sans" panose="020B0602030504020204" pitchFamily="34" charset="77"/>
                <a:cs typeface="Arial Black"/>
              </a:rPr>
              <a:t>a  </a:t>
            </a:r>
            <a:r>
              <a:rPr sz="1200" spc="-100" dirty="0">
                <a:latin typeface="Lucida Sans" panose="020B0602030504020204" pitchFamily="34" charset="77"/>
                <a:cs typeface="Arial Black"/>
              </a:rPr>
              <a:t>login </a:t>
            </a:r>
            <a:r>
              <a:rPr sz="1200" spc="-135" dirty="0">
                <a:latin typeface="Lucida Sans" panose="020B0602030504020204" pitchFamily="34" charset="77"/>
                <a:cs typeface="Arial Black"/>
              </a:rPr>
              <a:t>challenge </a:t>
            </a:r>
            <a:r>
              <a:rPr sz="1200" spc="-70" dirty="0">
                <a:latin typeface="Lucida Sans" panose="020B0602030504020204" pitchFamily="34" charset="77"/>
                <a:cs typeface="Arial Black"/>
              </a:rPr>
              <a:t>for </a:t>
            </a:r>
            <a:r>
              <a:rPr sz="1200" spc="-114" dirty="0">
                <a:latin typeface="Lucida Sans" panose="020B0602030504020204" pitchFamily="34" charset="77"/>
                <a:cs typeface="Arial Black"/>
              </a:rPr>
              <a:t>verification </a:t>
            </a:r>
            <a:r>
              <a:rPr sz="1200" spc="-75" dirty="0">
                <a:latin typeface="Lucida Sans" panose="020B0602030504020204" pitchFamily="34" charset="77"/>
                <a:cs typeface="Arial Black"/>
              </a:rPr>
              <a:t>of  </a:t>
            </a:r>
            <a:r>
              <a:rPr sz="1200" spc="-105" dirty="0">
                <a:latin typeface="Lucida Sans" panose="020B0602030504020204" pitchFamily="34" charset="77"/>
                <a:cs typeface="Arial Black"/>
              </a:rPr>
              <a:t>their </a:t>
            </a:r>
            <a:r>
              <a:rPr sz="1200" spc="-120" dirty="0">
                <a:latin typeface="Lucida Sans" panose="020B0602030504020204" pitchFamily="34" charset="77"/>
                <a:cs typeface="Arial Black"/>
              </a:rPr>
              <a:t>identity, </a:t>
            </a:r>
            <a:r>
              <a:rPr sz="1200" spc="-145" dirty="0">
                <a:latin typeface="Lucida Sans" panose="020B0602030504020204" pitchFamily="34" charset="77"/>
                <a:cs typeface="Arial Black"/>
              </a:rPr>
              <a:t>such </a:t>
            </a:r>
            <a:r>
              <a:rPr sz="1200" spc="-165" dirty="0">
                <a:latin typeface="Lucida Sans" panose="020B0602030504020204" pitchFamily="34" charset="77"/>
                <a:cs typeface="Arial Black"/>
              </a:rPr>
              <a:t>as </a:t>
            </a:r>
            <a:r>
              <a:rPr sz="1200" spc="-135" dirty="0">
                <a:latin typeface="Lucida Sans" panose="020B0602030504020204" pitchFamily="34" charset="77"/>
                <a:cs typeface="Arial Black"/>
              </a:rPr>
              <a:t>a code  sent </a:t>
            </a:r>
            <a:r>
              <a:rPr sz="1200" spc="-105" dirty="0">
                <a:latin typeface="Lucida Sans" panose="020B0602030504020204" pitchFamily="34" charset="77"/>
                <a:cs typeface="Arial Black"/>
              </a:rPr>
              <a:t>to their </a:t>
            </a:r>
            <a:r>
              <a:rPr sz="1200" spc="-90" dirty="0">
                <a:latin typeface="Lucida Sans" panose="020B0602030504020204" pitchFamily="34" charset="77"/>
                <a:cs typeface="Arial Black"/>
              </a:rPr>
              <a:t>mobile</a:t>
            </a:r>
            <a:r>
              <a:rPr sz="1200" spc="-170" dirty="0">
                <a:latin typeface="Lucida Sans" panose="020B0602030504020204" pitchFamily="34" charset="77"/>
                <a:cs typeface="Arial Black"/>
              </a:rPr>
              <a:t> </a:t>
            </a:r>
            <a:r>
              <a:rPr sz="1200" spc="-95" dirty="0">
                <a:latin typeface="Lucida Sans" panose="020B0602030504020204" pitchFamily="34" charset="77"/>
                <a:cs typeface="Arial Black"/>
              </a:rPr>
              <a:t>phone</a:t>
            </a:r>
            <a:endParaRPr sz="1200">
              <a:latin typeface="Lucida Sans" panose="020B0602030504020204" pitchFamily="34" charset="77"/>
              <a:cs typeface="Arial Black"/>
            </a:endParaRPr>
          </a:p>
          <a:p>
            <a:pPr marL="246379" marR="114935" indent="-234315">
              <a:lnSpc>
                <a:spcPct val="100000"/>
              </a:lnSpc>
              <a:spcBef>
                <a:spcPts val="969"/>
              </a:spcBef>
              <a:buClr>
                <a:srgbClr val="787878"/>
              </a:buClr>
              <a:buSzPct val="70833"/>
              <a:buFont typeface="Arial"/>
              <a:buChar char="•"/>
              <a:tabLst>
                <a:tab pos="246379" algn="l"/>
                <a:tab pos="247015" algn="l"/>
              </a:tabLst>
            </a:pPr>
            <a:r>
              <a:rPr sz="1200" spc="-160"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165" dirty="0">
                <a:latin typeface="Lucida Sans" panose="020B0602030504020204" pitchFamily="34" charset="77"/>
                <a:cs typeface="Arial Black"/>
              </a:rPr>
              <a:t>New </a:t>
            </a:r>
            <a:r>
              <a:rPr sz="1200" spc="-105" dirty="0">
                <a:latin typeface="Lucida Sans" panose="020B0602030504020204" pitchFamily="34" charset="77"/>
                <a:cs typeface="Arial Black"/>
              </a:rPr>
              <a:t>to </a:t>
            </a:r>
            <a:r>
              <a:rPr sz="1200" spc="-120" dirty="0">
                <a:latin typeface="Lucida Sans" panose="020B0602030504020204" pitchFamily="34" charset="77"/>
                <a:cs typeface="Arial Black"/>
              </a:rPr>
              <a:t>enter </a:t>
            </a:r>
            <a:r>
              <a:rPr sz="1200" spc="-135" dirty="0">
                <a:latin typeface="Lucida Sans" panose="020B0602030504020204" pitchFamily="34" charset="77"/>
                <a:cs typeface="Arial Black"/>
              </a:rPr>
              <a:t>a </a:t>
            </a:r>
            <a:r>
              <a:rPr sz="1200" spc="-125" dirty="0">
                <a:latin typeface="Lucida Sans" panose="020B0602030504020204" pitchFamily="34" charset="77"/>
                <a:cs typeface="Arial Black"/>
              </a:rPr>
              <a:t>starting  </a:t>
            </a:r>
            <a:r>
              <a:rPr sz="1200" spc="-105" dirty="0">
                <a:latin typeface="Lucida Sans" panose="020B0602030504020204" pitchFamily="34" charset="77"/>
                <a:cs typeface="Arial Black"/>
              </a:rPr>
              <a:t>and </a:t>
            </a:r>
            <a:r>
              <a:rPr sz="1200" spc="-110" dirty="0">
                <a:latin typeface="Lucida Sans" panose="020B0602030504020204" pitchFamily="34" charset="77"/>
                <a:cs typeface="Arial Black"/>
              </a:rPr>
              <a:t>ending </a:t>
            </a:r>
            <a:r>
              <a:rPr sz="1200" spc="-150" dirty="0">
                <a:latin typeface="Lucida Sans" panose="020B0602030504020204" pitchFamily="34" charset="77"/>
                <a:cs typeface="Arial Black"/>
              </a:rPr>
              <a:t>IP</a:t>
            </a:r>
            <a:r>
              <a:rPr sz="1200" spc="75" dirty="0">
                <a:latin typeface="Lucida Sans" panose="020B0602030504020204" pitchFamily="34" charset="77"/>
                <a:cs typeface="Arial Black"/>
              </a:rPr>
              <a:t> </a:t>
            </a:r>
            <a:r>
              <a:rPr sz="1200" spc="-135" dirty="0">
                <a:latin typeface="Lucida Sans" panose="020B0602030504020204" pitchFamily="34" charset="77"/>
                <a:cs typeface="Arial Black"/>
              </a:rPr>
              <a:t>Address</a:t>
            </a:r>
            <a:endParaRPr sz="1200">
              <a:latin typeface="Lucida Sans" panose="020B0602030504020204" pitchFamily="34" charset="77"/>
              <a:cs typeface="Arial Black"/>
            </a:endParaRPr>
          </a:p>
        </p:txBody>
      </p:sp>
      <p:sp>
        <p:nvSpPr>
          <p:cNvPr id="8" name="object 8"/>
          <p:cNvSpPr/>
          <p:nvPr/>
        </p:nvSpPr>
        <p:spPr>
          <a:xfrm>
            <a:off x="4592320" y="1524000"/>
            <a:ext cx="6858000" cy="236728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4587240" y="1518919"/>
            <a:ext cx="6868159" cy="2377440"/>
          </a:xfrm>
          <a:custGeom>
            <a:avLst/>
            <a:gdLst/>
            <a:ahLst/>
            <a:cxnLst/>
            <a:rect l="l" t="t" r="r" b="b"/>
            <a:pathLst>
              <a:path w="6868159" h="2377440">
                <a:moveTo>
                  <a:pt x="0" y="2377440"/>
                </a:moveTo>
                <a:lnTo>
                  <a:pt x="6868159" y="2377440"/>
                </a:lnTo>
                <a:lnTo>
                  <a:pt x="6868159" y="0"/>
                </a:lnTo>
                <a:lnTo>
                  <a:pt x="0" y="0"/>
                </a:lnTo>
                <a:lnTo>
                  <a:pt x="0" y="2377440"/>
                </a:lnTo>
                <a:close/>
              </a:path>
            </a:pathLst>
          </a:custGeom>
          <a:ln w="10160">
            <a:solidFill>
              <a:srgbClr val="787878"/>
            </a:solidFill>
          </a:ln>
        </p:spPr>
        <p:txBody>
          <a:bodyPr wrap="square" lIns="0" tIns="0" rIns="0" bIns="0" rtlCol="0"/>
          <a:lstStyle/>
          <a:p>
            <a:endParaRPr/>
          </a:p>
        </p:txBody>
      </p:sp>
      <p:sp>
        <p:nvSpPr>
          <p:cNvPr id="10" name="object 10"/>
          <p:cNvSpPr/>
          <p:nvPr/>
        </p:nvSpPr>
        <p:spPr>
          <a:xfrm>
            <a:off x="5313679" y="3200400"/>
            <a:ext cx="6492239" cy="256032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298440" y="3185160"/>
            <a:ext cx="6522720" cy="2590800"/>
          </a:xfrm>
          <a:custGeom>
            <a:avLst/>
            <a:gdLst/>
            <a:ahLst/>
            <a:cxnLst/>
            <a:rect l="l" t="t" r="r" b="b"/>
            <a:pathLst>
              <a:path w="6522720" h="2590800">
                <a:moveTo>
                  <a:pt x="0" y="2590800"/>
                </a:moveTo>
                <a:lnTo>
                  <a:pt x="6522719" y="2590800"/>
                </a:lnTo>
                <a:lnTo>
                  <a:pt x="6522719" y="0"/>
                </a:lnTo>
                <a:lnTo>
                  <a:pt x="0" y="0"/>
                </a:lnTo>
                <a:lnTo>
                  <a:pt x="0" y="2590800"/>
                </a:lnTo>
                <a:close/>
              </a:path>
            </a:pathLst>
          </a:custGeom>
          <a:ln w="30480">
            <a:solidFill>
              <a:srgbClr val="3DF9C5"/>
            </a:solidFill>
          </a:ln>
        </p:spPr>
        <p:txBody>
          <a:bodyPr wrap="square" lIns="0" tIns="0" rIns="0" bIns="0" rtlCol="0"/>
          <a:lstStyle/>
          <a:p>
            <a:endParaRPr/>
          </a:p>
        </p:txBody>
      </p:sp>
      <p:sp>
        <p:nvSpPr>
          <p:cNvPr id="12" name="object 12"/>
          <p:cNvSpPr/>
          <p:nvPr/>
        </p:nvSpPr>
        <p:spPr>
          <a:xfrm>
            <a:off x="7160386" y="2663570"/>
            <a:ext cx="512445" cy="638175"/>
          </a:xfrm>
          <a:custGeom>
            <a:avLst/>
            <a:gdLst/>
            <a:ahLst/>
            <a:cxnLst/>
            <a:rect l="l" t="t" r="r" b="b"/>
            <a:pathLst>
              <a:path w="512445" h="638175">
                <a:moveTo>
                  <a:pt x="26162" y="0"/>
                </a:moveTo>
                <a:lnTo>
                  <a:pt x="0" y="90042"/>
                </a:lnTo>
                <a:lnTo>
                  <a:pt x="40238" y="115034"/>
                </a:lnTo>
                <a:lnTo>
                  <a:pt x="79518" y="142251"/>
                </a:lnTo>
                <a:lnTo>
                  <a:pt x="117755" y="171610"/>
                </a:lnTo>
                <a:lnTo>
                  <a:pt x="154866" y="203030"/>
                </a:lnTo>
                <a:lnTo>
                  <a:pt x="190769" y="236426"/>
                </a:lnTo>
                <a:lnTo>
                  <a:pt x="225381" y="271715"/>
                </a:lnTo>
                <a:lnTo>
                  <a:pt x="258618" y="308816"/>
                </a:lnTo>
                <a:lnTo>
                  <a:pt x="290397" y="347643"/>
                </a:lnTo>
                <a:lnTo>
                  <a:pt x="320635" y="388115"/>
                </a:lnTo>
                <a:lnTo>
                  <a:pt x="349250" y="430149"/>
                </a:lnTo>
                <a:lnTo>
                  <a:pt x="279273" y="449071"/>
                </a:lnTo>
                <a:lnTo>
                  <a:pt x="504952" y="637666"/>
                </a:lnTo>
                <a:lnTo>
                  <a:pt x="511528" y="405129"/>
                </a:lnTo>
                <a:lnTo>
                  <a:pt x="441833" y="405129"/>
                </a:lnTo>
                <a:lnTo>
                  <a:pt x="414489" y="362670"/>
                </a:lnTo>
                <a:lnTo>
                  <a:pt x="385589" y="321568"/>
                </a:lnTo>
                <a:lnTo>
                  <a:pt x="355203" y="281892"/>
                </a:lnTo>
                <a:lnTo>
                  <a:pt x="323398" y="243708"/>
                </a:lnTo>
                <a:lnTo>
                  <a:pt x="290244" y="207083"/>
                </a:lnTo>
                <a:lnTo>
                  <a:pt x="255809" y="172084"/>
                </a:lnTo>
                <a:lnTo>
                  <a:pt x="220163" y="138779"/>
                </a:lnTo>
                <a:lnTo>
                  <a:pt x="183373" y="107235"/>
                </a:lnTo>
                <a:lnTo>
                  <a:pt x="145510" y="77517"/>
                </a:lnTo>
                <a:lnTo>
                  <a:pt x="106641" y="49694"/>
                </a:lnTo>
                <a:lnTo>
                  <a:pt x="66835" y="23833"/>
                </a:lnTo>
                <a:lnTo>
                  <a:pt x="26162" y="0"/>
                </a:lnTo>
                <a:close/>
              </a:path>
              <a:path w="512445" h="638175">
                <a:moveTo>
                  <a:pt x="512064" y="386206"/>
                </a:moveTo>
                <a:lnTo>
                  <a:pt x="441833" y="405129"/>
                </a:lnTo>
                <a:lnTo>
                  <a:pt x="511528" y="405129"/>
                </a:lnTo>
                <a:lnTo>
                  <a:pt x="512064" y="386206"/>
                </a:lnTo>
                <a:close/>
              </a:path>
            </a:pathLst>
          </a:custGeom>
          <a:solidFill>
            <a:srgbClr val="3DF9C5"/>
          </a:solidFill>
        </p:spPr>
        <p:txBody>
          <a:bodyPr wrap="square" lIns="0" tIns="0" rIns="0" bIns="0" rtlCol="0"/>
          <a:lstStyle/>
          <a:p>
            <a:endParaRPr/>
          </a:p>
        </p:txBody>
      </p:sp>
      <p:sp>
        <p:nvSpPr>
          <p:cNvPr id="13" name="object 13"/>
          <p:cNvSpPr/>
          <p:nvPr/>
        </p:nvSpPr>
        <p:spPr>
          <a:xfrm>
            <a:off x="11216640" y="6390640"/>
            <a:ext cx="121919" cy="121919"/>
          </a:xfrm>
          <a:prstGeom prst="rect">
            <a:avLst/>
          </a:prstGeom>
          <a:blipFill>
            <a:blip r:embed="rId6" cstate="print"/>
            <a:stretch>
              <a:fillRect/>
            </a:stretch>
          </a:blipFill>
        </p:spPr>
        <p:txBody>
          <a:bodyPr wrap="square" lIns="0" tIns="0" rIns="0" bIns="0" rtlCol="0"/>
          <a:lstStyle/>
          <a:p>
            <a:endParaRPr/>
          </a:p>
        </p:txBody>
      </p:sp>
      <p:sp>
        <p:nvSpPr>
          <p:cNvPr id="14" name="object 14"/>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7"/>
              </a:rPr>
              <a:t>S</a:t>
            </a:r>
            <a:r>
              <a:rPr sz="1050" spc="-150" dirty="0">
                <a:solidFill>
                  <a:srgbClr val="5A5A5A"/>
                </a:solidFill>
                <a:latin typeface="Lucida Sans" panose="020B0602030504020204" pitchFamily="34" charset="77"/>
                <a:cs typeface="Arial Black"/>
                <a:hlinkClick r:id="rId7"/>
              </a:rPr>
              <a:t>e</a:t>
            </a:r>
            <a:r>
              <a:rPr sz="1050" spc="-70" dirty="0">
                <a:solidFill>
                  <a:srgbClr val="5A5A5A"/>
                </a:solidFill>
                <a:latin typeface="Lucida Sans" panose="020B0602030504020204" pitchFamily="34" charset="77"/>
                <a:cs typeface="Arial Black"/>
                <a:hlinkClick r:id="rId7"/>
              </a:rPr>
              <a:t>t</a:t>
            </a:r>
            <a:r>
              <a:rPr sz="1050" spc="-65" dirty="0">
                <a:solidFill>
                  <a:srgbClr val="5A5A5A"/>
                </a:solidFill>
                <a:latin typeface="Lucida Sans" panose="020B0602030504020204" pitchFamily="34" charset="77"/>
                <a:cs typeface="Arial Black"/>
                <a:hlinkClick r:id="rId7"/>
              </a:rPr>
              <a:t>up</a:t>
            </a:r>
            <a:endParaRPr sz="1050">
              <a:latin typeface="Lucida Sans" panose="020B0602030504020204" pitchFamily="34" charset="77"/>
              <a:cs typeface="Arial Black"/>
            </a:endParaRPr>
          </a:p>
        </p:txBody>
      </p:sp>
      <p:sp>
        <p:nvSpPr>
          <p:cNvPr id="15" name="object 15"/>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18293803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93407" y="526033"/>
            <a:ext cx="2270887" cy="54927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637154" y="526033"/>
            <a:ext cx="1761617" cy="54927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80707" y="1054417"/>
            <a:ext cx="248793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9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4"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Security </a:t>
            </a:r>
            <a:r>
              <a:rPr sz="1200" spc="325" dirty="0">
                <a:solidFill>
                  <a:srgbClr val="787878"/>
                </a:solidFill>
                <a:latin typeface="Lucida Sans" panose="020B0602030504020204" pitchFamily="34" charset="77"/>
                <a:cs typeface="Arial Black"/>
              </a:rPr>
              <a:t>|</a:t>
            </a:r>
            <a:r>
              <a:rPr sz="1200" spc="-185" dirty="0">
                <a:solidFill>
                  <a:srgbClr val="787878"/>
                </a:solidFill>
                <a:latin typeface="Lucida Sans" panose="020B0602030504020204" pitchFamily="34" charset="77"/>
                <a:cs typeface="Arial Black"/>
              </a:rPr>
              <a:t> </a:t>
            </a:r>
            <a:r>
              <a:rPr sz="1200" spc="-140" dirty="0">
                <a:latin typeface="Lucida Sans" panose="020B0602030504020204" pitchFamily="34" charset="77"/>
                <a:cs typeface="Arial Black"/>
              </a:rPr>
              <a:t>Password</a:t>
            </a:r>
            <a:r>
              <a:rPr sz="1200" spc="-185" dirty="0">
                <a:latin typeface="Lucida Sans" panose="020B0602030504020204" pitchFamily="34" charset="77"/>
                <a:cs typeface="Arial Black"/>
              </a:rPr>
              <a:t> </a:t>
            </a:r>
            <a:r>
              <a:rPr sz="1200" spc="-155" dirty="0">
                <a:latin typeface="Lucida Sans" panose="020B0602030504020204" pitchFamily="34" charset="77"/>
                <a:cs typeface="Arial Black"/>
              </a:rPr>
              <a:t>Policies</a:t>
            </a:r>
            <a:endParaRPr sz="1200">
              <a:latin typeface="Lucida Sans" panose="020B0602030504020204" pitchFamily="34" charset="77"/>
              <a:cs typeface="Arial Black"/>
            </a:endParaRPr>
          </a:p>
        </p:txBody>
      </p:sp>
      <p:sp>
        <p:nvSpPr>
          <p:cNvPr id="6" name="object 6"/>
          <p:cNvSpPr/>
          <p:nvPr/>
        </p:nvSpPr>
        <p:spPr>
          <a:xfrm>
            <a:off x="6502400" y="12699"/>
            <a:ext cx="5689600" cy="6845300"/>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title"/>
          </p:nvPr>
        </p:nvSpPr>
        <p:spPr>
          <a:xfrm>
            <a:off x="720090" y="1498282"/>
            <a:ext cx="2583815" cy="306705"/>
          </a:xfrm>
          <a:prstGeom prst="rect">
            <a:avLst/>
          </a:prstGeom>
        </p:spPr>
        <p:txBody>
          <a:bodyPr vert="horz" wrap="square" lIns="0" tIns="11430" rIns="0" bIns="0" rtlCol="0">
            <a:spAutoFit/>
          </a:bodyPr>
          <a:lstStyle/>
          <a:p>
            <a:pPr marL="12700">
              <a:lnSpc>
                <a:spcPct val="100000"/>
              </a:lnSpc>
              <a:spcBef>
                <a:spcPts val="90"/>
              </a:spcBef>
            </a:pPr>
            <a:r>
              <a:rPr sz="1850" b="1" spc="20" dirty="0">
                <a:latin typeface="Lucida Sans"/>
                <a:cs typeface="Lucida Sans"/>
              </a:rPr>
              <a:t>Set</a:t>
            </a:r>
            <a:r>
              <a:rPr sz="1850" b="1" spc="-295" dirty="0">
                <a:latin typeface="Lucida Sans"/>
                <a:cs typeface="Lucida Sans"/>
              </a:rPr>
              <a:t> </a:t>
            </a:r>
            <a:r>
              <a:rPr sz="1850" b="1" spc="-65" dirty="0">
                <a:latin typeface="Lucida Sans"/>
                <a:cs typeface="Lucida Sans"/>
              </a:rPr>
              <a:t>Passwords</a:t>
            </a:r>
            <a:r>
              <a:rPr sz="1850" b="1" spc="-325" dirty="0">
                <a:latin typeface="Lucida Sans"/>
                <a:cs typeface="Lucida Sans"/>
              </a:rPr>
              <a:t> </a:t>
            </a:r>
            <a:r>
              <a:rPr sz="1850" b="1" spc="-45" dirty="0">
                <a:latin typeface="Lucida Sans"/>
                <a:cs typeface="Lucida Sans"/>
              </a:rPr>
              <a:t>Policies</a:t>
            </a:r>
            <a:endParaRPr sz="1850">
              <a:latin typeface="Lucida Sans"/>
              <a:cs typeface="Lucida Sans"/>
            </a:endParaRPr>
          </a:p>
        </p:txBody>
      </p:sp>
      <p:sp>
        <p:nvSpPr>
          <p:cNvPr id="8" name="object 8"/>
          <p:cNvSpPr txBox="1"/>
          <p:nvPr/>
        </p:nvSpPr>
        <p:spPr>
          <a:xfrm>
            <a:off x="709930" y="1915795"/>
            <a:ext cx="2428240" cy="1795780"/>
          </a:xfrm>
          <a:prstGeom prst="rect">
            <a:avLst/>
          </a:prstGeom>
        </p:spPr>
        <p:txBody>
          <a:bodyPr vert="horz" wrap="square" lIns="0" tIns="12700" rIns="0" bIns="0" rtlCol="0">
            <a:spAutoFit/>
          </a:bodyPr>
          <a:lstStyle/>
          <a:p>
            <a:pPr marL="246379" marR="180340" indent="-234315">
              <a:lnSpc>
                <a:spcPct val="100000"/>
              </a:lnSpc>
              <a:spcBef>
                <a:spcPts val="100"/>
              </a:spcBef>
              <a:buClr>
                <a:srgbClr val="787878"/>
              </a:buClr>
              <a:buSzPct val="70833"/>
              <a:buFont typeface="Arial"/>
              <a:buChar char="•"/>
              <a:tabLst>
                <a:tab pos="246379" algn="l"/>
                <a:tab pos="247015" algn="l"/>
              </a:tabLst>
            </a:pPr>
            <a:r>
              <a:rPr sz="1200" spc="-100" dirty="0">
                <a:latin typeface="Lucida Sans" panose="020B0602030504020204" pitchFamily="34" charset="77"/>
                <a:cs typeface="Arial Black"/>
              </a:rPr>
              <a:t>Improve </a:t>
            </a:r>
            <a:r>
              <a:rPr sz="1200" spc="-80" dirty="0">
                <a:latin typeface="Lucida Sans" panose="020B0602030504020204" pitchFamily="34" charset="77"/>
                <a:cs typeface="Arial Black"/>
              </a:rPr>
              <a:t>your </a:t>
            </a:r>
            <a:r>
              <a:rPr sz="1200" spc="-140" dirty="0">
                <a:latin typeface="Lucida Sans" panose="020B0602030504020204" pitchFamily="34" charset="77"/>
                <a:cs typeface="Arial Black"/>
              </a:rPr>
              <a:t>Salesforce </a:t>
            </a:r>
            <a:r>
              <a:rPr sz="1200" spc="-95" dirty="0">
                <a:latin typeface="Lucida Sans" panose="020B0602030504020204" pitchFamily="34" charset="77"/>
                <a:cs typeface="Arial Black"/>
              </a:rPr>
              <a:t>org  </a:t>
            </a:r>
            <a:r>
              <a:rPr sz="1200" spc="-135" dirty="0">
                <a:latin typeface="Lucida Sans" panose="020B0602030504020204" pitchFamily="34" charset="77"/>
                <a:cs typeface="Arial Black"/>
              </a:rPr>
              <a:t>security </a:t>
            </a:r>
            <a:r>
              <a:rPr sz="1200" spc="-114" dirty="0">
                <a:latin typeface="Lucida Sans" panose="020B0602030504020204" pitchFamily="34" charset="77"/>
                <a:cs typeface="Arial Black"/>
              </a:rPr>
              <a:t>with </a:t>
            </a:r>
            <a:r>
              <a:rPr sz="1200" spc="-120" dirty="0">
                <a:latin typeface="Lucida Sans" panose="020B0602030504020204" pitchFamily="34" charset="77"/>
                <a:cs typeface="Arial Black"/>
              </a:rPr>
              <a:t>password  </a:t>
            </a:r>
            <a:r>
              <a:rPr sz="1200" spc="-114" dirty="0">
                <a:latin typeface="Lucida Sans" panose="020B0602030504020204" pitchFamily="34" charset="77"/>
                <a:cs typeface="Arial Black"/>
              </a:rPr>
              <a:t>protection</a:t>
            </a:r>
            <a:endParaRPr sz="1200">
              <a:latin typeface="Lucida Sans" panose="020B0602030504020204" pitchFamily="34" charset="77"/>
              <a:cs typeface="Arial Black"/>
            </a:endParaRPr>
          </a:p>
          <a:p>
            <a:pPr marL="246379" marR="5080" indent="-234315">
              <a:lnSpc>
                <a:spcPct val="100000"/>
              </a:lnSpc>
              <a:spcBef>
                <a:spcPts val="965"/>
              </a:spcBef>
              <a:buClr>
                <a:srgbClr val="787878"/>
              </a:buClr>
              <a:buSzPct val="70833"/>
              <a:buFont typeface="Arial"/>
              <a:buChar char="•"/>
              <a:tabLst>
                <a:tab pos="246379" algn="l"/>
                <a:tab pos="247015" algn="l"/>
              </a:tabLst>
            </a:pPr>
            <a:r>
              <a:rPr sz="1200" spc="-170" dirty="0">
                <a:latin typeface="Lucida Sans" panose="020B0602030504020204" pitchFamily="34" charset="77"/>
                <a:cs typeface="Arial Black"/>
              </a:rPr>
              <a:t>Set </a:t>
            </a:r>
            <a:r>
              <a:rPr sz="1200" spc="-125" dirty="0">
                <a:latin typeface="Lucida Sans" panose="020B0602030504020204" pitchFamily="34" charset="77"/>
                <a:cs typeface="Arial Black"/>
              </a:rPr>
              <a:t>password </a:t>
            </a:r>
            <a:r>
              <a:rPr sz="1200" spc="-114" dirty="0">
                <a:latin typeface="Lucida Sans" panose="020B0602030504020204" pitchFamily="34" charset="77"/>
                <a:cs typeface="Arial Black"/>
              </a:rPr>
              <a:t>expire </a:t>
            </a:r>
            <a:r>
              <a:rPr sz="1200" spc="-130" dirty="0">
                <a:latin typeface="Lucida Sans" panose="020B0602030504020204" pitchFamily="34" charset="77"/>
                <a:cs typeface="Arial Black"/>
              </a:rPr>
              <a:t>days,  </a:t>
            </a:r>
            <a:r>
              <a:rPr sz="1200" spc="-114" dirty="0">
                <a:latin typeface="Lucida Sans" panose="020B0602030504020204" pitchFamily="34" charset="77"/>
                <a:cs typeface="Arial Black"/>
              </a:rPr>
              <a:t>history, </a:t>
            </a:r>
            <a:r>
              <a:rPr sz="1200" spc="-120" dirty="0">
                <a:latin typeface="Lucida Sans" panose="020B0602030504020204" pitchFamily="34" charset="77"/>
                <a:cs typeface="Arial Black"/>
              </a:rPr>
              <a:t>length, </a:t>
            </a:r>
            <a:r>
              <a:rPr sz="1200" spc="-105" dirty="0">
                <a:latin typeface="Lucida Sans" panose="020B0602030504020204" pitchFamily="34" charset="77"/>
                <a:cs typeface="Arial Black"/>
              </a:rPr>
              <a:t>and </a:t>
            </a:r>
            <a:r>
              <a:rPr sz="1200" spc="-125" dirty="0">
                <a:latin typeface="Lucida Sans" panose="020B0602030504020204" pitchFamily="34" charset="77"/>
                <a:cs typeface="Arial Black"/>
              </a:rPr>
              <a:t>complexity  </a:t>
            </a:r>
            <a:r>
              <a:rPr sz="1200" spc="-110" dirty="0">
                <a:latin typeface="Lucida Sans" panose="020B0602030504020204" pitchFamily="34" charset="77"/>
                <a:cs typeface="Arial Black"/>
              </a:rPr>
              <a:t>requirements </a:t>
            </a:r>
            <a:r>
              <a:rPr sz="1200" spc="-114" dirty="0">
                <a:latin typeface="Lucida Sans" panose="020B0602030504020204" pitchFamily="34" charset="77"/>
                <a:cs typeface="Arial Black"/>
              </a:rPr>
              <a:t>along with </a:t>
            </a:r>
            <a:r>
              <a:rPr sz="1200" spc="-105" dirty="0">
                <a:latin typeface="Lucida Sans" panose="020B0602030504020204" pitchFamily="34" charset="77"/>
                <a:cs typeface="Arial Black"/>
              </a:rPr>
              <a:t>other  </a:t>
            </a:r>
            <a:r>
              <a:rPr sz="1200" spc="-120" dirty="0">
                <a:latin typeface="Lucida Sans" panose="020B0602030504020204" pitchFamily="34" charset="77"/>
                <a:cs typeface="Arial Black"/>
              </a:rPr>
              <a:t>values. </a:t>
            </a:r>
            <a:r>
              <a:rPr sz="1200" spc="-110" dirty="0">
                <a:latin typeface="Lucida Sans" panose="020B0602030504020204" pitchFamily="34" charset="77"/>
                <a:cs typeface="Arial Black"/>
              </a:rPr>
              <a:t>In </a:t>
            </a:r>
            <a:r>
              <a:rPr sz="1200" spc="-105" dirty="0">
                <a:latin typeface="Lucida Sans" panose="020B0602030504020204" pitchFamily="34" charset="77"/>
                <a:cs typeface="Arial Black"/>
              </a:rPr>
              <a:t>addition, </a:t>
            </a:r>
            <a:r>
              <a:rPr sz="1200" spc="-85" dirty="0">
                <a:latin typeface="Lucida Sans" panose="020B0602030504020204" pitchFamily="34" charset="77"/>
                <a:cs typeface="Arial Black"/>
              </a:rPr>
              <a:t>you </a:t>
            </a:r>
            <a:r>
              <a:rPr sz="1200" spc="-160" dirty="0">
                <a:latin typeface="Lucida Sans" panose="020B0602030504020204" pitchFamily="34" charset="77"/>
                <a:cs typeface="Arial Black"/>
              </a:rPr>
              <a:t>can  </a:t>
            </a:r>
            <a:r>
              <a:rPr sz="1200" spc="-135" dirty="0">
                <a:latin typeface="Lucida Sans" panose="020B0602030504020204" pitchFamily="34" charset="77"/>
                <a:cs typeface="Arial Black"/>
              </a:rPr>
              <a:t>specify what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do </a:t>
            </a:r>
            <a:r>
              <a:rPr sz="1200" spc="-75" dirty="0">
                <a:latin typeface="Lucida Sans" panose="020B0602030504020204" pitchFamily="34" charset="77"/>
                <a:cs typeface="Arial Black"/>
              </a:rPr>
              <a:t>if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user  </a:t>
            </a:r>
            <a:r>
              <a:rPr sz="1200" spc="-120" dirty="0">
                <a:latin typeface="Lucida Sans" panose="020B0602030504020204" pitchFamily="34" charset="77"/>
                <a:cs typeface="Arial Black"/>
              </a:rPr>
              <a:t>forgets </a:t>
            </a:r>
            <a:r>
              <a:rPr sz="1200" spc="-105" dirty="0">
                <a:latin typeface="Lucida Sans" panose="020B0602030504020204" pitchFamily="34" charset="77"/>
                <a:cs typeface="Arial Black"/>
              </a:rPr>
              <a:t>their</a:t>
            </a:r>
            <a:r>
              <a:rPr sz="1200" spc="-200" dirty="0">
                <a:latin typeface="Lucida Sans" panose="020B0602030504020204" pitchFamily="34" charset="77"/>
                <a:cs typeface="Arial Black"/>
              </a:rPr>
              <a:t> </a:t>
            </a:r>
            <a:r>
              <a:rPr sz="1200" spc="-125" dirty="0">
                <a:latin typeface="Lucida Sans" panose="020B0602030504020204" pitchFamily="34" charset="77"/>
                <a:cs typeface="Arial Black"/>
              </a:rPr>
              <a:t>password</a:t>
            </a:r>
            <a:endParaRPr sz="1200">
              <a:latin typeface="Lucida Sans" panose="020B0602030504020204" pitchFamily="34" charset="77"/>
              <a:cs typeface="Arial Black"/>
            </a:endParaRPr>
          </a:p>
        </p:txBody>
      </p:sp>
      <p:sp>
        <p:nvSpPr>
          <p:cNvPr id="9" name="object 9"/>
          <p:cNvSpPr/>
          <p:nvPr/>
        </p:nvSpPr>
        <p:spPr>
          <a:xfrm>
            <a:off x="5019040" y="1524000"/>
            <a:ext cx="6258560" cy="429768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5013959" y="1518919"/>
            <a:ext cx="6268720" cy="4307840"/>
          </a:xfrm>
          <a:custGeom>
            <a:avLst/>
            <a:gdLst/>
            <a:ahLst/>
            <a:cxnLst/>
            <a:rect l="l" t="t" r="r" b="b"/>
            <a:pathLst>
              <a:path w="6268720" h="4307840">
                <a:moveTo>
                  <a:pt x="0" y="4307840"/>
                </a:moveTo>
                <a:lnTo>
                  <a:pt x="6268720" y="4307840"/>
                </a:lnTo>
                <a:lnTo>
                  <a:pt x="6268720" y="0"/>
                </a:lnTo>
                <a:lnTo>
                  <a:pt x="0" y="0"/>
                </a:lnTo>
                <a:lnTo>
                  <a:pt x="0" y="4307840"/>
                </a:lnTo>
                <a:close/>
              </a:path>
            </a:pathLst>
          </a:custGeom>
          <a:ln w="10160">
            <a:solidFill>
              <a:srgbClr val="787878"/>
            </a:solidFill>
          </a:ln>
        </p:spPr>
        <p:txBody>
          <a:bodyPr wrap="square" lIns="0" tIns="0" rIns="0" bIns="0" rtlCol="0"/>
          <a:lstStyle/>
          <a:p>
            <a:endParaRPr/>
          </a:p>
        </p:txBody>
      </p:sp>
      <p:sp>
        <p:nvSpPr>
          <p:cNvPr id="11" name="object 11"/>
          <p:cNvSpPr/>
          <p:nvPr/>
        </p:nvSpPr>
        <p:spPr>
          <a:xfrm>
            <a:off x="11216640" y="6390640"/>
            <a:ext cx="121919" cy="121919"/>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7"/>
              </a:rPr>
              <a:t>S</a:t>
            </a:r>
            <a:r>
              <a:rPr sz="1050" spc="-150" dirty="0">
                <a:solidFill>
                  <a:srgbClr val="5A5A5A"/>
                </a:solidFill>
                <a:latin typeface="Lucida Sans" panose="020B0602030504020204" pitchFamily="34" charset="77"/>
                <a:cs typeface="Arial Black"/>
                <a:hlinkClick r:id="rId7"/>
              </a:rPr>
              <a:t>e</a:t>
            </a:r>
            <a:r>
              <a:rPr sz="1050" spc="-70" dirty="0">
                <a:solidFill>
                  <a:srgbClr val="5A5A5A"/>
                </a:solidFill>
                <a:latin typeface="Lucida Sans" panose="020B0602030504020204" pitchFamily="34" charset="77"/>
                <a:cs typeface="Arial Black"/>
                <a:hlinkClick r:id="rId7"/>
              </a:rPr>
              <a:t>t</a:t>
            </a:r>
            <a:r>
              <a:rPr sz="1050" spc="-65" dirty="0">
                <a:solidFill>
                  <a:srgbClr val="5A5A5A"/>
                </a:solidFill>
                <a:latin typeface="Lucida Sans" panose="020B0602030504020204" pitchFamily="34" charset="77"/>
                <a:cs typeface="Arial Black"/>
                <a:hlinkClick r:id="rId7"/>
              </a:rPr>
              <a:t>up</a:t>
            </a:r>
            <a:endParaRPr sz="1050">
              <a:latin typeface="Lucida Sans" panose="020B0602030504020204" pitchFamily="34" charset="77"/>
              <a:cs typeface="Arial Black"/>
            </a:endParaRPr>
          </a:p>
        </p:txBody>
      </p:sp>
      <p:sp>
        <p:nvSpPr>
          <p:cNvPr id="13" name="object 13"/>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5186667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593407" y="526033"/>
            <a:ext cx="3446272" cy="549275"/>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580707" y="1054417"/>
            <a:ext cx="237490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9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20"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Security </a:t>
            </a:r>
            <a:r>
              <a:rPr sz="1200" spc="325" dirty="0">
                <a:solidFill>
                  <a:srgbClr val="787878"/>
                </a:solidFill>
                <a:latin typeface="Lucida Sans" panose="020B0602030504020204" pitchFamily="34" charset="77"/>
                <a:cs typeface="Arial Black"/>
              </a:rPr>
              <a:t>|</a:t>
            </a:r>
            <a:r>
              <a:rPr sz="1200" spc="-190" dirty="0">
                <a:solidFill>
                  <a:srgbClr val="787878"/>
                </a:solidFill>
                <a:latin typeface="Lucida Sans" panose="020B0602030504020204" pitchFamily="34" charset="77"/>
                <a:cs typeface="Arial Black"/>
              </a:rPr>
              <a:t> </a:t>
            </a:r>
            <a:r>
              <a:rPr sz="1200" spc="-140" dirty="0">
                <a:latin typeface="Lucida Sans" panose="020B0602030504020204" pitchFamily="34" charset="77"/>
                <a:cs typeface="Arial Black"/>
              </a:rPr>
              <a:t>Session</a:t>
            </a:r>
            <a:r>
              <a:rPr sz="1200" spc="-195" dirty="0">
                <a:latin typeface="Lucida Sans" panose="020B0602030504020204" pitchFamily="34" charset="77"/>
                <a:cs typeface="Arial Black"/>
              </a:rPr>
              <a:t> </a:t>
            </a:r>
            <a:r>
              <a:rPr sz="1200" spc="-155" dirty="0">
                <a:latin typeface="Lucida Sans" panose="020B0602030504020204" pitchFamily="34" charset="77"/>
                <a:cs typeface="Arial Black"/>
              </a:rPr>
              <a:t>Settings</a:t>
            </a:r>
            <a:endParaRPr sz="1200">
              <a:latin typeface="Lucida Sans" panose="020B0602030504020204" pitchFamily="34" charset="77"/>
              <a:cs typeface="Arial Black"/>
            </a:endParaRPr>
          </a:p>
        </p:txBody>
      </p:sp>
      <p:sp>
        <p:nvSpPr>
          <p:cNvPr id="5" name="object 5"/>
          <p:cNvSpPr/>
          <p:nvPr/>
        </p:nvSpPr>
        <p:spPr>
          <a:xfrm>
            <a:off x="6502400" y="12699"/>
            <a:ext cx="5689600" cy="6845300"/>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695959" y="1498282"/>
            <a:ext cx="1894839" cy="306705"/>
          </a:xfrm>
          <a:prstGeom prst="rect">
            <a:avLst/>
          </a:prstGeom>
        </p:spPr>
        <p:txBody>
          <a:bodyPr vert="horz" wrap="square" lIns="0" tIns="11430" rIns="0" bIns="0" rtlCol="0">
            <a:spAutoFit/>
          </a:bodyPr>
          <a:lstStyle/>
          <a:p>
            <a:pPr marL="12700">
              <a:lnSpc>
                <a:spcPct val="100000"/>
              </a:lnSpc>
              <a:spcBef>
                <a:spcPts val="90"/>
              </a:spcBef>
            </a:pPr>
            <a:r>
              <a:rPr sz="1850" b="1" spc="-65" dirty="0">
                <a:latin typeface="Lucida Sans"/>
                <a:cs typeface="Lucida Sans"/>
              </a:rPr>
              <a:t>Session</a:t>
            </a:r>
            <a:r>
              <a:rPr sz="1850" b="1" spc="-270" dirty="0">
                <a:latin typeface="Lucida Sans"/>
                <a:cs typeface="Lucida Sans"/>
              </a:rPr>
              <a:t> </a:t>
            </a:r>
            <a:r>
              <a:rPr sz="1850" b="1" spc="-15" dirty="0">
                <a:latin typeface="Lucida Sans"/>
                <a:cs typeface="Lucida Sans"/>
              </a:rPr>
              <a:t>Security</a:t>
            </a:r>
            <a:endParaRPr sz="1850">
              <a:latin typeface="Lucida Sans"/>
              <a:cs typeface="Lucida Sans"/>
            </a:endParaRPr>
          </a:p>
        </p:txBody>
      </p:sp>
      <p:sp>
        <p:nvSpPr>
          <p:cNvPr id="7" name="object 7"/>
          <p:cNvSpPr txBox="1"/>
          <p:nvPr/>
        </p:nvSpPr>
        <p:spPr>
          <a:xfrm>
            <a:off x="685800" y="1915795"/>
            <a:ext cx="3674745" cy="566822"/>
          </a:xfrm>
          <a:prstGeom prst="rect">
            <a:avLst/>
          </a:prstGeom>
        </p:spPr>
        <p:txBody>
          <a:bodyPr vert="horz" wrap="square" lIns="0" tIns="12700" rIns="0" bIns="0" rtlCol="0">
            <a:spAutoFit/>
          </a:bodyPr>
          <a:lstStyle/>
          <a:p>
            <a:pPr marL="12700" marR="5080">
              <a:lnSpc>
                <a:spcPct val="100000"/>
              </a:lnSpc>
              <a:spcBef>
                <a:spcPts val="100"/>
              </a:spcBef>
            </a:pPr>
            <a:r>
              <a:rPr sz="1200" spc="-140" dirty="0">
                <a:latin typeface="Lucida Sans" panose="020B0602030504020204" pitchFamily="34" charset="77"/>
                <a:cs typeface="Arial Black"/>
              </a:rPr>
              <a:t>Session </a:t>
            </a:r>
            <a:r>
              <a:rPr sz="1200" spc="-145" dirty="0">
                <a:latin typeface="Lucida Sans" panose="020B0602030504020204" pitchFamily="34" charset="77"/>
                <a:cs typeface="Arial Black"/>
              </a:rPr>
              <a:t>Settings </a:t>
            </a:r>
            <a:r>
              <a:rPr sz="1200" spc="-120" dirty="0">
                <a:latin typeface="Lucida Sans" panose="020B0602030504020204" pitchFamily="34" charset="77"/>
                <a:cs typeface="Arial Black"/>
              </a:rPr>
              <a:t>let </a:t>
            </a:r>
            <a:r>
              <a:rPr sz="1200" spc="-110" dirty="0">
                <a:latin typeface="Lucida Sans" panose="020B0602030504020204" pitchFamily="34" charset="77"/>
                <a:cs typeface="Arial Black"/>
              </a:rPr>
              <a:t>admins </a:t>
            </a:r>
            <a:r>
              <a:rPr sz="1200" spc="-90" dirty="0">
                <a:latin typeface="Lucida Sans" panose="020B0602030504020204" pitchFamily="34" charset="77"/>
                <a:cs typeface="Arial Black"/>
              </a:rPr>
              <a:t>modify </a:t>
            </a:r>
            <a:r>
              <a:rPr sz="1200" spc="-130" dirty="0">
                <a:latin typeface="Lucida Sans" panose="020B0602030504020204" pitchFamily="34" charset="77"/>
                <a:cs typeface="Arial Black"/>
              </a:rPr>
              <a:t>session </a:t>
            </a:r>
            <a:r>
              <a:rPr sz="1200" spc="-135" dirty="0">
                <a:latin typeface="Lucida Sans" panose="020B0602030504020204" pitchFamily="34" charset="77"/>
                <a:cs typeface="Arial Black"/>
              </a:rPr>
              <a:t>security  </a:t>
            </a:r>
            <a:r>
              <a:rPr sz="1200" spc="-140" dirty="0">
                <a:latin typeface="Lucida Sans" panose="020B0602030504020204" pitchFamily="34" charset="77"/>
                <a:cs typeface="Arial Black"/>
              </a:rPr>
              <a:t>settings </a:t>
            </a:r>
            <a:r>
              <a:rPr sz="1200" spc="-105" dirty="0">
                <a:latin typeface="Lucida Sans" panose="020B0602030504020204" pitchFamily="34" charset="77"/>
                <a:cs typeface="Arial Black"/>
              </a:rPr>
              <a:t>to </a:t>
            </a:r>
            <a:r>
              <a:rPr sz="1200" spc="-135" dirty="0">
                <a:latin typeface="Lucida Sans" panose="020B0602030504020204" pitchFamily="34" charset="77"/>
                <a:cs typeface="Arial Black"/>
              </a:rPr>
              <a:t>specify session </a:t>
            </a:r>
            <a:r>
              <a:rPr sz="1200" spc="-130" dirty="0">
                <a:latin typeface="Lucida Sans" panose="020B0602030504020204" pitchFamily="34" charset="77"/>
                <a:cs typeface="Arial Black"/>
              </a:rPr>
              <a:t>connection </a:t>
            </a:r>
            <a:r>
              <a:rPr sz="1200" spc="-120" dirty="0">
                <a:latin typeface="Lucida Sans" panose="020B0602030504020204" pitchFamily="34" charset="77"/>
                <a:cs typeface="Arial Black"/>
              </a:rPr>
              <a:t>type, </a:t>
            </a:r>
            <a:r>
              <a:rPr sz="1200" spc="-110" dirty="0">
                <a:latin typeface="Lucida Sans" panose="020B0602030504020204" pitchFamily="34" charset="77"/>
                <a:cs typeface="Arial Black"/>
              </a:rPr>
              <a:t>timeout  </a:t>
            </a:r>
            <a:r>
              <a:rPr sz="1200" spc="-135" dirty="0">
                <a:latin typeface="Lucida Sans" panose="020B0602030504020204" pitchFamily="34" charset="77"/>
                <a:cs typeface="Arial Black"/>
              </a:rPr>
              <a:t>settings, </a:t>
            </a:r>
            <a:r>
              <a:rPr sz="1200" spc="-105" dirty="0">
                <a:latin typeface="Lucida Sans" panose="020B0602030504020204" pitchFamily="34" charset="77"/>
                <a:cs typeface="Arial Black"/>
              </a:rPr>
              <a:t>and </a:t>
            </a:r>
            <a:r>
              <a:rPr sz="1200" spc="-150" dirty="0">
                <a:latin typeface="Lucida Sans" panose="020B0602030504020204" pitchFamily="34" charset="77"/>
                <a:cs typeface="Arial Black"/>
              </a:rPr>
              <a:t>IP </a:t>
            </a:r>
            <a:r>
              <a:rPr sz="1200" spc="-130" dirty="0">
                <a:latin typeface="Lucida Sans" panose="020B0602030504020204" pitchFamily="34" charset="77"/>
                <a:cs typeface="Arial Black"/>
              </a:rPr>
              <a:t>address </a:t>
            </a:r>
            <a:r>
              <a:rPr sz="1200" spc="-135" dirty="0">
                <a:latin typeface="Lucida Sans" panose="020B0602030504020204" pitchFamily="34" charset="77"/>
                <a:cs typeface="Arial Black"/>
              </a:rPr>
              <a:t>ranges </a:t>
            </a:r>
            <a:r>
              <a:rPr sz="1200" spc="-105" dirty="0">
                <a:latin typeface="Lucida Sans" panose="020B0602030504020204" pitchFamily="34" charset="77"/>
                <a:cs typeface="Arial Black"/>
              </a:rPr>
              <a:t>to </a:t>
            </a:r>
            <a:r>
              <a:rPr sz="1200" spc="-125" dirty="0">
                <a:latin typeface="Lucida Sans" panose="020B0602030504020204" pitchFamily="34" charset="77"/>
                <a:cs typeface="Arial Black"/>
              </a:rPr>
              <a:t>protect </a:t>
            </a:r>
            <a:r>
              <a:rPr sz="1200" spc="-135" dirty="0">
                <a:latin typeface="Lucida Sans" panose="020B0602030504020204" pitchFamily="34" charset="77"/>
                <a:cs typeface="Arial Black"/>
              </a:rPr>
              <a:t>against  </a:t>
            </a:r>
            <a:r>
              <a:rPr sz="1200" spc="-120" dirty="0">
                <a:latin typeface="Lucida Sans" panose="020B0602030504020204" pitchFamily="34" charset="77"/>
                <a:cs typeface="Arial Black"/>
              </a:rPr>
              <a:t>malicious </a:t>
            </a:r>
            <a:r>
              <a:rPr sz="1200" spc="-170" dirty="0">
                <a:latin typeface="Lucida Sans" panose="020B0602030504020204" pitchFamily="34" charset="77"/>
                <a:cs typeface="Arial Black"/>
              </a:rPr>
              <a:t>attacks </a:t>
            </a:r>
            <a:r>
              <a:rPr sz="1200" spc="-105" dirty="0">
                <a:latin typeface="Lucida Sans" panose="020B0602030504020204" pitchFamily="34" charset="77"/>
                <a:cs typeface="Arial Black"/>
              </a:rPr>
              <a:t>and</a:t>
            </a:r>
            <a:r>
              <a:rPr sz="1200" spc="-60" dirty="0">
                <a:latin typeface="Lucida Sans" panose="020B0602030504020204" pitchFamily="34" charset="77"/>
                <a:cs typeface="Arial Black"/>
              </a:rPr>
              <a:t> </a:t>
            </a:r>
            <a:r>
              <a:rPr sz="1200" spc="-90" dirty="0">
                <a:latin typeface="Lucida Sans" panose="020B0602030504020204" pitchFamily="34" charset="77"/>
                <a:cs typeface="Arial Black"/>
              </a:rPr>
              <a:t>more</a:t>
            </a:r>
            <a:endParaRPr sz="1200">
              <a:latin typeface="Lucida Sans" panose="020B0602030504020204" pitchFamily="34" charset="77"/>
              <a:cs typeface="Arial Black"/>
            </a:endParaRPr>
          </a:p>
        </p:txBody>
      </p:sp>
      <p:sp>
        <p:nvSpPr>
          <p:cNvPr id="8" name="object 8"/>
          <p:cNvSpPr txBox="1"/>
          <p:nvPr/>
        </p:nvSpPr>
        <p:spPr>
          <a:xfrm>
            <a:off x="685800" y="2770504"/>
            <a:ext cx="3996690" cy="2369880"/>
          </a:xfrm>
          <a:prstGeom prst="rect">
            <a:avLst/>
          </a:prstGeom>
        </p:spPr>
        <p:txBody>
          <a:bodyPr vert="horz" wrap="square" lIns="0" tIns="12700" rIns="0" bIns="0" rtlCol="0">
            <a:spAutoFit/>
          </a:bodyPr>
          <a:lstStyle/>
          <a:p>
            <a:pPr marL="246379" marR="5080" indent="-233679">
              <a:lnSpc>
                <a:spcPct val="100000"/>
              </a:lnSpc>
              <a:spcBef>
                <a:spcPts val="100"/>
              </a:spcBef>
              <a:buClr>
                <a:srgbClr val="787878"/>
              </a:buClr>
              <a:buSzPct val="70833"/>
              <a:buAutoNum type="arabicPeriod"/>
              <a:tabLst>
                <a:tab pos="245745" algn="l"/>
                <a:tab pos="246379" algn="l"/>
              </a:tabLst>
            </a:pPr>
            <a:r>
              <a:rPr sz="1200" spc="-95" dirty="0">
                <a:latin typeface="Lucida Sans" panose="020B0602030504020204" pitchFamily="34" charset="77"/>
                <a:cs typeface="Arial Black"/>
              </a:rPr>
              <a:t>With </a:t>
            </a:r>
            <a:r>
              <a:rPr sz="1200" spc="-140" dirty="0">
                <a:latin typeface="Lucida Sans" panose="020B0602030504020204" pitchFamily="34" charset="77"/>
                <a:cs typeface="Arial Black"/>
              </a:rPr>
              <a:t>Session </a:t>
            </a:r>
            <a:r>
              <a:rPr sz="1200" spc="-120" dirty="0">
                <a:latin typeface="Lucida Sans" panose="020B0602030504020204" pitchFamily="34" charset="77"/>
                <a:cs typeface="Arial Black"/>
              </a:rPr>
              <a:t>Timeout, </a:t>
            </a:r>
            <a:r>
              <a:rPr sz="1200" spc="-80" dirty="0">
                <a:latin typeface="Lucida Sans" panose="020B0602030504020204" pitchFamily="34" charset="77"/>
                <a:cs typeface="Arial Black"/>
              </a:rPr>
              <a:t>you </a:t>
            </a:r>
            <a:r>
              <a:rPr sz="1200" spc="-160" dirty="0">
                <a:latin typeface="Lucida Sans" panose="020B0602030504020204" pitchFamily="34" charset="77"/>
                <a:cs typeface="Arial Black"/>
              </a:rPr>
              <a:t>can </a:t>
            </a:r>
            <a:r>
              <a:rPr sz="1200" spc="-150" dirty="0">
                <a:latin typeface="Lucida Sans" panose="020B0602030504020204" pitchFamily="34" charset="77"/>
                <a:cs typeface="Arial Black"/>
              </a:rPr>
              <a:t>set </a:t>
            </a:r>
            <a:r>
              <a:rPr sz="1200" spc="-114" dirty="0">
                <a:latin typeface="Lucida Sans" panose="020B0602030504020204" pitchFamily="34" charset="77"/>
                <a:cs typeface="Arial Black"/>
              </a:rPr>
              <a:t>the length </a:t>
            </a:r>
            <a:r>
              <a:rPr sz="1200" spc="-75" dirty="0">
                <a:latin typeface="Lucida Sans" panose="020B0602030504020204" pitchFamily="34" charset="77"/>
                <a:cs typeface="Arial Black"/>
              </a:rPr>
              <a:t>of </a:t>
            </a:r>
            <a:r>
              <a:rPr sz="1200" spc="-110" dirty="0">
                <a:latin typeface="Lucida Sans" panose="020B0602030504020204" pitchFamily="34" charset="77"/>
                <a:cs typeface="Arial Black"/>
              </a:rPr>
              <a:t>time  </a:t>
            </a:r>
            <a:r>
              <a:rPr sz="1200" spc="-114" dirty="0">
                <a:latin typeface="Lucida Sans" panose="020B0602030504020204" pitchFamily="34" charset="77"/>
                <a:cs typeface="Arial Black"/>
              </a:rPr>
              <a:t>after </a:t>
            </a:r>
            <a:r>
              <a:rPr sz="1200" spc="-130" dirty="0">
                <a:latin typeface="Lucida Sans" panose="020B0602030504020204" pitchFamily="34" charset="77"/>
                <a:cs typeface="Arial Black"/>
              </a:rPr>
              <a:t>which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system </a:t>
            </a:r>
            <a:r>
              <a:rPr sz="1200" spc="-125" dirty="0">
                <a:latin typeface="Lucida Sans" panose="020B0602030504020204" pitchFamily="34" charset="77"/>
                <a:cs typeface="Arial Black"/>
              </a:rPr>
              <a:t>logs </a:t>
            </a:r>
            <a:r>
              <a:rPr sz="1200" spc="-90" dirty="0">
                <a:latin typeface="Lucida Sans" panose="020B0602030504020204" pitchFamily="34" charset="77"/>
                <a:cs typeface="Arial Black"/>
              </a:rPr>
              <a:t>out </a:t>
            </a:r>
            <a:r>
              <a:rPr sz="1200" spc="-125" dirty="0">
                <a:latin typeface="Lucida Sans" panose="020B0602030504020204" pitchFamily="34" charset="77"/>
                <a:cs typeface="Arial Black"/>
              </a:rPr>
              <a:t>inactive users. </a:t>
            </a:r>
            <a:r>
              <a:rPr sz="1200" spc="-165" dirty="0">
                <a:latin typeface="Lucida Sans" panose="020B0602030504020204" pitchFamily="34" charset="77"/>
                <a:cs typeface="Arial Black"/>
              </a:rPr>
              <a:t>Select  </a:t>
            </a:r>
            <a:r>
              <a:rPr sz="1200" spc="-135" dirty="0">
                <a:latin typeface="Lucida Sans" panose="020B0602030504020204" pitchFamily="34" charset="77"/>
                <a:cs typeface="Arial Black"/>
              </a:rPr>
              <a:t>a </a:t>
            </a:r>
            <a:r>
              <a:rPr sz="1200" spc="-110" dirty="0">
                <a:latin typeface="Lucida Sans" panose="020B0602030504020204" pitchFamily="34" charset="77"/>
                <a:cs typeface="Arial Black"/>
              </a:rPr>
              <a:t>value </a:t>
            </a:r>
            <a:r>
              <a:rPr sz="1200" spc="-135" dirty="0">
                <a:latin typeface="Lucida Sans" panose="020B0602030504020204" pitchFamily="34" charset="77"/>
                <a:cs typeface="Arial Black"/>
              </a:rPr>
              <a:t>between </a:t>
            </a:r>
            <a:r>
              <a:rPr sz="1200" spc="-100" dirty="0">
                <a:latin typeface="Lucida Sans" panose="020B0602030504020204" pitchFamily="34" charset="77"/>
                <a:cs typeface="Arial Black"/>
              </a:rPr>
              <a:t>15 </a:t>
            </a:r>
            <a:r>
              <a:rPr sz="1200" spc="-114" dirty="0">
                <a:latin typeface="Lucida Sans" panose="020B0602030504020204" pitchFamily="34" charset="77"/>
                <a:cs typeface="Arial Black"/>
              </a:rPr>
              <a:t>minutes </a:t>
            </a:r>
            <a:r>
              <a:rPr sz="1200" spc="-105" dirty="0">
                <a:latin typeface="Lucida Sans" panose="020B0602030504020204" pitchFamily="34" charset="77"/>
                <a:cs typeface="Arial Black"/>
              </a:rPr>
              <a:t>and </a:t>
            </a:r>
            <a:r>
              <a:rPr sz="1200" spc="-100" dirty="0">
                <a:latin typeface="Lucida Sans" panose="020B0602030504020204" pitchFamily="34" charset="77"/>
                <a:cs typeface="Arial Black"/>
              </a:rPr>
              <a:t>24 </a:t>
            </a:r>
            <a:r>
              <a:rPr sz="1200" spc="-95" dirty="0">
                <a:latin typeface="Lucida Sans" panose="020B0602030504020204" pitchFamily="34" charset="77"/>
                <a:cs typeface="Arial Black"/>
              </a:rPr>
              <a:t>hours. </a:t>
            </a:r>
            <a:r>
              <a:rPr sz="1200" spc="-130" dirty="0">
                <a:latin typeface="Lucida Sans" panose="020B0602030504020204" pitchFamily="34" charset="77"/>
                <a:cs typeface="Arial Black"/>
              </a:rPr>
              <a:t>Choose </a:t>
            </a:r>
            <a:r>
              <a:rPr sz="1200" spc="-135" dirty="0">
                <a:latin typeface="Lucida Sans" panose="020B0602030504020204" pitchFamily="34" charset="77"/>
                <a:cs typeface="Arial Black"/>
              </a:rPr>
              <a:t>a  </a:t>
            </a:r>
            <a:r>
              <a:rPr sz="1200" spc="-105" dirty="0">
                <a:latin typeface="Lucida Sans" panose="020B0602030504020204" pitchFamily="34" charset="77"/>
                <a:cs typeface="Arial Black"/>
              </a:rPr>
              <a:t>shorter timeout </a:t>
            </a:r>
            <a:r>
              <a:rPr sz="1200" spc="-90" dirty="0">
                <a:latin typeface="Lucida Sans" panose="020B0602030504020204" pitchFamily="34" charset="77"/>
                <a:cs typeface="Arial Black"/>
              </a:rPr>
              <a:t>period </a:t>
            </a:r>
            <a:r>
              <a:rPr sz="1200" spc="-70" dirty="0">
                <a:latin typeface="Lucida Sans" panose="020B0602030504020204" pitchFamily="34" charset="77"/>
                <a:cs typeface="Arial Black"/>
              </a:rPr>
              <a:t>if </a:t>
            </a:r>
            <a:r>
              <a:rPr sz="1200" spc="-75" dirty="0">
                <a:latin typeface="Lucida Sans" panose="020B0602030504020204" pitchFamily="34" charset="77"/>
                <a:cs typeface="Arial Black"/>
              </a:rPr>
              <a:t>your </a:t>
            </a:r>
            <a:r>
              <a:rPr sz="1200" spc="-95" dirty="0">
                <a:latin typeface="Lucida Sans" panose="020B0602030504020204" pitchFamily="34" charset="77"/>
                <a:cs typeface="Arial Black"/>
              </a:rPr>
              <a:t>org </a:t>
            </a:r>
            <a:r>
              <a:rPr sz="1200" spc="-135" dirty="0">
                <a:latin typeface="Lucida Sans" panose="020B0602030504020204" pitchFamily="34" charset="77"/>
                <a:cs typeface="Arial Black"/>
              </a:rPr>
              <a:t>has </a:t>
            </a:r>
            <a:r>
              <a:rPr sz="1200" spc="-125" dirty="0">
                <a:latin typeface="Lucida Sans" panose="020B0602030504020204" pitchFamily="34" charset="77"/>
                <a:cs typeface="Arial Black"/>
              </a:rPr>
              <a:t>sensitive  </a:t>
            </a:r>
            <a:r>
              <a:rPr sz="1200" spc="-90" dirty="0">
                <a:latin typeface="Lucida Sans" panose="020B0602030504020204" pitchFamily="34" charset="77"/>
                <a:cs typeface="Arial Black"/>
              </a:rPr>
              <a:t>information </a:t>
            </a:r>
            <a:r>
              <a:rPr sz="1200" spc="-105" dirty="0">
                <a:latin typeface="Lucida Sans" panose="020B0602030504020204" pitchFamily="34" charset="77"/>
                <a:cs typeface="Arial Black"/>
              </a:rPr>
              <a:t>and </a:t>
            </a:r>
            <a:r>
              <a:rPr sz="1200" spc="-80" dirty="0">
                <a:latin typeface="Lucida Sans" panose="020B0602030504020204" pitchFamily="34" charset="77"/>
                <a:cs typeface="Arial Black"/>
              </a:rPr>
              <a:t>you </a:t>
            </a:r>
            <a:r>
              <a:rPr sz="1200" spc="-135" dirty="0">
                <a:latin typeface="Lucida Sans" panose="020B0602030504020204" pitchFamily="34" charset="77"/>
                <a:cs typeface="Arial Black"/>
              </a:rPr>
              <a:t>want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enforce </a:t>
            </a:r>
            <a:r>
              <a:rPr sz="1200" spc="-130" dirty="0">
                <a:latin typeface="Lucida Sans" panose="020B0602030504020204" pitchFamily="34" charset="77"/>
                <a:cs typeface="Arial Black"/>
              </a:rPr>
              <a:t>stricter</a:t>
            </a:r>
            <a:r>
              <a:rPr sz="1200" spc="-90" dirty="0">
                <a:latin typeface="Lucida Sans" panose="020B0602030504020204" pitchFamily="34" charset="77"/>
                <a:cs typeface="Arial Black"/>
              </a:rPr>
              <a:t> </a:t>
            </a:r>
            <a:r>
              <a:rPr sz="1200" spc="-135" dirty="0">
                <a:latin typeface="Lucida Sans" panose="020B0602030504020204" pitchFamily="34" charset="77"/>
                <a:cs typeface="Arial Black"/>
              </a:rPr>
              <a:t>security</a:t>
            </a:r>
            <a:endParaRPr sz="1200">
              <a:latin typeface="Lucida Sans" panose="020B0602030504020204" pitchFamily="34" charset="77"/>
              <a:cs typeface="Arial Black"/>
            </a:endParaRPr>
          </a:p>
          <a:p>
            <a:pPr marL="246379" marR="6985" indent="-233679">
              <a:lnSpc>
                <a:spcPct val="100000"/>
              </a:lnSpc>
              <a:spcBef>
                <a:spcPts val="1050"/>
              </a:spcBef>
              <a:buClr>
                <a:srgbClr val="787878"/>
              </a:buClr>
              <a:buSzPct val="70833"/>
              <a:buAutoNum type="arabicPeriod"/>
              <a:tabLst>
                <a:tab pos="245745" algn="l"/>
                <a:tab pos="246379" algn="l"/>
              </a:tabLst>
            </a:pPr>
            <a:r>
              <a:rPr sz="1200" spc="-170" dirty="0">
                <a:latin typeface="Lucida Sans" panose="020B0602030504020204" pitchFamily="34" charset="77"/>
                <a:cs typeface="Arial Black"/>
              </a:rPr>
              <a:t>Set </a:t>
            </a:r>
            <a:r>
              <a:rPr sz="1200" spc="-140" dirty="0">
                <a:latin typeface="Lucida Sans" panose="020B0602030504020204" pitchFamily="34" charset="77"/>
                <a:cs typeface="Arial Black"/>
              </a:rPr>
              <a:t>Session Security Levels </a:t>
            </a:r>
            <a:r>
              <a:rPr sz="1200" spc="-105" dirty="0">
                <a:latin typeface="Lucida Sans" panose="020B0602030504020204" pitchFamily="34" charset="77"/>
                <a:cs typeface="Arial Black"/>
              </a:rPr>
              <a:t>to </a:t>
            </a:r>
            <a:r>
              <a:rPr sz="1200" spc="-130" dirty="0">
                <a:latin typeface="Lucida Sans" panose="020B0602030504020204" pitchFamily="34" charset="77"/>
                <a:cs typeface="Arial Black"/>
              </a:rPr>
              <a:t>restrict </a:t>
            </a:r>
            <a:r>
              <a:rPr sz="1200" spc="-195" dirty="0">
                <a:latin typeface="Lucida Sans" panose="020B0602030504020204" pitchFamily="34" charset="77"/>
                <a:cs typeface="Arial Black"/>
              </a:rPr>
              <a:t>access </a:t>
            </a:r>
            <a:r>
              <a:rPr sz="1200" spc="-105" dirty="0">
                <a:latin typeface="Lucida Sans" panose="020B0602030504020204" pitchFamily="34" charset="77"/>
                <a:cs typeface="Arial Black"/>
              </a:rPr>
              <a:t>to  </a:t>
            </a:r>
            <a:r>
              <a:rPr sz="1200" spc="-130" dirty="0">
                <a:latin typeface="Lucida Sans" panose="020B0602030504020204" pitchFamily="34" charset="77"/>
                <a:cs typeface="Arial Black"/>
              </a:rPr>
              <a:t>certain </a:t>
            </a:r>
            <a:r>
              <a:rPr sz="1200" spc="-125" dirty="0">
                <a:latin typeface="Lucida Sans" panose="020B0602030504020204" pitchFamily="34" charset="77"/>
                <a:cs typeface="Arial Black"/>
              </a:rPr>
              <a:t>types </a:t>
            </a:r>
            <a:r>
              <a:rPr sz="1200" spc="-70" dirty="0">
                <a:latin typeface="Lucida Sans" panose="020B0602030504020204" pitchFamily="34" charset="77"/>
                <a:cs typeface="Arial Black"/>
              </a:rPr>
              <a:t>of </a:t>
            </a:r>
            <a:r>
              <a:rPr sz="1200" spc="-130" dirty="0">
                <a:latin typeface="Lucida Sans" panose="020B0602030504020204" pitchFamily="34" charset="77"/>
                <a:cs typeface="Arial Black"/>
              </a:rPr>
              <a:t>resources based </a:t>
            </a:r>
            <a:r>
              <a:rPr sz="1200" spc="-75" dirty="0">
                <a:latin typeface="Lucida Sans" panose="020B0602030504020204" pitchFamily="34" charset="77"/>
                <a:cs typeface="Arial Black"/>
              </a:rPr>
              <a:t>on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level </a:t>
            </a:r>
            <a:r>
              <a:rPr sz="1200" spc="-70" dirty="0">
                <a:latin typeface="Lucida Sans" panose="020B0602030504020204" pitchFamily="34" charset="77"/>
                <a:cs typeface="Arial Black"/>
              </a:rPr>
              <a:t>of  </a:t>
            </a:r>
            <a:r>
              <a:rPr sz="1200" spc="-135" dirty="0">
                <a:latin typeface="Lucida Sans" panose="020B0602030504020204" pitchFamily="34" charset="77"/>
                <a:cs typeface="Arial Black"/>
              </a:rPr>
              <a:t>security </a:t>
            </a:r>
            <a:r>
              <a:rPr sz="1200" spc="-145" dirty="0">
                <a:latin typeface="Lucida Sans" panose="020B0602030504020204" pitchFamily="34" charset="77"/>
                <a:cs typeface="Arial Black"/>
              </a:rPr>
              <a:t>associated </a:t>
            </a:r>
            <a:r>
              <a:rPr sz="1200" spc="-114" dirty="0">
                <a:latin typeface="Lucida Sans" panose="020B0602030504020204" pitchFamily="34" charset="77"/>
                <a:cs typeface="Arial Black"/>
              </a:rPr>
              <a:t>with the </a:t>
            </a:r>
            <a:r>
              <a:rPr sz="1200" spc="-120" dirty="0">
                <a:latin typeface="Lucida Sans" panose="020B0602030504020204" pitchFamily="34" charset="77"/>
                <a:cs typeface="Arial Black"/>
              </a:rPr>
              <a:t>authentication </a:t>
            </a:r>
            <a:r>
              <a:rPr sz="1200" spc="-110" dirty="0">
                <a:latin typeface="Lucida Sans" panose="020B0602030504020204" pitchFamily="34" charset="77"/>
                <a:cs typeface="Arial Black"/>
              </a:rPr>
              <a:t>(login)  </a:t>
            </a:r>
            <a:r>
              <a:rPr sz="1200" spc="-100" dirty="0">
                <a:latin typeface="Lucida Sans" panose="020B0602030504020204" pitchFamily="34" charset="77"/>
                <a:cs typeface="Arial Black"/>
              </a:rPr>
              <a:t>method </a:t>
            </a:r>
            <a:r>
              <a:rPr sz="1200" spc="-65" dirty="0">
                <a:latin typeface="Lucida Sans" panose="020B0602030504020204" pitchFamily="34" charset="77"/>
                <a:cs typeface="Arial Black"/>
              </a:rPr>
              <a:t>for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user’s </a:t>
            </a:r>
            <a:r>
              <a:rPr sz="1200" spc="-114" dirty="0">
                <a:latin typeface="Lucida Sans" panose="020B0602030504020204" pitchFamily="34" charset="77"/>
                <a:cs typeface="Arial Black"/>
              </a:rPr>
              <a:t>current </a:t>
            </a:r>
            <a:r>
              <a:rPr sz="1200" spc="-130" dirty="0">
                <a:latin typeface="Lucida Sans" panose="020B0602030504020204" pitchFamily="34" charset="77"/>
                <a:cs typeface="Arial Black"/>
              </a:rPr>
              <a:t>session. </a:t>
            </a:r>
            <a:r>
              <a:rPr sz="1200" spc="-135" dirty="0">
                <a:latin typeface="Lucida Sans" panose="020B0602030504020204" pitchFamily="34" charset="77"/>
                <a:cs typeface="Arial Black"/>
              </a:rPr>
              <a:t>By </a:t>
            </a:r>
            <a:r>
              <a:rPr sz="1200" spc="-110" dirty="0">
                <a:latin typeface="Lucida Sans" panose="020B0602030504020204" pitchFamily="34" charset="77"/>
                <a:cs typeface="Arial Black"/>
              </a:rPr>
              <a:t>default,  </a:t>
            </a:r>
            <a:r>
              <a:rPr sz="1200" spc="-160" dirty="0">
                <a:latin typeface="Lucida Sans" panose="020B0602030504020204" pitchFamily="34" charset="77"/>
                <a:cs typeface="Arial Black"/>
              </a:rPr>
              <a:t>each </a:t>
            </a:r>
            <a:r>
              <a:rPr sz="1200" spc="-95" dirty="0">
                <a:latin typeface="Lucida Sans" panose="020B0602030504020204" pitchFamily="34" charset="77"/>
                <a:cs typeface="Arial Black"/>
              </a:rPr>
              <a:t>login </a:t>
            </a:r>
            <a:r>
              <a:rPr sz="1200" spc="-100" dirty="0">
                <a:latin typeface="Lucida Sans" panose="020B0602030504020204" pitchFamily="34" charset="77"/>
                <a:cs typeface="Arial Black"/>
              </a:rPr>
              <a:t>method </a:t>
            </a:r>
            <a:r>
              <a:rPr sz="1200" spc="-135" dirty="0">
                <a:latin typeface="Lucida Sans" panose="020B0602030504020204" pitchFamily="34" charset="77"/>
                <a:cs typeface="Arial Black"/>
              </a:rPr>
              <a:t>has </a:t>
            </a:r>
            <a:r>
              <a:rPr sz="1200" spc="-100" dirty="0">
                <a:latin typeface="Lucida Sans" panose="020B0602030504020204" pitchFamily="34" charset="77"/>
                <a:cs typeface="Arial Black"/>
              </a:rPr>
              <a:t>one </a:t>
            </a:r>
            <a:r>
              <a:rPr sz="1200" spc="-70" dirty="0">
                <a:latin typeface="Lucida Sans" panose="020B0602030504020204" pitchFamily="34" charset="77"/>
                <a:cs typeface="Arial Black"/>
              </a:rPr>
              <a:t>of </a:t>
            </a:r>
            <a:r>
              <a:rPr sz="1200" spc="-130" dirty="0">
                <a:latin typeface="Lucida Sans" panose="020B0602030504020204" pitchFamily="34" charset="77"/>
                <a:cs typeface="Arial Black"/>
              </a:rPr>
              <a:t>two </a:t>
            </a:r>
            <a:r>
              <a:rPr sz="1200" spc="-135" dirty="0">
                <a:latin typeface="Lucida Sans" panose="020B0602030504020204" pitchFamily="34" charset="77"/>
                <a:cs typeface="Arial Black"/>
              </a:rPr>
              <a:t>security </a:t>
            </a:r>
            <a:r>
              <a:rPr sz="1200" spc="-120" dirty="0">
                <a:latin typeface="Lucida Sans" panose="020B0602030504020204" pitchFamily="34" charset="77"/>
                <a:cs typeface="Arial Black"/>
              </a:rPr>
              <a:t>levels:  </a:t>
            </a:r>
            <a:r>
              <a:rPr sz="1200" spc="-125" dirty="0">
                <a:latin typeface="Lucida Sans" panose="020B0602030504020204" pitchFamily="34" charset="77"/>
                <a:cs typeface="Arial Black"/>
              </a:rPr>
              <a:t>Standard </a:t>
            </a:r>
            <a:r>
              <a:rPr sz="1200" spc="-60" dirty="0">
                <a:latin typeface="Lucida Sans" panose="020B0602030504020204" pitchFamily="34" charset="77"/>
                <a:cs typeface="Arial Black"/>
              </a:rPr>
              <a:t>or </a:t>
            </a:r>
            <a:r>
              <a:rPr sz="1200" spc="-110" dirty="0">
                <a:latin typeface="Lucida Sans" panose="020B0602030504020204" pitchFamily="34" charset="77"/>
                <a:cs typeface="Arial Black"/>
              </a:rPr>
              <a:t>High </a:t>
            </a:r>
            <a:r>
              <a:rPr sz="1200" spc="-145" dirty="0">
                <a:latin typeface="Lucida Sans" panose="020B0602030504020204" pitchFamily="34" charset="77"/>
                <a:cs typeface="Arial Black"/>
              </a:rPr>
              <a:t>Assurance. </a:t>
            </a:r>
            <a:r>
              <a:rPr sz="1200" spc="-175" dirty="0">
                <a:latin typeface="Lucida Sans" panose="020B0602030504020204" pitchFamily="34" charset="77"/>
                <a:cs typeface="Arial Black"/>
              </a:rPr>
              <a:t>You </a:t>
            </a:r>
            <a:r>
              <a:rPr sz="1200" spc="-160" dirty="0">
                <a:latin typeface="Lucida Sans" panose="020B0602030504020204" pitchFamily="34" charset="77"/>
                <a:cs typeface="Arial Black"/>
              </a:rPr>
              <a:t>can </a:t>
            </a:r>
            <a:r>
              <a:rPr sz="1200" spc="-145" dirty="0">
                <a:latin typeface="Lucida Sans" panose="020B0602030504020204" pitchFamily="34" charset="77"/>
                <a:cs typeface="Arial Black"/>
              </a:rPr>
              <a:t>change </a:t>
            </a:r>
            <a:r>
              <a:rPr sz="1200" spc="-114" dirty="0">
                <a:latin typeface="Lucida Sans" panose="020B0602030504020204" pitchFamily="34" charset="77"/>
                <a:cs typeface="Arial Black"/>
              </a:rPr>
              <a:t>the  </a:t>
            </a:r>
            <a:r>
              <a:rPr sz="1200" spc="-130" dirty="0">
                <a:latin typeface="Lucida Sans" panose="020B0602030504020204" pitchFamily="34" charset="77"/>
                <a:cs typeface="Arial Black"/>
              </a:rPr>
              <a:t>session </a:t>
            </a:r>
            <a:r>
              <a:rPr sz="1200" spc="-135" dirty="0">
                <a:latin typeface="Lucida Sans" panose="020B0602030504020204" pitchFamily="34" charset="77"/>
                <a:cs typeface="Arial Black"/>
              </a:rPr>
              <a:t>security </a:t>
            </a:r>
            <a:r>
              <a:rPr sz="1200" spc="-120" dirty="0">
                <a:latin typeface="Lucida Sans" panose="020B0602030504020204" pitchFamily="34" charset="77"/>
                <a:cs typeface="Arial Black"/>
              </a:rPr>
              <a:t>level </a:t>
            </a:r>
            <a:r>
              <a:rPr sz="1200" spc="-105" dirty="0">
                <a:latin typeface="Lucida Sans" panose="020B0602030504020204" pitchFamily="34" charset="77"/>
                <a:cs typeface="Arial Black"/>
              </a:rPr>
              <a:t>and </a:t>
            </a:r>
            <a:r>
              <a:rPr sz="1200" spc="-100" dirty="0">
                <a:latin typeface="Lucida Sans" panose="020B0602030504020204" pitchFamily="34" charset="77"/>
                <a:cs typeface="Arial Black"/>
              </a:rPr>
              <a:t>define </a:t>
            </a:r>
            <a:r>
              <a:rPr sz="1200" spc="-120" dirty="0">
                <a:latin typeface="Lucida Sans" panose="020B0602030504020204" pitchFamily="34" charset="77"/>
                <a:cs typeface="Arial Black"/>
              </a:rPr>
              <a:t>policies </a:t>
            </a:r>
            <a:r>
              <a:rPr sz="1200" spc="-125" dirty="0">
                <a:latin typeface="Lucida Sans" panose="020B0602030504020204" pitchFamily="34" charset="77"/>
                <a:cs typeface="Arial Black"/>
              </a:rPr>
              <a:t>so specified  </a:t>
            </a:r>
            <a:r>
              <a:rPr sz="1200" spc="-130" dirty="0">
                <a:latin typeface="Lucida Sans" panose="020B0602030504020204" pitchFamily="34" charset="77"/>
                <a:cs typeface="Arial Black"/>
              </a:rPr>
              <a:t>resources </a:t>
            </a:r>
            <a:r>
              <a:rPr sz="1200" spc="-114" dirty="0">
                <a:latin typeface="Lucida Sans" panose="020B0602030504020204" pitchFamily="34" charset="77"/>
                <a:cs typeface="Arial Black"/>
              </a:rPr>
              <a:t>are </a:t>
            </a:r>
            <a:r>
              <a:rPr sz="1200" spc="-95" dirty="0">
                <a:latin typeface="Lucida Sans" panose="020B0602030504020204" pitchFamily="34" charset="77"/>
                <a:cs typeface="Arial Black"/>
              </a:rPr>
              <a:t>only </a:t>
            </a:r>
            <a:r>
              <a:rPr sz="1200" spc="-114" dirty="0">
                <a:latin typeface="Lucida Sans" panose="020B0602030504020204" pitchFamily="34" charset="77"/>
                <a:cs typeface="Arial Black"/>
              </a:rPr>
              <a:t>available </a:t>
            </a:r>
            <a:r>
              <a:rPr sz="1200" spc="-105" dirty="0">
                <a:latin typeface="Lucida Sans" panose="020B0602030504020204" pitchFamily="34" charset="77"/>
                <a:cs typeface="Arial Black"/>
              </a:rPr>
              <a:t>to </a:t>
            </a:r>
            <a:r>
              <a:rPr sz="1200" spc="-130" dirty="0">
                <a:latin typeface="Lucida Sans" panose="020B0602030504020204" pitchFamily="34" charset="77"/>
                <a:cs typeface="Arial Black"/>
              </a:rPr>
              <a:t>users </a:t>
            </a:r>
            <a:r>
              <a:rPr sz="1200" spc="-114" dirty="0">
                <a:latin typeface="Lucida Sans" panose="020B0602030504020204" pitchFamily="34" charset="77"/>
                <a:cs typeface="Arial Black"/>
              </a:rPr>
              <a:t>with </a:t>
            </a:r>
            <a:r>
              <a:rPr sz="1200" spc="-135" dirty="0">
                <a:latin typeface="Lucida Sans" panose="020B0602030504020204" pitchFamily="34" charset="77"/>
                <a:cs typeface="Arial Black"/>
              </a:rPr>
              <a:t>a </a:t>
            </a:r>
            <a:r>
              <a:rPr sz="1200" spc="-110" dirty="0">
                <a:latin typeface="Lucida Sans" panose="020B0602030504020204" pitchFamily="34" charset="77"/>
                <a:cs typeface="Arial Black"/>
              </a:rPr>
              <a:t>High  </a:t>
            </a:r>
            <a:r>
              <a:rPr sz="1200" spc="-145" dirty="0">
                <a:latin typeface="Lucida Sans" panose="020B0602030504020204" pitchFamily="34" charset="77"/>
                <a:cs typeface="Arial Black"/>
              </a:rPr>
              <a:t>Assurance</a:t>
            </a:r>
            <a:r>
              <a:rPr sz="1200" spc="25" dirty="0">
                <a:latin typeface="Lucida Sans" panose="020B0602030504020204" pitchFamily="34" charset="77"/>
                <a:cs typeface="Arial Black"/>
              </a:rPr>
              <a:t> </a:t>
            </a:r>
            <a:r>
              <a:rPr sz="1200" spc="-120" dirty="0">
                <a:latin typeface="Lucida Sans" panose="020B0602030504020204" pitchFamily="34" charset="77"/>
                <a:cs typeface="Arial Black"/>
              </a:rPr>
              <a:t>level</a:t>
            </a:r>
            <a:endParaRPr sz="1200">
              <a:latin typeface="Lucida Sans" panose="020B0602030504020204" pitchFamily="34" charset="77"/>
              <a:cs typeface="Arial Black"/>
            </a:endParaRPr>
          </a:p>
        </p:txBody>
      </p:sp>
      <p:sp>
        <p:nvSpPr>
          <p:cNvPr id="9" name="object 9"/>
          <p:cNvSpPr/>
          <p:nvPr/>
        </p:nvSpPr>
        <p:spPr>
          <a:xfrm>
            <a:off x="5232400" y="4124959"/>
            <a:ext cx="5659120" cy="2103120"/>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227320" y="4119879"/>
            <a:ext cx="5669280" cy="2113280"/>
          </a:xfrm>
          <a:custGeom>
            <a:avLst/>
            <a:gdLst/>
            <a:ahLst/>
            <a:cxnLst/>
            <a:rect l="l" t="t" r="r" b="b"/>
            <a:pathLst>
              <a:path w="5669280" h="2113279">
                <a:moveTo>
                  <a:pt x="0" y="2113280"/>
                </a:moveTo>
                <a:lnTo>
                  <a:pt x="5669280" y="2113280"/>
                </a:lnTo>
                <a:lnTo>
                  <a:pt x="5669280" y="0"/>
                </a:lnTo>
                <a:lnTo>
                  <a:pt x="0" y="0"/>
                </a:lnTo>
                <a:lnTo>
                  <a:pt x="0" y="2113280"/>
                </a:lnTo>
                <a:close/>
              </a:path>
            </a:pathLst>
          </a:custGeom>
          <a:ln w="10160">
            <a:solidFill>
              <a:srgbClr val="787878"/>
            </a:solidFill>
          </a:ln>
        </p:spPr>
        <p:txBody>
          <a:bodyPr wrap="square" lIns="0" tIns="0" rIns="0" bIns="0" rtlCol="0"/>
          <a:lstStyle/>
          <a:p>
            <a:endParaRPr/>
          </a:p>
        </p:txBody>
      </p:sp>
      <p:sp>
        <p:nvSpPr>
          <p:cNvPr id="11" name="object 11"/>
          <p:cNvSpPr/>
          <p:nvPr/>
        </p:nvSpPr>
        <p:spPr>
          <a:xfrm>
            <a:off x="5232400" y="477519"/>
            <a:ext cx="5659120" cy="3545840"/>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5227320" y="472440"/>
            <a:ext cx="5669280" cy="3556000"/>
          </a:xfrm>
          <a:custGeom>
            <a:avLst/>
            <a:gdLst/>
            <a:ahLst/>
            <a:cxnLst/>
            <a:rect l="l" t="t" r="r" b="b"/>
            <a:pathLst>
              <a:path w="5669280" h="3556000">
                <a:moveTo>
                  <a:pt x="0" y="3556000"/>
                </a:moveTo>
                <a:lnTo>
                  <a:pt x="5669280" y="3556000"/>
                </a:lnTo>
                <a:lnTo>
                  <a:pt x="5669280" y="0"/>
                </a:lnTo>
                <a:lnTo>
                  <a:pt x="0" y="0"/>
                </a:lnTo>
                <a:lnTo>
                  <a:pt x="0" y="3556000"/>
                </a:lnTo>
                <a:close/>
              </a:path>
            </a:pathLst>
          </a:custGeom>
          <a:ln w="10160">
            <a:solidFill>
              <a:srgbClr val="787878"/>
            </a:solidFill>
          </a:ln>
        </p:spPr>
        <p:txBody>
          <a:bodyPr wrap="square" lIns="0" tIns="0" rIns="0" bIns="0" rtlCol="0"/>
          <a:lstStyle/>
          <a:p>
            <a:endParaRPr/>
          </a:p>
        </p:txBody>
      </p:sp>
      <p:sp>
        <p:nvSpPr>
          <p:cNvPr id="13" name="object 13"/>
          <p:cNvSpPr/>
          <p:nvPr/>
        </p:nvSpPr>
        <p:spPr>
          <a:xfrm>
            <a:off x="5049520" y="1442719"/>
            <a:ext cx="406400" cy="416559"/>
          </a:xfrm>
          <a:custGeom>
            <a:avLst/>
            <a:gdLst/>
            <a:ahLst/>
            <a:cxnLst/>
            <a:rect l="l" t="t" r="r" b="b"/>
            <a:pathLst>
              <a:path w="406400" h="416560">
                <a:moveTo>
                  <a:pt x="203200" y="0"/>
                </a:moveTo>
                <a:lnTo>
                  <a:pt x="156594" y="5499"/>
                </a:lnTo>
                <a:lnTo>
                  <a:pt x="113818" y="21164"/>
                </a:lnTo>
                <a:lnTo>
                  <a:pt x="76090" y="45746"/>
                </a:lnTo>
                <a:lnTo>
                  <a:pt x="44626" y="77997"/>
                </a:lnTo>
                <a:lnTo>
                  <a:pt x="20645" y="116669"/>
                </a:lnTo>
                <a:lnTo>
                  <a:pt x="5364" y="160513"/>
                </a:lnTo>
                <a:lnTo>
                  <a:pt x="0" y="208279"/>
                </a:lnTo>
                <a:lnTo>
                  <a:pt x="5364" y="256046"/>
                </a:lnTo>
                <a:lnTo>
                  <a:pt x="20645" y="299890"/>
                </a:lnTo>
                <a:lnTo>
                  <a:pt x="44626" y="338562"/>
                </a:lnTo>
                <a:lnTo>
                  <a:pt x="76090" y="370813"/>
                </a:lnTo>
                <a:lnTo>
                  <a:pt x="113818" y="395395"/>
                </a:lnTo>
                <a:lnTo>
                  <a:pt x="156594" y="411060"/>
                </a:lnTo>
                <a:lnTo>
                  <a:pt x="203200" y="416559"/>
                </a:lnTo>
                <a:lnTo>
                  <a:pt x="249805" y="411060"/>
                </a:lnTo>
                <a:lnTo>
                  <a:pt x="292581" y="395395"/>
                </a:lnTo>
                <a:lnTo>
                  <a:pt x="330309" y="370813"/>
                </a:lnTo>
                <a:lnTo>
                  <a:pt x="361773" y="338562"/>
                </a:lnTo>
                <a:lnTo>
                  <a:pt x="385754" y="299890"/>
                </a:lnTo>
                <a:lnTo>
                  <a:pt x="401035" y="256046"/>
                </a:lnTo>
                <a:lnTo>
                  <a:pt x="406400" y="208279"/>
                </a:lnTo>
                <a:lnTo>
                  <a:pt x="401035" y="160513"/>
                </a:lnTo>
                <a:lnTo>
                  <a:pt x="385754" y="116669"/>
                </a:lnTo>
                <a:lnTo>
                  <a:pt x="361773" y="77997"/>
                </a:lnTo>
                <a:lnTo>
                  <a:pt x="330309" y="45746"/>
                </a:lnTo>
                <a:lnTo>
                  <a:pt x="292581" y="21164"/>
                </a:lnTo>
                <a:lnTo>
                  <a:pt x="249805" y="5499"/>
                </a:lnTo>
                <a:lnTo>
                  <a:pt x="203200" y="0"/>
                </a:lnTo>
                <a:close/>
              </a:path>
            </a:pathLst>
          </a:custGeom>
          <a:solidFill>
            <a:srgbClr val="3DF9C5"/>
          </a:solidFill>
        </p:spPr>
        <p:txBody>
          <a:bodyPr wrap="square" lIns="0" tIns="0" rIns="0" bIns="0" rtlCol="0"/>
          <a:lstStyle/>
          <a:p>
            <a:endParaRPr/>
          </a:p>
        </p:txBody>
      </p:sp>
      <p:sp>
        <p:nvSpPr>
          <p:cNvPr id="14" name="object 14"/>
          <p:cNvSpPr txBox="1"/>
          <p:nvPr/>
        </p:nvSpPr>
        <p:spPr>
          <a:xfrm>
            <a:off x="5187696" y="1505648"/>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1</a:t>
            </a:r>
            <a:endParaRPr sz="1600">
              <a:latin typeface="Lucida Sans" panose="020B0602030504020204" pitchFamily="34" charset="77"/>
              <a:cs typeface="Arial Black"/>
            </a:endParaRPr>
          </a:p>
        </p:txBody>
      </p:sp>
      <p:sp>
        <p:nvSpPr>
          <p:cNvPr id="15" name="object 15"/>
          <p:cNvSpPr/>
          <p:nvPr/>
        </p:nvSpPr>
        <p:spPr>
          <a:xfrm>
            <a:off x="5049520" y="4267200"/>
            <a:ext cx="406400" cy="416559"/>
          </a:xfrm>
          <a:custGeom>
            <a:avLst/>
            <a:gdLst/>
            <a:ahLst/>
            <a:cxnLst/>
            <a:rect l="l" t="t" r="r" b="b"/>
            <a:pathLst>
              <a:path w="406400" h="416560">
                <a:moveTo>
                  <a:pt x="203200" y="0"/>
                </a:moveTo>
                <a:lnTo>
                  <a:pt x="156594" y="5499"/>
                </a:lnTo>
                <a:lnTo>
                  <a:pt x="113818" y="21164"/>
                </a:lnTo>
                <a:lnTo>
                  <a:pt x="76090" y="45746"/>
                </a:lnTo>
                <a:lnTo>
                  <a:pt x="44626" y="77997"/>
                </a:lnTo>
                <a:lnTo>
                  <a:pt x="20645" y="116669"/>
                </a:lnTo>
                <a:lnTo>
                  <a:pt x="5364" y="160513"/>
                </a:lnTo>
                <a:lnTo>
                  <a:pt x="0" y="208280"/>
                </a:lnTo>
                <a:lnTo>
                  <a:pt x="5364" y="256046"/>
                </a:lnTo>
                <a:lnTo>
                  <a:pt x="20645" y="299890"/>
                </a:lnTo>
                <a:lnTo>
                  <a:pt x="44626" y="338562"/>
                </a:lnTo>
                <a:lnTo>
                  <a:pt x="76090" y="370813"/>
                </a:lnTo>
                <a:lnTo>
                  <a:pt x="113818" y="395395"/>
                </a:lnTo>
                <a:lnTo>
                  <a:pt x="156594" y="411060"/>
                </a:lnTo>
                <a:lnTo>
                  <a:pt x="203200" y="416560"/>
                </a:lnTo>
                <a:lnTo>
                  <a:pt x="249805" y="411060"/>
                </a:lnTo>
                <a:lnTo>
                  <a:pt x="292581" y="395395"/>
                </a:lnTo>
                <a:lnTo>
                  <a:pt x="330309" y="370813"/>
                </a:lnTo>
                <a:lnTo>
                  <a:pt x="361773" y="338562"/>
                </a:lnTo>
                <a:lnTo>
                  <a:pt x="385754" y="299890"/>
                </a:lnTo>
                <a:lnTo>
                  <a:pt x="401035" y="256046"/>
                </a:lnTo>
                <a:lnTo>
                  <a:pt x="406400" y="208280"/>
                </a:lnTo>
                <a:lnTo>
                  <a:pt x="401035" y="160513"/>
                </a:lnTo>
                <a:lnTo>
                  <a:pt x="385754" y="116669"/>
                </a:lnTo>
                <a:lnTo>
                  <a:pt x="361773" y="77997"/>
                </a:lnTo>
                <a:lnTo>
                  <a:pt x="330309" y="45746"/>
                </a:lnTo>
                <a:lnTo>
                  <a:pt x="292581" y="21164"/>
                </a:lnTo>
                <a:lnTo>
                  <a:pt x="249805" y="5499"/>
                </a:lnTo>
                <a:lnTo>
                  <a:pt x="203200" y="0"/>
                </a:lnTo>
                <a:close/>
              </a:path>
            </a:pathLst>
          </a:custGeom>
          <a:solidFill>
            <a:srgbClr val="3DF9C5"/>
          </a:solidFill>
        </p:spPr>
        <p:txBody>
          <a:bodyPr wrap="square" lIns="0" tIns="0" rIns="0" bIns="0" rtlCol="0"/>
          <a:lstStyle/>
          <a:p>
            <a:endParaRPr/>
          </a:p>
        </p:txBody>
      </p:sp>
      <p:sp>
        <p:nvSpPr>
          <p:cNvPr id="16" name="object 16"/>
          <p:cNvSpPr txBox="1"/>
          <p:nvPr/>
        </p:nvSpPr>
        <p:spPr>
          <a:xfrm>
            <a:off x="5187696" y="4331906"/>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2</a:t>
            </a:r>
            <a:endParaRPr sz="1600">
              <a:latin typeface="Lucida Sans" panose="020B0602030504020204" pitchFamily="34" charset="77"/>
              <a:cs typeface="Arial Black"/>
            </a:endParaRPr>
          </a:p>
        </p:txBody>
      </p:sp>
      <p:sp>
        <p:nvSpPr>
          <p:cNvPr id="17" name="object 17"/>
          <p:cNvSpPr/>
          <p:nvPr/>
        </p:nvSpPr>
        <p:spPr>
          <a:xfrm>
            <a:off x="11216640" y="6390640"/>
            <a:ext cx="121919" cy="121919"/>
          </a:xfrm>
          <a:prstGeom prst="rect">
            <a:avLst/>
          </a:prstGeom>
          <a:blipFill>
            <a:blip r:embed="rId6" cstate="print"/>
            <a:stretch>
              <a:fillRect/>
            </a:stretch>
          </a:blipFill>
        </p:spPr>
        <p:txBody>
          <a:bodyPr wrap="square" lIns="0" tIns="0" rIns="0" bIns="0" rtlCol="0"/>
          <a:lstStyle/>
          <a:p>
            <a:endParaRPr/>
          </a:p>
        </p:txBody>
      </p:sp>
      <p:sp>
        <p:nvSpPr>
          <p:cNvPr id="18" name="object 18"/>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7"/>
              </a:rPr>
              <a:t>S</a:t>
            </a:r>
            <a:r>
              <a:rPr sz="1050" spc="-150" dirty="0">
                <a:solidFill>
                  <a:srgbClr val="5A5A5A"/>
                </a:solidFill>
                <a:latin typeface="Lucida Sans" panose="020B0602030504020204" pitchFamily="34" charset="77"/>
                <a:cs typeface="Arial Black"/>
                <a:hlinkClick r:id="rId7"/>
              </a:rPr>
              <a:t>e</a:t>
            </a:r>
            <a:r>
              <a:rPr sz="1050" spc="-70" dirty="0">
                <a:solidFill>
                  <a:srgbClr val="5A5A5A"/>
                </a:solidFill>
                <a:latin typeface="Lucida Sans" panose="020B0602030504020204" pitchFamily="34" charset="77"/>
                <a:cs typeface="Arial Black"/>
                <a:hlinkClick r:id="rId7"/>
              </a:rPr>
              <a:t>t</a:t>
            </a:r>
            <a:r>
              <a:rPr sz="1050" spc="-65" dirty="0">
                <a:solidFill>
                  <a:srgbClr val="5A5A5A"/>
                </a:solidFill>
                <a:latin typeface="Lucida Sans" panose="020B0602030504020204" pitchFamily="34" charset="77"/>
                <a:cs typeface="Arial Black"/>
                <a:hlinkClick r:id="rId7"/>
              </a:rPr>
              <a:t>up</a:t>
            </a:r>
            <a:endParaRPr sz="1050">
              <a:latin typeface="Lucida Sans" panose="020B0602030504020204" pitchFamily="34" charset="77"/>
              <a:cs typeface="Arial Black"/>
            </a:endParaRPr>
          </a:p>
        </p:txBody>
      </p:sp>
      <p:sp>
        <p:nvSpPr>
          <p:cNvPr id="19" name="object 19"/>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17580240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3"/>
            <a:ext cx="1624965" cy="5492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078101" y="526033"/>
            <a:ext cx="1537335" cy="54927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80707" y="1054417"/>
            <a:ext cx="218122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9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14" dirty="0">
                <a:solidFill>
                  <a:srgbClr val="787878"/>
                </a:solidFill>
                <a:latin typeface="Lucida Sans" panose="020B0602030504020204" pitchFamily="34" charset="77"/>
                <a:cs typeface="Arial Black"/>
              </a:rPr>
              <a:t> </a:t>
            </a:r>
            <a:r>
              <a:rPr sz="1200" spc="-140" dirty="0">
                <a:solidFill>
                  <a:srgbClr val="787878"/>
                </a:solidFill>
                <a:latin typeface="Lucida Sans" panose="020B0602030504020204" pitchFamily="34" charset="77"/>
                <a:cs typeface="Arial Black"/>
              </a:rPr>
              <a:t>Security</a:t>
            </a:r>
            <a:r>
              <a:rPr sz="1200" spc="-14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85" dirty="0">
                <a:solidFill>
                  <a:srgbClr val="787878"/>
                </a:solidFill>
                <a:latin typeface="Lucida Sans" panose="020B0602030504020204" pitchFamily="34" charset="77"/>
                <a:cs typeface="Arial Black"/>
              </a:rPr>
              <a:t> </a:t>
            </a:r>
            <a:r>
              <a:rPr sz="1200" spc="-125" dirty="0">
                <a:latin typeface="Lucida Sans" panose="020B0602030504020204" pitchFamily="34" charset="77"/>
                <a:cs typeface="Arial Black"/>
              </a:rPr>
              <a:t>Health</a:t>
            </a:r>
            <a:r>
              <a:rPr sz="1200" spc="-185" dirty="0">
                <a:latin typeface="Lucida Sans" panose="020B0602030504020204" pitchFamily="34" charset="77"/>
                <a:cs typeface="Arial Black"/>
              </a:rPr>
              <a:t> </a:t>
            </a:r>
            <a:r>
              <a:rPr sz="1200" spc="-175" dirty="0">
                <a:latin typeface="Lucida Sans" panose="020B0602030504020204" pitchFamily="34" charset="77"/>
                <a:cs typeface="Arial Black"/>
              </a:rPr>
              <a:t>Check</a:t>
            </a:r>
            <a:endParaRPr sz="1200">
              <a:latin typeface="Lucida Sans" panose="020B0602030504020204" pitchFamily="34" charset="77"/>
              <a:cs typeface="Arial Black"/>
            </a:endParaRPr>
          </a:p>
        </p:txBody>
      </p:sp>
      <p:sp>
        <p:nvSpPr>
          <p:cNvPr id="7" name="object 7"/>
          <p:cNvSpPr txBox="1">
            <a:spLocks noGrp="1"/>
          </p:cNvSpPr>
          <p:nvPr>
            <p:ph type="title"/>
          </p:nvPr>
        </p:nvSpPr>
        <p:spPr>
          <a:xfrm>
            <a:off x="708025" y="1498282"/>
            <a:ext cx="2404110" cy="306705"/>
          </a:xfrm>
          <a:prstGeom prst="rect">
            <a:avLst/>
          </a:prstGeom>
        </p:spPr>
        <p:txBody>
          <a:bodyPr vert="horz" wrap="square" lIns="0" tIns="11430" rIns="0" bIns="0" rtlCol="0">
            <a:spAutoFit/>
          </a:bodyPr>
          <a:lstStyle/>
          <a:p>
            <a:pPr marL="12700">
              <a:lnSpc>
                <a:spcPct val="100000"/>
              </a:lnSpc>
              <a:spcBef>
                <a:spcPts val="90"/>
              </a:spcBef>
            </a:pPr>
            <a:r>
              <a:rPr sz="1850" b="1" spc="-25" dirty="0">
                <a:latin typeface="Lucida Sans"/>
                <a:cs typeface="Lucida Sans"/>
              </a:rPr>
              <a:t>Reduce</a:t>
            </a:r>
            <a:r>
              <a:rPr sz="1850" b="1" spc="-270" dirty="0">
                <a:latin typeface="Lucida Sans"/>
                <a:cs typeface="Lucida Sans"/>
              </a:rPr>
              <a:t> </a:t>
            </a:r>
            <a:r>
              <a:rPr sz="1850" b="1" spc="-15" dirty="0">
                <a:latin typeface="Lucida Sans"/>
                <a:cs typeface="Lucida Sans"/>
              </a:rPr>
              <a:t>Security</a:t>
            </a:r>
            <a:r>
              <a:rPr sz="1850" b="1" spc="-295" dirty="0">
                <a:latin typeface="Lucida Sans"/>
                <a:cs typeface="Lucida Sans"/>
              </a:rPr>
              <a:t> </a:t>
            </a:r>
            <a:r>
              <a:rPr sz="1850" b="1" spc="-85" dirty="0">
                <a:latin typeface="Lucida Sans"/>
                <a:cs typeface="Lucida Sans"/>
              </a:rPr>
              <a:t>Risk</a:t>
            </a:r>
            <a:endParaRPr sz="1850">
              <a:latin typeface="Lucida Sans"/>
              <a:cs typeface="Lucida Sans"/>
            </a:endParaRPr>
          </a:p>
        </p:txBody>
      </p:sp>
      <p:sp>
        <p:nvSpPr>
          <p:cNvPr id="8" name="object 8"/>
          <p:cNvSpPr txBox="1"/>
          <p:nvPr/>
        </p:nvSpPr>
        <p:spPr>
          <a:xfrm>
            <a:off x="697865" y="1915795"/>
            <a:ext cx="2788920" cy="2498120"/>
          </a:xfrm>
          <a:prstGeom prst="rect">
            <a:avLst/>
          </a:prstGeom>
        </p:spPr>
        <p:txBody>
          <a:bodyPr vert="horz" wrap="square" lIns="0" tIns="12700" rIns="0" bIns="0" rtlCol="0">
            <a:spAutoFit/>
          </a:bodyPr>
          <a:lstStyle/>
          <a:p>
            <a:pPr marL="245745" marR="7620" indent="-233679">
              <a:lnSpc>
                <a:spcPct val="100000"/>
              </a:lnSpc>
              <a:spcBef>
                <a:spcPts val="100"/>
              </a:spcBef>
              <a:buClr>
                <a:srgbClr val="787878"/>
              </a:buClr>
              <a:buSzPct val="70833"/>
              <a:buFont typeface="Arial"/>
              <a:buChar char="•"/>
              <a:tabLst>
                <a:tab pos="245745" algn="l"/>
                <a:tab pos="246379" algn="l"/>
              </a:tabLst>
            </a:pPr>
            <a:r>
              <a:rPr sz="1200" spc="-145" dirty="0">
                <a:latin typeface="Lucida Sans" panose="020B0602030504020204" pitchFamily="34" charset="77"/>
                <a:cs typeface="Arial Black"/>
              </a:rPr>
              <a:t>Use </a:t>
            </a:r>
            <a:r>
              <a:rPr sz="1200" spc="-125" dirty="0">
                <a:latin typeface="Lucida Sans" panose="020B0602030504020204" pitchFamily="34" charset="77"/>
                <a:cs typeface="Arial Black"/>
              </a:rPr>
              <a:t>Health </a:t>
            </a:r>
            <a:r>
              <a:rPr sz="1200" spc="-180" dirty="0">
                <a:latin typeface="Lucida Sans" panose="020B0602030504020204" pitchFamily="34" charset="77"/>
                <a:cs typeface="Arial Black"/>
              </a:rPr>
              <a:t>Check </a:t>
            </a:r>
            <a:r>
              <a:rPr sz="1200" spc="-105" dirty="0">
                <a:latin typeface="Lucida Sans" panose="020B0602030504020204" pitchFamily="34" charset="77"/>
                <a:cs typeface="Arial Black"/>
              </a:rPr>
              <a:t>to identify and </a:t>
            </a:r>
            <a:r>
              <a:rPr sz="1200" spc="-110" dirty="0">
                <a:latin typeface="Lucida Sans" panose="020B0602030504020204" pitchFamily="34" charset="77"/>
                <a:cs typeface="Arial Black"/>
              </a:rPr>
              <a:t>fix  </a:t>
            </a:r>
            <a:r>
              <a:rPr sz="1200" spc="-114" dirty="0">
                <a:latin typeface="Lucida Sans" panose="020B0602030504020204" pitchFamily="34" charset="77"/>
                <a:cs typeface="Arial Black"/>
              </a:rPr>
              <a:t>potential </a:t>
            </a:r>
            <a:r>
              <a:rPr sz="1200" spc="-110" dirty="0">
                <a:latin typeface="Lucida Sans" panose="020B0602030504020204" pitchFamily="34" charset="77"/>
                <a:cs typeface="Arial Black"/>
              </a:rPr>
              <a:t>vulnerabilities </a:t>
            </a:r>
            <a:r>
              <a:rPr sz="1200" spc="-75" dirty="0">
                <a:latin typeface="Lucida Sans" panose="020B0602030504020204" pitchFamily="34" charset="77"/>
                <a:cs typeface="Arial Black"/>
              </a:rPr>
              <a:t>in </a:t>
            </a:r>
            <a:r>
              <a:rPr sz="1200" spc="-80" dirty="0">
                <a:latin typeface="Lucida Sans" panose="020B0602030504020204" pitchFamily="34" charset="77"/>
                <a:cs typeface="Arial Black"/>
              </a:rPr>
              <a:t>your  </a:t>
            </a:r>
            <a:r>
              <a:rPr sz="1200" spc="-135" dirty="0">
                <a:latin typeface="Lucida Sans" panose="020B0602030504020204" pitchFamily="34" charset="77"/>
                <a:cs typeface="Arial Black"/>
              </a:rPr>
              <a:t>security</a:t>
            </a:r>
            <a:r>
              <a:rPr sz="1200" spc="30" dirty="0">
                <a:latin typeface="Lucida Sans" panose="020B0602030504020204" pitchFamily="34" charset="77"/>
                <a:cs typeface="Arial Black"/>
              </a:rPr>
              <a:t> </a:t>
            </a:r>
            <a:r>
              <a:rPr sz="1200" spc="-140" dirty="0">
                <a:latin typeface="Lucida Sans" panose="020B0602030504020204" pitchFamily="34" charset="77"/>
                <a:cs typeface="Arial Black"/>
              </a:rPr>
              <a:t>settings</a:t>
            </a:r>
            <a:endParaRPr sz="1200">
              <a:latin typeface="Lucida Sans" panose="020B0602030504020204" pitchFamily="34" charset="77"/>
              <a:cs typeface="Arial Black"/>
            </a:endParaRPr>
          </a:p>
          <a:p>
            <a:pPr marL="245745" marR="93980" indent="-233679">
              <a:lnSpc>
                <a:spcPct val="100000"/>
              </a:lnSpc>
              <a:spcBef>
                <a:spcPts val="965"/>
              </a:spcBef>
              <a:buClr>
                <a:srgbClr val="787878"/>
              </a:buClr>
              <a:buSzPct val="70833"/>
              <a:buFont typeface="Arial"/>
              <a:buChar char="•"/>
              <a:tabLst>
                <a:tab pos="245745" algn="l"/>
                <a:tab pos="246379" algn="l"/>
              </a:tabLst>
            </a:pPr>
            <a:r>
              <a:rPr sz="1200" spc="-175" dirty="0">
                <a:latin typeface="Lucida Sans" panose="020B0602030504020204" pitchFamily="34" charset="77"/>
                <a:cs typeface="Arial Black"/>
              </a:rPr>
              <a:t>A </a:t>
            </a:r>
            <a:r>
              <a:rPr sz="1200" spc="-114" dirty="0">
                <a:latin typeface="Lucida Sans" panose="020B0602030504020204" pitchFamily="34" charset="77"/>
                <a:cs typeface="Arial Black"/>
              </a:rPr>
              <a:t>summary </a:t>
            </a:r>
            <a:r>
              <a:rPr sz="1200" spc="-140" dirty="0">
                <a:latin typeface="Lucida Sans" panose="020B0602030504020204" pitchFamily="34" charset="77"/>
                <a:cs typeface="Arial Black"/>
              </a:rPr>
              <a:t>score </a:t>
            </a:r>
            <a:r>
              <a:rPr sz="1200" spc="-135" dirty="0">
                <a:latin typeface="Lucida Sans" panose="020B0602030504020204" pitchFamily="34" charset="77"/>
                <a:cs typeface="Arial Black"/>
              </a:rPr>
              <a:t>shows </a:t>
            </a:r>
            <a:r>
              <a:rPr sz="1200" spc="-125" dirty="0">
                <a:latin typeface="Lucida Sans" panose="020B0602030504020204" pitchFamily="34" charset="77"/>
                <a:cs typeface="Arial Black"/>
              </a:rPr>
              <a:t>how </a:t>
            </a:r>
            <a:r>
              <a:rPr sz="1200" spc="-80" dirty="0">
                <a:latin typeface="Lucida Sans" panose="020B0602030504020204" pitchFamily="34" charset="77"/>
                <a:cs typeface="Arial Black"/>
              </a:rPr>
              <a:t>your  </a:t>
            </a:r>
            <a:r>
              <a:rPr sz="1200" spc="-95" dirty="0">
                <a:latin typeface="Lucida Sans" panose="020B0602030504020204" pitchFamily="34" charset="77"/>
                <a:cs typeface="Arial Black"/>
              </a:rPr>
              <a:t>org </a:t>
            </a:r>
            <a:r>
              <a:rPr sz="1200" spc="-135" dirty="0">
                <a:latin typeface="Lucida Sans" panose="020B0602030504020204" pitchFamily="34" charset="77"/>
                <a:cs typeface="Arial Black"/>
              </a:rPr>
              <a:t>measures against a security  </a:t>
            </a:r>
            <a:r>
              <a:rPr sz="1200" spc="-125" dirty="0">
                <a:latin typeface="Lucida Sans" panose="020B0602030504020204" pitchFamily="34" charset="77"/>
                <a:cs typeface="Arial Black"/>
              </a:rPr>
              <a:t>baseline, </a:t>
            </a:r>
            <a:r>
              <a:rPr sz="1200" spc="-120" dirty="0">
                <a:latin typeface="Lucida Sans" panose="020B0602030504020204" pitchFamily="34" charset="77"/>
                <a:cs typeface="Arial Black"/>
              </a:rPr>
              <a:t>like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Salesforce  </a:t>
            </a:r>
            <a:r>
              <a:rPr sz="1200" spc="-130" dirty="0">
                <a:latin typeface="Lucida Sans" panose="020B0602030504020204" pitchFamily="34" charset="77"/>
                <a:cs typeface="Arial Black"/>
              </a:rPr>
              <a:t>Baseline </a:t>
            </a:r>
            <a:r>
              <a:rPr sz="1200" spc="-120" dirty="0">
                <a:latin typeface="Lucida Sans" panose="020B0602030504020204" pitchFamily="34" charset="77"/>
                <a:cs typeface="Arial Black"/>
              </a:rPr>
              <a:t>Standard. </a:t>
            </a:r>
            <a:r>
              <a:rPr sz="1200" spc="-105" dirty="0">
                <a:latin typeface="Lucida Sans" panose="020B0602030504020204" pitchFamily="34" charset="77"/>
                <a:cs typeface="Arial Black"/>
              </a:rPr>
              <a:t>Optionally,  </a:t>
            </a:r>
            <a:r>
              <a:rPr sz="1200" spc="-135" dirty="0">
                <a:latin typeface="Lucida Sans" panose="020B0602030504020204" pitchFamily="34" charset="77"/>
                <a:cs typeface="Arial Black"/>
              </a:rPr>
              <a:t>custom </a:t>
            </a:r>
            <a:r>
              <a:rPr sz="1200" spc="-130" dirty="0">
                <a:latin typeface="Lucida Sans" panose="020B0602030504020204" pitchFamily="34" charset="77"/>
                <a:cs typeface="Arial Black"/>
              </a:rPr>
              <a:t>baselines </a:t>
            </a:r>
            <a:r>
              <a:rPr sz="1200" spc="-160" dirty="0">
                <a:latin typeface="Lucida Sans" panose="020B0602030504020204" pitchFamily="34" charset="77"/>
                <a:cs typeface="Arial Black"/>
              </a:rPr>
              <a:t>can </a:t>
            </a:r>
            <a:r>
              <a:rPr sz="1200" spc="-105" dirty="0">
                <a:latin typeface="Lucida Sans" panose="020B0602030504020204" pitchFamily="34" charset="77"/>
                <a:cs typeface="Arial Black"/>
              </a:rPr>
              <a:t>be</a:t>
            </a:r>
            <a:r>
              <a:rPr sz="1200" spc="-260" dirty="0">
                <a:latin typeface="Lucida Sans" panose="020B0602030504020204" pitchFamily="34" charset="77"/>
                <a:cs typeface="Arial Black"/>
              </a:rPr>
              <a:t> </a:t>
            </a:r>
            <a:r>
              <a:rPr sz="1200" spc="-105" dirty="0">
                <a:latin typeface="Lucida Sans" panose="020B0602030504020204" pitchFamily="34" charset="77"/>
                <a:cs typeface="Arial Black"/>
              </a:rPr>
              <a:t>uploaded</a:t>
            </a:r>
            <a:endParaRPr sz="1200">
              <a:latin typeface="Lucida Sans" panose="020B0602030504020204" pitchFamily="34" charset="77"/>
              <a:cs typeface="Arial Black"/>
            </a:endParaRPr>
          </a:p>
          <a:p>
            <a:pPr marL="245745" marR="5080" indent="-233679">
              <a:lnSpc>
                <a:spcPct val="100000"/>
              </a:lnSpc>
              <a:spcBef>
                <a:spcPts val="1050"/>
              </a:spcBef>
              <a:buClr>
                <a:srgbClr val="787878"/>
              </a:buClr>
              <a:buSzPct val="70833"/>
              <a:buFont typeface="Arial"/>
              <a:buChar char="•"/>
              <a:tabLst>
                <a:tab pos="245745" algn="l"/>
                <a:tab pos="246379" algn="l"/>
              </a:tabLst>
            </a:pPr>
            <a:r>
              <a:rPr sz="1200" spc="-195" dirty="0">
                <a:latin typeface="Lucida Sans" panose="020B0602030504020204" pitchFamily="34" charset="77"/>
                <a:cs typeface="Arial Black"/>
              </a:rPr>
              <a:t>To </a:t>
            </a:r>
            <a:r>
              <a:rPr sz="1200" spc="-120" dirty="0">
                <a:latin typeface="Lucida Sans" panose="020B0602030504020204" pitchFamily="34" charset="77"/>
                <a:cs typeface="Arial Black"/>
              </a:rPr>
              <a:t>remediate </a:t>
            </a:r>
            <a:r>
              <a:rPr sz="1200" spc="-135" dirty="0">
                <a:latin typeface="Lucida Sans" panose="020B0602030504020204" pitchFamily="34" charset="77"/>
                <a:cs typeface="Arial Black"/>
              </a:rPr>
              <a:t>a </a:t>
            </a:r>
            <a:r>
              <a:rPr sz="1200" spc="-120" dirty="0">
                <a:latin typeface="Lucida Sans" panose="020B0602030504020204" pitchFamily="34" charset="77"/>
                <a:cs typeface="Arial Black"/>
              </a:rPr>
              <a:t>risk, </a:t>
            </a:r>
            <a:r>
              <a:rPr sz="1200" spc="-110" dirty="0">
                <a:latin typeface="Lucida Sans" panose="020B0602030504020204" pitchFamily="34" charset="77"/>
                <a:cs typeface="Arial Black"/>
              </a:rPr>
              <a:t>edit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particular  </a:t>
            </a:r>
            <a:r>
              <a:rPr sz="1200" spc="-125" dirty="0">
                <a:latin typeface="Lucida Sans" panose="020B0602030504020204" pitchFamily="34" charset="77"/>
                <a:cs typeface="Arial Black"/>
              </a:rPr>
              <a:t>risk </a:t>
            </a:r>
            <a:r>
              <a:rPr sz="1200" spc="-110" dirty="0">
                <a:latin typeface="Lucida Sans" panose="020B0602030504020204" pitchFamily="34" charset="77"/>
                <a:cs typeface="Arial Black"/>
              </a:rPr>
              <a:t>by </a:t>
            </a:r>
            <a:r>
              <a:rPr sz="1200" spc="-145" dirty="0">
                <a:latin typeface="Lucida Sans" panose="020B0602030504020204" pitchFamily="34" charset="77"/>
                <a:cs typeface="Arial Black"/>
              </a:rPr>
              <a:t>clicking </a:t>
            </a:r>
            <a:r>
              <a:rPr sz="1200" spc="-75" dirty="0">
                <a:latin typeface="Lucida Sans" panose="020B0602030504020204" pitchFamily="34" charset="77"/>
                <a:cs typeface="Arial Black"/>
              </a:rPr>
              <a:t>on </a:t>
            </a:r>
            <a:r>
              <a:rPr sz="1200" spc="-130" dirty="0">
                <a:latin typeface="Lucida Sans" panose="020B0602030504020204" pitchFamily="34" charset="77"/>
                <a:cs typeface="Arial Black"/>
              </a:rPr>
              <a:t>Edit, </a:t>
            </a:r>
            <a:r>
              <a:rPr sz="1200" spc="-65" dirty="0">
                <a:latin typeface="Lucida Sans" panose="020B0602030504020204" pitchFamily="34" charset="77"/>
                <a:cs typeface="Arial Black"/>
              </a:rPr>
              <a:t>or </a:t>
            </a:r>
            <a:r>
              <a:rPr sz="1200" spc="-130" dirty="0">
                <a:latin typeface="Lucida Sans" panose="020B0602030504020204" pitchFamily="34" charset="77"/>
                <a:cs typeface="Arial Black"/>
              </a:rPr>
              <a:t>use </a:t>
            </a:r>
            <a:r>
              <a:rPr sz="1200" spc="-114" dirty="0">
                <a:latin typeface="Lucida Sans" panose="020B0602030504020204" pitchFamily="34" charset="77"/>
                <a:cs typeface="Arial Black"/>
              </a:rPr>
              <a:t>the  </a:t>
            </a:r>
            <a:r>
              <a:rPr sz="1200" spc="-100" dirty="0">
                <a:latin typeface="Lucida Sans" panose="020B0602030504020204" pitchFamily="34" charset="77"/>
                <a:cs typeface="Arial Black"/>
              </a:rPr>
              <a:t>button </a:t>
            </a:r>
            <a:r>
              <a:rPr sz="1200" spc="-145" dirty="0">
                <a:latin typeface="Lucida Sans" panose="020B0602030504020204" pitchFamily="34" charset="77"/>
                <a:cs typeface="Arial Black"/>
              </a:rPr>
              <a:t>Fix </a:t>
            </a:r>
            <a:r>
              <a:rPr sz="1200" spc="-160" dirty="0">
                <a:latin typeface="Lucida Sans" panose="020B0602030504020204" pitchFamily="34" charset="77"/>
                <a:cs typeface="Arial Black"/>
              </a:rPr>
              <a:t>Risks </a:t>
            </a:r>
            <a:r>
              <a:rPr sz="1200" spc="-105" dirty="0">
                <a:latin typeface="Lucida Sans" panose="020B0602030504020204" pitchFamily="34" charset="77"/>
                <a:cs typeface="Arial Black"/>
              </a:rPr>
              <a:t>to </a:t>
            </a:r>
            <a:r>
              <a:rPr sz="1200" spc="-125" dirty="0">
                <a:latin typeface="Lucida Sans" panose="020B0602030504020204" pitchFamily="34" charset="77"/>
                <a:cs typeface="Arial Black"/>
              </a:rPr>
              <a:t>quickly </a:t>
            </a:r>
            <a:r>
              <a:rPr sz="1200" spc="-145" dirty="0">
                <a:latin typeface="Lucida Sans" panose="020B0602030504020204" pitchFamily="34" charset="77"/>
                <a:cs typeface="Arial Black"/>
              </a:rPr>
              <a:t>change  </a:t>
            </a:r>
            <a:r>
              <a:rPr sz="1200" spc="-140" dirty="0">
                <a:latin typeface="Lucida Sans" panose="020B0602030504020204" pitchFamily="34" charset="77"/>
                <a:cs typeface="Arial Black"/>
              </a:rPr>
              <a:t>settings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your </a:t>
            </a:r>
            <a:r>
              <a:rPr sz="1200" spc="-150" dirty="0">
                <a:latin typeface="Lucida Sans" panose="020B0602030504020204" pitchFamily="34" charset="77"/>
                <a:cs typeface="Arial Black"/>
              </a:rPr>
              <a:t>selected </a:t>
            </a:r>
            <a:r>
              <a:rPr sz="1200" spc="-125" dirty="0">
                <a:latin typeface="Lucida Sans" panose="020B0602030504020204" pitchFamily="34" charset="77"/>
                <a:cs typeface="Arial Black"/>
              </a:rPr>
              <a:t>baseline’s  </a:t>
            </a:r>
            <a:r>
              <a:rPr sz="1200" spc="-114" dirty="0">
                <a:latin typeface="Lucida Sans" panose="020B0602030504020204" pitchFamily="34" charset="77"/>
                <a:cs typeface="Arial Black"/>
              </a:rPr>
              <a:t>recommended</a:t>
            </a:r>
            <a:r>
              <a:rPr sz="1200" spc="60" dirty="0">
                <a:latin typeface="Lucida Sans" panose="020B0602030504020204" pitchFamily="34" charset="77"/>
                <a:cs typeface="Arial Black"/>
              </a:rPr>
              <a:t> </a:t>
            </a:r>
            <a:r>
              <a:rPr sz="1200" spc="-125" dirty="0">
                <a:latin typeface="Lucida Sans" panose="020B0602030504020204" pitchFamily="34" charset="77"/>
                <a:cs typeface="Arial Black"/>
              </a:rPr>
              <a:t>values</a:t>
            </a:r>
            <a:endParaRPr sz="1200">
              <a:latin typeface="Lucida Sans" panose="020B0602030504020204" pitchFamily="34" charset="77"/>
              <a:cs typeface="Arial Black"/>
            </a:endParaRPr>
          </a:p>
        </p:txBody>
      </p:sp>
      <p:sp>
        <p:nvSpPr>
          <p:cNvPr id="9" name="object 9"/>
          <p:cNvSpPr/>
          <p:nvPr/>
        </p:nvSpPr>
        <p:spPr>
          <a:xfrm>
            <a:off x="3606800" y="985519"/>
            <a:ext cx="8371840" cy="433832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3601720" y="980439"/>
            <a:ext cx="8382000" cy="4348480"/>
          </a:xfrm>
          <a:custGeom>
            <a:avLst/>
            <a:gdLst/>
            <a:ahLst/>
            <a:cxnLst/>
            <a:rect l="l" t="t" r="r" b="b"/>
            <a:pathLst>
              <a:path w="8382000" h="4348480">
                <a:moveTo>
                  <a:pt x="0" y="4348480"/>
                </a:moveTo>
                <a:lnTo>
                  <a:pt x="8382000" y="4348480"/>
                </a:lnTo>
                <a:lnTo>
                  <a:pt x="8382000" y="0"/>
                </a:lnTo>
                <a:lnTo>
                  <a:pt x="0" y="0"/>
                </a:lnTo>
                <a:lnTo>
                  <a:pt x="0" y="4348480"/>
                </a:lnTo>
                <a:close/>
              </a:path>
            </a:pathLst>
          </a:custGeom>
          <a:ln w="10160">
            <a:solidFill>
              <a:srgbClr val="787878"/>
            </a:solidFill>
          </a:ln>
        </p:spPr>
        <p:txBody>
          <a:bodyPr wrap="square" lIns="0" tIns="0" rIns="0" bIns="0" rtlCol="0"/>
          <a:lstStyle/>
          <a:p>
            <a:endParaRPr/>
          </a:p>
        </p:txBody>
      </p:sp>
      <p:sp>
        <p:nvSpPr>
          <p:cNvPr id="11" name="object 11"/>
          <p:cNvSpPr/>
          <p:nvPr/>
        </p:nvSpPr>
        <p:spPr>
          <a:xfrm>
            <a:off x="11216640" y="6390640"/>
            <a:ext cx="121919" cy="121919"/>
          </a:xfrm>
          <a:prstGeom prst="rect">
            <a:avLst/>
          </a:prstGeom>
          <a:blipFill>
            <a:blip r:embed="rId6" cstate="print"/>
            <a:stretch>
              <a:fillRect/>
            </a:stretch>
          </a:blipFill>
        </p:spPr>
        <p:txBody>
          <a:bodyPr wrap="square" lIns="0" tIns="0" rIns="0" bIns="0" rtlCol="0"/>
          <a:lstStyle/>
          <a:p>
            <a:endParaRPr/>
          </a:p>
        </p:txBody>
      </p:sp>
      <p:sp>
        <p:nvSpPr>
          <p:cNvPr id="12" name="object 12"/>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7"/>
              </a:rPr>
              <a:t>S</a:t>
            </a:r>
            <a:r>
              <a:rPr sz="1050" spc="-150" dirty="0">
                <a:solidFill>
                  <a:srgbClr val="5A5A5A"/>
                </a:solidFill>
                <a:latin typeface="Lucida Sans" panose="020B0602030504020204" pitchFamily="34" charset="77"/>
                <a:cs typeface="Arial Black"/>
                <a:hlinkClick r:id="rId7"/>
              </a:rPr>
              <a:t>e</a:t>
            </a:r>
            <a:r>
              <a:rPr sz="1050" spc="-70" dirty="0">
                <a:solidFill>
                  <a:srgbClr val="5A5A5A"/>
                </a:solidFill>
                <a:latin typeface="Lucida Sans" panose="020B0602030504020204" pitchFamily="34" charset="77"/>
                <a:cs typeface="Arial Black"/>
                <a:hlinkClick r:id="rId7"/>
              </a:rPr>
              <a:t>t</a:t>
            </a:r>
            <a:r>
              <a:rPr sz="1050" spc="-65" dirty="0">
                <a:solidFill>
                  <a:srgbClr val="5A5A5A"/>
                </a:solidFill>
                <a:latin typeface="Lucida Sans" panose="020B0602030504020204" pitchFamily="34" charset="77"/>
                <a:cs typeface="Arial Black"/>
                <a:hlinkClick r:id="rId7"/>
              </a:rPr>
              <a:t>up</a:t>
            </a:r>
            <a:endParaRPr sz="1050">
              <a:latin typeface="Lucida Sans" panose="020B0602030504020204" pitchFamily="34" charset="77"/>
              <a:cs typeface="Arial Black"/>
            </a:endParaRPr>
          </a:p>
        </p:txBody>
      </p:sp>
      <p:sp>
        <p:nvSpPr>
          <p:cNvPr id="13" name="object 13"/>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4702866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815CF1-72CD-3740-BB37-C98403737F5D}"/>
              </a:ext>
            </a:extLst>
          </p:cNvPr>
          <p:cNvSpPr>
            <a:spLocks noGrp="1"/>
          </p:cNvSpPr>
          <p:nvPr>
            <p:ph type="title"/>
          </p:nvPr>
        </p:nvSpPr>
        <p:spPr/>
        <p:txBody>
          <a:bodyPr/>
          <a:lstStyle/>
          <a:p>
            <a:endParaRPr lang="en-IL"/>
          </a:p>
        </p:txBody>
      </p:sp>
      <p:sp>
        <p:nvSpPr>
          <p:cNvPr id="3" name="Content Placeholder 2">
            <a:extLst>
              <a:ext uri="{FF2B5EF4-FFF2-40B4-BE49-F238E27FC236}">
                <a16:creationId xmlns:a16="http://schemas.microsoft.com/office/drawing/2014/main" id="{08FA8407-1C54-E646-92C4-3B8F3A950565}"/>
              </a:ext>
            </a:extLst>
          </p:cNvPr>
          <p:cNvSpPr>
            <a:spLocks noGrp="1"/>
          </p:cNvSpPr>
          <p:nvPr>
            <p:ph sz="half" idx="2"/>
          </p:nvPr>
        </p:nvSpPr>
        <p:spPr/>
        <p:txBody>
          <a:bodyPr/>
          <a:lstStyle/>
          <a:p>
            <a:endParaRPr lang="en-IL"/>
          </a:p>
        </p:txBody>
      </p:sp>
      <p:sp>
        <p:nvSpPr>
          <p:cNvPr id="4" name="Content Placeholder 3">
            <a:extLst>
              <a:ext uri="{FF2B5EF4-FFF2-40B4-BE49-F238E27FC236}">
                <a16:creationId xmlns:a16="http://schemas.microsoft.com/office/drawing/2014/main" id="{4B6862DE-0032-3E41-AD26-7FB8176B288F}"/>
              </a:ext>
            </a:extLst>
          </p:cNvPr>
          <p:cNvSpPr>
            <a:spLocks noGrp="1"/>
          </p:cNvSpPr>
          <p:nvPr>
            <p:ph sz="half" idx="3"/>
          </p:nvPr>
        </p:nvSpPr>
        <p:spPr/>
        <p:txBody>
          <a:bodyPr/>
          <a:lstStyle/>
          <a:p>
            <a:endParaRPr lang="en-IL"/>
          </a:p>
        </p:txBody>
      </p:sp>
      <p:pic>
        <p:nvPicPr>
          <p:cNvPr id="5" name="Picture 2" descr="Related image">
            <a:extLst>
              <a:ext uri="{FF2B5EF4-FFF2-40B4-BE49-F238E27FC236}">
                <a16:creationId xmlns:a16="http://schemas.microsoft.com/office/drawing/2014/main" id="{A5A40062-3C83-104D-A7E0-ED412EA31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1918" y="0"/>
            <a:ext cx="12523918" cy="69596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301758-F33B-6544-BD79-6EA4A0E9C395}"/>
              </a:ext>
            </a:extLst>
          </p:cNvPr>
          <p:cNvSpPr txBox="1"/>
          <p:nvPr/>
        </p:nvSpPr>
        <p:spPr>
          <a:xfrm>
            <a:off x="5242560" y="369659"/>
            <a:ext cx="1706880" cy="769441"/>
          </a:xfrm>
          <a:prstGeom prst="rect">
            <a:avLst/>
          </a:prstGeom>
          <a:noFill/>
        </p:spPr>
        <p:txBody>
          <a:bodyPr wrap="square" rtlCol="0">
            <a:spAutoFit/>
          </a:bodyPr>
          <a:lstStyle/>
          <a:p>
            <a:r>
              <a:rPr lang="en-IL" sz="4400" b="1" dirty="0"/>
              <a:t>Demo</a:t>
            </a:r>
          </a:p>
        </p:txBody>
      </p:sp>
    </p:spTree>
    <p:extLst>
      <p:ext uri="{BB962C8B-B14F-4D97-AF65-F5344CB8AC3E}">
        <p14:creationId xmlns:p14="http://schemas.microsoft.com/office/powerpoint/2010/main" val="35465820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3407" y="5080"/>
            <a:ext cx="11598910" cy="6781800"/>
            <a:chOff x="593407" y="5080"/>
            <a:chExt cx="11598910" cy="6781800"/>
          </a:xfrm>
        </p:grpSpPr>
        <p:sp>
          <p:nvSpPr>
            <p:cNvPr id="3" name="object 3"/>
            <p:cNvSpPr/>
            <p:nvPr/>
          </p:nvSpPr>
          <p:spPr>
            <a:xfrm>
              <a:off x="6512560" y="5080"/>
              <a:ext cx="5679440" cy="6781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4"/>
              <a:ext cx="2304034" cy="5492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779775" y="526034"/>
              <a:ext cx="2150618" cy="54927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782819" y="526034"/>
              <a:ext cx="3164839" cy="549275"/>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672147" y="1303337"/>
            <a:ext cx="10424160" cy="2530180"/>
          </a:xfrm>
          <a:prstGeom prst="rect">
            <a:avLst/>
          </a:prstGeom>
        </p:spPr>
        <p:txBody>
          <a:bodyPr vert="horz" wrap="square" lIns="0" tIns="11430" rIns="0" bIns="0" rtlCol="0">
            <a:spAutoFit/>
          </a:bodyPr>
          <a:lstStyle/>
          <a:p>
            <a:pPr marL="12700">
              <a:lnSpc>
                <a:spcPct val="100000"/>
              </a:lnSpc>
              <a:spcBef>
                <a:spcPts val="90"/>
              </a:spcBef>
            </a:pPr>
            <a:r>
              <a:rPr sz="1850" b="1" spc="-65" dirty="0">
                <a:latin typeface="Lucida Sans"/>
                <a:cs typeface="Lucida Sans"/>
              </a:rPr>
              <a:t>Business</a:t>
            </a:r>
            <a:r>
              <a:rPr sz="1850" b="1" spc="-150" dirty="0">
                <a:latin typeface="Lucida Sans"/>
                <a:cs typeface="Lucida Sans"/>
              </a:rPr>
              <a:t> </a:t>
            </a:r>
            <a:r>
              <a:rPr sz="1850" b="1" spc="-45" dirty="0">
                <a:latin typeface="Lucida Sans"/>
                <a:cs typeface="Lucida Sans"/>
              </a:rPr>
              <a:t>proces</a:t>
            </a:r>
            <a:r>
              <a:rPr sz="1850" b="1" spc="-305" dirty="0">
                <a:latin typeface="Lucida Sans"/>
                <a:cs typeface="Lucida Sans"/>
              </a:rPr>
              <a:t> </a:t>
            </a:r>
            <a:r>
              <a:rPr sz="1850" b="1" spc="-5" dirty="0">
                <a:latin typeface="Lucida Sans"/>
                <a:cs typeface="Lucida Sans"/>
              </a:rPr>
              <a:t>automation</a:t>
            </a:r>
            <a:r>
              <a:rPr sz="1850" b="1" spc="-254" dirty="0">
                <a:latin typeface="Lucida Sans"/>
                <a:cs typeface="Lucida Sans"/>
              </a:rPr>
              <a:t> </a:t>
            </a:r>
            <a:r>
              <a:rPr sz="1850" spc="-125" dirty="0">
                <a:latin typeface="Lucida Sans" panose="020B0602030504020204" pitchFamily="34" charset="77"/>
                <a:cs typeface="Arial Black"/>
              </a:rPr>
              <a:t>in</a:t>
            </a:r>
            <a:r>
              <a:rPr sz="1850" spc="-305" dirty="0">
                <a:latin typeface="Lucida Sans" panose="020B0602030504020204" pitchFamily="34" charset="77"/>
                <a:cs typeface="Arial Black"/>
              </a:rPr>
              <a:t> </a:t>
            </a:r>
            <a:r>
              <a:rPr sz="1850" spc="-204" dirty="0">
                <a:latin typeface="Lucida Sans" panose="020B0602030504020204" pitchFamily="34" charset="77"/>
                <a:cs typeface="Arial Black"/>
              </a:rPr>
              <a:t>Salesforce</a:t>
            </a:r>
            <a:r>
              <a:rPr sz="1850" spc="-290" dirty="0">
                <a:latin typeface="Lucida Sans" panose="020B0602030504020204" pitchFamily="34" charset="77"/>
                <a:cs typeface="Arial Black"/>
              </a:rPr>
              <a:t> </a:t>
            </a:r>
            <a:r>
              <a:rPr sz="1850" spc="-220" dirty="0">
                <a:latin typeface="Lucida Sans" panose="020B0602030504020204" pitchFamily="34" charset="77"/>
                <a:cs typeface="Arial Black"/>
              </a:rPr>
              <a:t>can</a:t>
            </a:r>
            <a:r>
              <a:rPr sz="1850" spc="-300" dirty="0">
                <a:latin typeface="Lucida Sans" panose="020B0602030504020204" pitchFamily="34" charset="77"/>
                <a:cs typeface="Arial Black"/>
              </a:rPr>
              <a:t> </a:t>
            </a:r>
            <a:r>
              <a:rPr sz="1850" spc="-160" dirty="0">
                <a:latin typeface="Lucida Sans" panose="020B0602030504020204" pitchFamily="34" charset="77"/>
                <a:cs typeface="Arial Black"/>
              </a:rPr>
              <a:t>be</a:t>
            </a:r>
            <a:r>
              <a:rPr sz="1850" spc="-210" dirty="0">
                <a:latin typeface="Lucida Sans" panose="020B0602030504020204" pitchFamily="34" charset="77"/>
                <a:cs typeface="Arial Black"/>
              </a:rPr>
              <a:t> </a:t>
            </a:r>
            <a:r>
              <a:rPr sz="1850" spc="-195" dirty="0">
                <a:latin typeface="Lucida Sans" panose="020B0602030504020204" pitchFamily="34" charset="77"/>
                <a:cs typeface="Arial Black"/>
              </a:rPr>
              <a:t>achieved</a:t>
            </a:r>
            <a:r>
              <a:rPr sz="1850" spc="-305" dirty="0">
                <a:latin typeface="Lucida Sans" panose="020B0602030504020204" pitchFamily="34" charset="77"/>
                <a:cs typeface="Arial Black"/>
              </a:rPr>
              <a:t> </a:t>
            </a:r>
            <a:r>
              <a:rPr sz="1850" spc="-125" dirty="0">
                <a:latin typeface="Lucida Sans" panose="020B0602030504020204" pitchFamily="34" charset="77"/>
                <a:cs typeface="Arial Black"/>
              </a:rPr>
              <a:t>in</a:t>
            </a:r>
            <a:r>
              <a:rPr sz="1850" spc="-305" dirty="0">
                <a:latin typeface="Lucida Sans" panose="020B0602030504020204" pitchFamily="34" charset="77"/>
                <a:cs typeface="Arial Black"/>
              </a:rPr>
              <a:t> </a:t>
            </a:r>
            <a:r>
              <a:rPr sz="1850" spc="-160" dirty="0">
                <a:latin typeface="Lucida Sans" panose="020B0602030504020204" pitchFamily="34" charset="77"/>
                <a:cs typeface="Arial Black"/>
              </a:rPr>
              <a:t>various</a:t>
            </a:r>
            <a:r>
              <a:rPr sz="1850" spc="-280" dirty="0">
                <a:latin typeface="Lucida Sans" panose="020B0602030504020204" pitchFamily="34" charset="77"/>
                <a:cs typeface="Arial Black"/>
              </a:rPr>
              <a:t> </a:t>
            </a:r>
            <a:r>
              <a:rPr sz="1850" spc="-220" dirty="0">
                <a:latin typeface="Lucida Sans" panose="020B0602030504020204" pitchFamily="34" charset="77"/>
                <a:cs typeface="Arial Black"/>
              </a:rPr>
              <a:t>ways,</a:t>
            </a:r>
            <a:r>
              <a:rPr sz="1850" spc="-270" dirty="0">
                <a:latin typeface="Lucida Sans" panose="020B0602030504020204" pitchFamily="34" charset="77"/>
                <a:cs typeface="Arial Black"/>
              </a:rPr>
              <a:t> </a:t>
            </a:r>
            <a:r>
              <a:rPr sz="1850" spc="-175" dirty="0">
                <a:latin typeface="Lucida Sans" panose="020B0602030504020204" pitchFamily="34" charset="77"/>
                <a:cs typeface="Arial Black"/>
              </a:rPr>
              <a:t>this</a:t>
            </a:r>
            <a:r>
              <a:rPr sz="1850" spc="-290" dirty="0">
                <a:latin typeface="Lucida Sans" panose="020B0602030504020204" pitchFamily="34" charset="77"/>
                <a:cs typeface="Arial Black"/>
              </a:rPr>
              <a:t> </a:t>
            </a:r>
            <a:r>
              <a:rPr sz="1850" spc="-175" dirty="0">
                <a:latin typeface="Lucida Sans" panose="020B0602030504020204" pitchFamily="34" charset="77"/>
                <a:cs typeface="Arial Black"/>
              </a:rPr>
              <a:t>includes:</a:t>
            </a:r>
            <a:endParaRPr sz="1850">
              <a:latin typeface="Lucida Sans" panose="020B0602030504020204" pitchFamily="34" charset="77"/>
              <a:cs typeface="Arial Black"/>
            </a:endParaRPr>
          </a:p>
          <a:p>
            <a:pPr marL="297180" marR="919480" indent="-285115">
              <a:lnSpc>
                <a:spcPts val="2160"/>
              </a:lnSpc>
              <a:spcBef>
                <a:spcPts val="2230"/>
              </a:spcBef>
              <a:buFont typeface="Arial"/>
              <a:buChar char="•"/>
              <a:tabLst>
                <a:tab pos="297180" algn="l"/>
                <a:tab pos="297815" algn="l"/>
              </a:tabLst>
            </a:pPr>
            <a:r>
              <a:rPr sz="1850" b="1" spc="-25" dirty="0">
                <a:latin typeface="Lucida Sans"/>
                <a:cs typeface="Lucida Sans"/>
              </a:rPr>
              <a:t>Validation</a:t>
            </a:r>
            <a:r>
              <a:rPr sz="1850" b="1" spc="-265" dirty="0">
                <a:latin typeface="Lucida Sans"/>
                <a:cs typeface="Lucida Sans"/>
              </a:rPr>
              <a:t> </a:t>
            </a:r>
            <a:r>
              <a:rPr sz="1850" b="1" spc="-45" dirty="0">
                <a:latin typeface="Lucida Sans"/>
                <a:cs typeface="Lucida Sans"/>
              </a:rPr>
              <a:t>rules</a:t>
            </a:r>
            <a:r>
              <a:rPr sz="1850" b="1" spc="-290" dirty="0">
                <a:latin typeface="Lucida Sans"/>
                <a:cs typeface="Lucida Sans"/>
              </a:rPr>
              <a:t> </a:t>
            </a:r>
            <a:r>
              <a:rPr sz="1850" spc="-125" dirty="0">
                <a:latin typeface="Lucida Sans" panose="020B0602030504020204" pitchFamily="34" charset="77"/>
                <a:cs typeface="Arial Black"/>
              </a:rPr>
              <a:t>in</a:t>
            </a:r>
            <a:r>
              <a:rPr sz="1850" spc="-215" dirty="0">
                <a:latin typeface="Lucida Sans" panose="020B0602030504020204" pitchFamily="34" charset="77"/>
                <a:cs typeface="Arial Black"/>
              </a:rPr>
              <a:t> </a:t>
            </a:r>
            <a:r>
              <a:rPr sz="1850" spc="-160" dirty="0">
                <a:latin typeface="Lucida Sans" panose="020B0602030504020204" pitchFamily="34" charset="77"/>
                <a:cs typeface="Arial Black"/>
              </a:rPr>
              <a:t>combination</a:t>
            </a:r>
            <a:r>
              <a:rPr sz="1850" spc="-305" dirty="0">
                <a:latin typeface="Lucida Sans" panose="020B0602030504020204" pitchFamily="34" charset="77"/>
                <a:cs typeface="Arial Black"/>
              </a:rPr>
              <a:t> </a:t>
            </a:r>
            <a:r>
              <a:rPr sz="1850" spc="-185" dirty="0">
                <a:latin typeface="Lucida Sans" panose="020B0602030504020204" pitchFamily="34" charset="77"/>
                <a:cs typeface="Arial Black"/>
              </a:rPr>
              <a:t>with</a:t>
            </a:r>
            <a:r>
              <a:rPr sz="1850" spc="-305" dirty="0">
                <a:latin typeface="Lucida Sans" panose="020B0602030504020204" pitchFamily="34" charset="77"/>
                <a:cs typeface="Arial Black"/>
              </a:rPr>
              <a:t> </a:t>
            </a:r>
            <a:r>
              <a:rPr sz="1850" b="1" spc="-30" dirty="0">
                <a:latin typeface="Lucida Sans"/>
                <a:cs typeface="Lucida Sans"/>
              </a:rPr>
              <a:t>formulas,</a:t>
            </a:r>
            <a:r>
              <a:rPr sz="1850" b="1" spc="-229" dirty="0">
                <a:latin typeface="Lucida Sans"/>
                <a:cs typeface="Lucida Sans"/>
              </a:rPr>
              <a:t> </a:t>
            </a:r>
            <a:r>
              <a:rPr sz="1850" b="1" spc="-60" dirty="0">
                <a:latin typeface="Lucida Sans"/>
                <a:cs typeface="Lucida Sans"/>
              </a:rPr>
              <a:t>Assignment</a:t>
            </a:r>
            <a:r>
              <a:rPr sz="1850" b="1" spc="-340" dirty="0">
                <a:latin typeface="Lucida Sans"/>
                <a:cs typeface="Lucida Sans"/>
              </a:rPr>
              <a:t> </a:t>
            </a:r>
            <a:r>
              <a:rPr sz="1850" b="1" spc="-35" dirty="0">
                <a:latin typeface="Lucida Sans"/>
                <a:cs typeface="Lucida Sans"/>
              </a:rPr>
              <a:t>Rules,</a:t>
            </a:r>
            <a:r>
              <a:rPr sz="1850" b="1" spc="-240" dirty="0">
                <a:latin typeface="Lucida Sans"/>
                <a:cs typeface="Lucida Sans"/>
              </a:rPr>
              <a:t> </a:t>
            </a:r>
            <a:r>
              <a:rPr sz="1850" b="1" spc="-25" dirty="0">
                <a:latin typeface="Lucida Sans"/>
                <a:cs typeface="Lucida Sans"/>
              </a:rPr>
              <a:t>Duplicate</a:t>
            </a:r>
            <a:r>
              <a:rPr sz="1850" b="1" spc="-310" dirty="0">
                <a:latin typeface="Lucida Sans"/>
                <a:cs typeface="Lucida Sans"/>
              </a:rPr>
              <a:t> </a:t>
            </a:r>
            <a:r>
              <a:rPr sz="1850" b="1" spc="-35" dirty="0">
                <a:latin typeface="Lucida Sans"/>
                <a:cs typeface="Lucida Sans"/>
              </a:rPr>
              <a:t>Rules,  </a:t>
            </a:r>
            <a:r>
              <a:rPr sz="1850" b="1" spc="-30" dirty="0">
                <a:latin typeface="Lucida Sans"/>
                <a:cs typeface="Lucida Sans"/>
              </a:rPr>
              <a:t>Milestones</a:t>
            </a:r>
            <a:endParaRPr sz="1850">
              <a:latin typeface="Lucida Sans"/>
              <a:cs typeface="Lucida Sans"/>
            </a:endParaRPr>
          </a:p>
          <a:p>
            <a:pPr marL="297180" marR="5080" indent="-285115">
              <a:lnSpc>
                <a:spcPts val="2160"/>
              </a:lnSpc>
              <a:spcBef>
                <a:spcPts val="2170"/>
              </a:spcBef>
              <a:buFont typeface="Arial"/>
              <a:buChar char="•"/>
              <a:tabLst>
                <a:tab pos="297180" algn="l"/>
                <a:tab pos="297815" algn="l"/>
              </a:tabLst>
            </a:pPr>
            <a:r>
              <a:rPr sz="1850" spc="-160" dirty="0">
                <a:latin typeface="Lucida Sans" panose="020B0602030504020204" pitchFamily="34" charset="77"/>
                <a:cs typeface="Arial Black"/>
              </a:rPr>
              <a:t>Configuration</a:t>
            </a:r>
            <a:r>
              <a:rPr sz="1850" spc="-280" dirty="0">
                <a:latin typeface="Lucida Sans" panose="020B0602030504020204" pitchFamily="34" charset="77"/>
                <a:cs typeface="Arial Black"/>
              </a:rPr>
              <a:t> </a:t>
            </a:r>
            <a:r>
              <a:rPr sz="1850" spc="-160" dirty="0">
                <a:latin typeface="Lucida Sans" panose="020B0602030504020204" pitchFamily="34" charset="77"/>
                <a:cs typeface="Arial Black"/>
              </a:rPr>
              <a:t>by</a:t>
            </a:r>
            <a:r>
              <a:rPr sz="1850" spc="-254" dirty="0">
                <a:latin typeface="Lucida Sans" panose="020B0602030504020204" pitchFamily="34" charset="77"/>
                <a:cs typeface="Arial Black"/>
              </a:rPr>
              <a:t> </a:t>
            </a:r>
            <a:r>
              <a:rPr sz="1850" spc="-195" dirty="0">
                <a:latin typeface="Lucida Sans" panose="020B0602030504020204" pitchFamily="34" charset="77"/>
                <a:cs typeface="Arial Black"/>
              </a:rPr>
              <a:t>use</a:t>
            </a:r>
            <a:r>
              <a:rPr sz="1850" spc="-275" dirty="0">
                <a:latin typeface="Lucida Sans" panose="020B0602030504020204" pitchFamily="34" charset="77"/>
                <a:cs typeface="Arial Black"/>
              </a:rPr>
              <a:t> </a:t>
            </a:r>
            <a:r>
              <a:rPr sz="1850" spc="-110" dirty="0">
                <a:latin typeface="Lucida Sans" panose="020B0602030504020204" pitchFamily="34" charset="77"/>
                <a:cs typeface="Arial Black"/>
              </a:rPr>
              <a:t>of</a:t>
            </a:r>
            <a:r>
              <a:rPr sz="1850" spc="-185" dirty="0">
                <a:latin typeface="Lucida Sans" panose="020B0602030504020204" pitchFamily="34" charset="77"/>
                <a:cs typeface="Arial Black"/>
              </a:rPr>
              <a:t> declarative</a:t>
            </a:r>
            <a:r>
              <a:rPr sz="1850" spc="-345" dirty="0">
                <a:latin typeface="Lucida Sans" panose="020B0602030504020204" pitchFamily="34" charset="77"/>
                <a:cs typeface="Arial Black"/>
              </a:rPr>
              <a:t> </a:t>
            </a:r>
            <a:r>
              <a:rPr sz="1850" spc="-165" dirty="0">
                <a:latin typeface="Lucida Sans" panose="020B0602030504020204" pitchFamily="34" charset="77"/>
                <a:cs typeface="Arial Black"/>
              </a:rPr>
              <a:t>tools</a:t>
            </a:r>
            <a:r>
              <a:rPr sz="1850" spc="-280" dirty="0">
                <a:latin typeface="Lucida Sans" panose="020B0602030504020204" pitchFamily="34" charset="77"/>
                <a:cs typeface="Arial Black"/>
              </a:rPr>
              <a:t> </a:t>
            </a:r>
            <a:r>
              <a:rPr sz="1850" spc="-190" dirty="0">
                <a:latin typeface="Lucida Sans" panose="020B0602030504020204" pitchFamily="34" charset="77"/>
                <a:cs typeface="Arial Black"/>
              </a:rPr>
              <a:t>like</a:t>
            </a:r>
            <a:r>
              <a:rPr sz="1850" spc="-285" dirty="0">
                <a:latin typeface="Lucida Sans" panose="020B0602030504020204" pitchFamily="34" charset="77"/>
                <a:cs typeface="Arial Black"/>
              </a:rPr>
              <a:t> </a:t>
            </a:r>
            <a:r>
              <a:rPr sz="1850" b="1" spc="-60" dirty="0">
                <a:latin typeface="Lucida Sans"/>
                <a:cs typeface="Lucida Sans"/>
              </a:rPr>
              <a:t>Process</a:t>
            </a:r>
            <a:r>
              <a:rPr sz="1850" b="1" spc="-215" dirty="0">
                <a:latin typeface="Lucida Sans"/>
                <a:cs typeface="Lucida Sans"/>
              </a:rPr>
              <a:t> </a:t>
            </a:r>
            <a:r>
              <a:rPr sz="1850" b="1" spc="-10" dirty="0">
                <a:latin typeface="Lucida Sans"/>
                <a:cs typeface="Lucida Sans"/>
              </a:rPr>
              <a:t>Builder,</a:t>
            </a:r>
            <a:r>
              <a:rPr sz="1850" b="1" spc="-240" dirty="0">
                <a:latin typeface="Lucida Sans"/>
                <a:cs typeface="Lucida Sans"/>
              </a:rPr>
              <a:t> </a:t>
            </a:r>
            <a:r>
              <a:rPr sz="1850" b="1" spc="-55" dirty="0">
                <a:latin typeface="Lucida Sans"/>
                <a:cs typeface="Lucida Sans"/>
              </a:rPr>
              <a:t>Visual</a:t>
            </a:r>
            <a:r>
              <a:rPr sz="1850" b="1" spc="-240" dirty="0">
                <a:latin typeface="Lucida Sans"/>
                <a:cs typeface="Lucida Sans"/>
              </a:rPr>
              <a:t> </a:t>
            </a:r>
            <a:r>
              <a:rPr sz="1850" b="1" spc="-35" dirty="0">
                <a:latin typeface="Lucida Sans"/>
                <a:cs typeface="Lucida Sans"/>
              </a:rPr>
              <a:t>Workflow</a:t>
            </a:r>
            <a:r>
              <a:rPr sz="1850" b="1" spc="-245" dirty="0">
                <a:latin typeface="Lucida Sans"/>
                <a:cs typeface="Lucida Sans"/>
              </a:rPr>
              <a:t> </a:t>
            </a:r>
            <a:r>
              <a:rPr sz="1850" spc="-140" dirty="0">
                <a:latin typeface="Lucida Sans" panose="020B0602030504020204" pitchFamily="34" charset="77"/>
                <a:cs typeface="Arial Black"/>
              </a:rPr>
              <a:t>and</a:t>
            </a:r>
            <a:r>
              <a:rPr sz="1850" spc="-295" dirty="0">
                <a:latin typeface="Lucida Sans" panose="020B0602030504020204" pitchFamily="34" charset="77"/>
                <a:cs typeface="Arial Black"/>
              </a:rPr>
              <a:t> </a:t>
            </a:r>
            <a:r>
              <a:rPr sz="1850" b="1" spc="-35" dirty="0">
                <a:latin typeface="Lucida Sans"/>
                <a:cs typeface="Lucida Sans"/>
              </a:rPr>
              <a:t>Workflow  </a:t>
            </a:r>
            <a:r>
              <a:rPr sz="1850" b="1" spc="-50" dirty="0">
                <a:latin typeface="Lucida Sans"/>
                <a:cs typeface="Lucida Sans"/>
              </a:rPr>
              <a:t>Rules </a:t>
            </a:r>
            <a:r>
              <a:rPr sz="1850" b="1" spc="-35" dirty="0">
                <a:latin typeface="Lucida Sans"/>
                <a:cs typeface="Lucida Sans"/>
              </a:rPr>
              <a:t>or</a:t>
            </a:r>
            <a:r>
              <a:rPr sz="1850" b="1" spc="-325" dirty="0">
                <a:latin typeface="Lucida Sans"/>
                <a:cs typeface="Lucida Sans"/>
              </a:rPr>
              <a:t> </a:t>
            </a:r>
            <a:r>
              <a:rPr sz="1850" b="1" spc="-60" dirty="0">
                <a:latin typeface="Lucida Sans"/>
                <a:cs typeface="Lucida Sans"/>
              </a:rPr>
              <a:t>Approvals</a:t>
            </a:r>
            <a:endParaRPr sz="1850">
              <a:latin typeface="Lucida Sans"/>
              <a:cs typeface="Lucida Sans"/>
            </a:endParaRPr>
          </a:p>
          <a:p>
            <a:pPr marL="297180" indent="-285115">
              <a:lnSpc>
                <a:spcPct val="100000"/>
              </a:lnSpc>
              <a:spcBef>
                <a:spcPts val="2045"/>
              </a:spcBef>
              <a:buFont typeface="Arial"/>
              <a:buChar char="•"/>
              <a:tabLst>
                <a:tab pos="297180" algn="l"/>
                <a:tab pos="297815" algn="l"/>
              </a:tabLst>
            </a:pPr>
            <a:r>
              <a:rPr sz="1850" spc="-160" dirty="0">
                <a:latin typeface="Lucida Sans" panose="020B0602030504020204" pitchFamily="34" charset="77"/>
                <a:cs typeface="Arial Black"/>
              </a:rPr>
              <a:t>Automation</a:t>
            </a:r>
            <a:r>
              <a:rPr sz="1850" spc="-300" dirty="0">
                <a:latin typeface="Lucida Sans" panose="020B0602030504020204" pitchFamily="34" charset="77"/>
                <a:cs typeface="Arial Black"/>
              </a:rPr>
              <a:t> </a:t>
            </a:r>
            <a:r>
              <a:rPr sz="1850" spc="-175" dirty="0">
                <a:latin typeface="Lucida Sans" panose="020B0602030504020204" pitchFamily="34" charset="77"/>
                <a:cs typeface="Arial Black"/>
              </a:rPr>
              <a:t>based</a:t>
            </a:r>
            <a:r>
              <a:rPr sz="1850" spc="-310" dirty="0">
                <a:latin typeface="Lucida Sans" panose="020B0602030504020204" pitchFamily="34" charset="77"/>
                <a:cs typeface="Arial Black"/>
              </a:rPr>
              <a:t> </a:t>
            </a:r>
            <a:r>
              <a:rPr sz="1850" spc="-110" dirty="0">
                <a:latin typeface="Lucida Sans" panose="020B0602030504020204" pitchFamily="34" charset="77"/>
                <a:cs typeface="Arial Black"/>
              </a:rPr>
              <a:t>on</a:t>
            </a:r>
            <a:r>
              <a:rPr sz="1850" spc="-310" dirty="0">
                <a:latin typeface="Lucida Sans" panose="020B0602030504020204" pitchFamily="34" charset="77"/>
                <a:cs typeface="Arial Black"/>
              </a:rPr>
              <a:t> </a:t>
            </a:r>
            <a:r>
              <a:rPr sz="1850" b="1" spc="-30" dirty="0">
                <a:latin typeface="Lucida Sans"/>
                <a:cs typeface="Lucida Sans"/>
              </a:rPr>
              <a:t>Apex</a:t>
            </a:r>
            <a:r>
              <a:rPr sz="1850" b="1" spc="-290" dirty="0">
                <a:latin typeface="Lucida Sans"/>
                <a:cs typeface="Lucida Sans"/>
              </a:rPr>
              <a:t> </a:t>
            </a:r>
            <a:r>
              <a:rPr sz="1850" b="1" spc="-30" dirty="0">
                <a:latin typeface="Lucida Sans"/>
                <a:cs typeface="Lucida Sans"/>
              </a:rPr>
              <a:t>code</a:t>
            </a:r>
            <a:endParaRPr sz="1850">
              <a:latin typeface="Lucida Sans"/>
              <a:cs typeface="Lucida Sans"/>
            </a:endParaRPr>
          </a:p>
        </p:txBody>
      </p:sp>
      <p:sp>
        <p:nvSpPr>
          <p:cNvPr id="8" name="object 8"/>
          <p:cNvSpPr txBox="1"/>
          <p:nvPr/>
        </p:nvSpPr>
        <p:spPr>
          <a:xfrm>
            <a:off x="672147" y="4599876"/>
            <a:ext cx="10573385" cy="1343316"/>
          </a:xfrm>
          <a:prstGeom prst="rect">
            <a:avLst/>
          </a:prstGeom>
        </p:spPr>
        <p:txBody>
          <a:bodyPr vert="horz" wrap="square" lIns="0" tIns="27305" rIns="0" bIns="0" rtlCol="0">
            <a:spAutoFit/>
          </a:bodyPr>
          <a:lstStyle/>
          <a:p>
            <a:pPr marL="12700" marR="5080">
              <a:lnSpc>
                <a:spcPts val="2160"/>
              </a:lnSpc>
              <a:spcBef>
                <a:spcPts val="215"/>
              </a:spcBef>
            </a:pPr>
            <a:r>
              <a:rPr sz="1850" spc="-160" dirty="0">
                <a:latin typeface="Lucida Sans" panose="020B0602030504020204" pitchFamily="34" charset="77"/>
                <a:cs typeface="Arial Black"/>
              </a:rPr>
              <a:t>Automation</a:t>
            </a:r>
            <a:r>
              <a:rPr sz="1850" spc="-280" dirty="0">
                <a:latin typeface="Lucida Sans" panose="020B0602030504020204" pitchFamily="34" charset="77"/>
                <a:cs typeface="Arial Black"/>
              </a:rPr>
              <a:t> </a:t>
            </a:r>
            <a:r>
              <a:rPr sz="1850" spc="-170" dirty="0">
                <a:latin typeface="Lucida Sans" panose="020B0602030504020204" pitchFamily="34" charset="77"/>
                <a:cs typeface="Arial Black"/>
              </a:rPr>
              <a:t>implementation</a:t>
            </a:r>
            <a:r>
              <a:rPr sz="1850" spc="-280" dirty="0">
                <a:latin typeface="Lucida Sans" panose="020B0602030504020204" pitchFamily="34" charset="77"/>
                <a:cs typeface="Arial Black"/>
              </a:rPr>
              <a:t> </a:t>
            </a:r>
            <a:r>
              <a:rPr sz="1850" spc="-175" dirty="0">
                <a:latin typeface="Lucida Sans" panose="020B0602030504020204" pitchFamily="34" charset="77"/>
                <a:cs typeface="Arial Black"/>
              </a:rPr>
              <a:t>based</a:t>
            </a:r>
            <a:r>
              <a:rPr sz="1850" spc="-290" dirty="0">
                <a:latin typeface="Lucida Sans" panose="020B0602030504020204" pitchFamily="34" charset="77"/>
                <a:cs typeface="Arial Black"/>
              </a:rPr>
              <a:t> </a:t>
            </a:r>
            <a:r>
              <a:rPr sz="1850" spc="-110" dirty="0">
                <a:latin typeface="Lucida Sans" panose="020B0602030504020204" pitchFamily="34" charset="77"/>
                <a:cs typeface="Arial Black"/>
              </a:rPr>
              <a:t>on</a:t>
            </a:r>
            <a:r>
              <a:rPr sz="1850" spc="-295" dirty="0">
                <a:latin typeface="Lucida Sans" panose="020B0602030504020204" pitchFamily="34" charset="77"/>
                <a:cs typeface="Arial Black"/>
              </a:rPr>
              <a:t> </a:t>
            </a:r>
            <a:r>
              <a:rPr sz="1850" spc="-175" dirty="0">
                <a:latin typeface="Lucida Sans" panose="020B0602030504020204" pitchFamily="34" charset="77"/>
                <a:cs typeface="Arial Black"/>
              </a:rPr>
              <a:t>simple</a:t>
            </a:r>
            <a:r>
              <a:rPr sz="1850" spc="-275" dirty="0">
                <a:latin typeface="Lucida Sans" panose="020B0602030504020204" pitchFamily="34" charset="77"/>
                <a:cs typeface="Arial Black"/>
              </a:rPr>
              <a:t> </a:t>
            </a:r>
            <a:r>
              <a:rPr sz="1850" spc="-160" dirty="0">
                <a:latin typeface="Lucida Sans" panose="020B0602030504020204" pitchFamily="34" charset="77"/>
                <a:cs typeface="Arial Black"/>
              </a:rPr>
              <a:t>configuration</a:t>
            </a:r>
            <a:r>
              <a:rPr sz="1850" spc="-270" dirty="0">
                <a:latin typeface="Lucida Sans" panose="020B0602030504020204" pitchFamily="34" charset="77"/>
                <a:cs typeface="Arial Black"/>
              </a:rPr>
              <a:t> </a:t>
            </a:r>
            <a:r>
              <a:rPr sz="1850" spc="-145" dirty="0">
                <a:latin typeface="Lucida Sans" panose="020B0602030504020204" pitchFamily="34" charset="77"/>
                <a:cs typeface="Arial Black"/>
              </a:rPr>
              <a:t>and</a:t>
            </a:r>
            <a:r>
              <a:rPr sz="1850" spc="-295" dirty="0">
                <a:latin typeface="Lucida Sans" panose="020B0602030504020204" pitchFamily="34" charset="77"/>
                <a:cs typeface="Arial Black"/>
              </a:rPr>
              <a:t> </a:t>
            </a:r>
            <a:r>
              <a:rPr sz="1850" spc="-195" dirty="0">
                <a:latin typeface="Lucida Sans" panose="020B0602030504020204" pitchFamily="34" charset="77"/>
                <a:cs typeface="Arial Black"/>
              </a:rPr>
              <a:t>declarative</a:t>
            </a:r>
            <a:r>
              <a:rPr sz="1850" spc="-265" dirty="0">
                <a:latin typeface="Lucida Sans" panose="020B0602030504020204" pitchFamily="34" charset="77"/>
                <a:cs typeface="Arial Black"/>
              </a:rPr>
              <a:t> </a:t>
            </a:r>
            <a:r>
              <a:rPr sz="1850" spc="-165" dirty="0">
                <a:latin typeface="Lucida Sans" panose="020B0602030504020204" pitchFamily="34" charset="77"/>
                <a:cs typeface="Arial Black"/>
              </a:rPr>
              <a:t>tools</a:t>
            </a:r>
            <a:r>
              <a:rPr sz="1850" spc="-280" dirty="0">
                <a:latin typeface="Lucida Sans" panose="020B0602030504020204" pitchFamily="34" charset="77"/>
                <a:cs typeface="Arial Black"/>
              </a:rPr>
              <a:t> </a:t>
            </a:r>
            <a:r>
              <a:rPr sz="1850" spc="-145" dirty="0">
                <a:latin typeface="Lucida Sans" panose="020B0602030504020204" pitchFamily="34" charset="77"/>
                <a:cs typeface="Arial Black"/>
              </a:rPr>
              <a:t>should</a:t>
            </a:r>
            <a:r>
              <a:rPr sz="1850" spc="-290" dirty="0">
                <a:latin typeface="Lucida Sans" panose="020B0602030504020204" pitchFamily="34" charset="77"/>
                <a:cs typeface="Arial Black"/>
              </a:rPr>
              <a:t> </a:t>
            </a:r>
            <a:r>
              <a:rPr sz="1850" spc="-160" dirty="0">
                <a:latin typeface="Lucida Sans" panose="020B0602030504020204" pitchFamily="34" charset="77"/>
                <a:cs typeface="Arial Black"/>
              </a:rPr>
              <a:t>be</a:t>
            </a:r>
            <a:r>
              <a:rPr sz="1850" spc="-280" dirty="0">
                <a:latin typeface="Lucida Sans" panose="020B0602030504020204" pitchFamily="34" charset="77"/>
                <a:cs typeface="Arial Black"/>
              </a:rPr>
              <a:t> </a:t>
            </a:r>
            <a:r>
              <a:rPr sz="1850" b="1" spc="-30" dirty="0">
                <a:latin typeface="Lucida Sans"/>
                <a:cs typeface="Lucida Sans"/>
              </a:rPr>
              <a:t>always  </a:t>
            </a:r>
            <a:r>
              <a:rPr sz="1850" b="1" spc="-45" dirty="0">
                <a:latin typeface="Lucida Sans"/>
                <a:cs typeface="Lucida Sans"/>
              </a:rPr>
              <a:t>considered</a:t>
            </a:r>
            <a:r>
              <a:rPr sz="1850" b="1" spc="-300" dirty="0">
                <a:latin typeface="Lucida Sans"/>
                <a:cs typeface="Lucida Sans"/>
              </a:rPr>
              <a:t> </a:t>
            </a:r>
            <a:r>
              <a:rPr sz="1850" b="1" spc="-30" dirty="0">
                <a:latin typeface="Lucida Sans"/>
                <a:cs typeface="Lucida Sans"/>
              </a:rPr>
              <a:t>before</a:t>
            </a:r>
            <a:r>
              <a:rPr sz="1850" b="1" spc="-310" dirty="0">
                <a:latin typeface="Lucida Sans"/>
                <a:cs typeface="Lucida Sans"/>
              </a:rPr>
              <a:t> </a:t>
            </a:r>
            <a:r>
              <a:rPr sz="1850" b="1" spc="-65" dirty="0">
                <a:latin typeface="Lucida Sans"/>
                <a:cs typeface="Lucida Sans"/>
              </a:rPr>
              <a:t>use</a:t>
            </a:r>
            <a:r>
              <a:rPr sz="1850" b="1" spc="-245" dirty="0">
                <a:latin typeface="Lucida Sans"/>
                <a:cs typeface="Lucida Sans"/>
              </a:rPr>
              <a:t> </a:t>
            </a:r>
            <a:r>
              <a:rPr sz="1850" b="1" spc="-60" dirty="0">
                <a:latin typeface="Lucida Sans"/>
                <a:cs typeface="Lucida Sans"/>
              </a:rPr>
              <a:t>of</a:t>
            </a:r>
            <a:r>
              <a:rPr sz="1850" b="1" spc="-185" dirty="0">
                <a:latin typeface="Lucida Sans"/>
                <a:cs typeface="Lucida Sans"/>
              </a:rPr>
              <a:t> </a:t>
            </a:r>
            <a:r>
              <a:rPr sz="1850" b="1" spc="-45" dirty="0">
                <a:latin typeface="Lucida Sans"/>
                <a:cs typeface="Lucida Sans"/>
              </a:rPr>
              <a:t>code</a:t>
            </a:r>
            <a:r>
              <a:rPr sz="1850" spc="-45" dirty="0">
                <a:latin typeface="Lucida Sans" panose="020B0602030504020204" pitchFamily="34" charset="77"/>
                <a:cs typeface="Arial Black"/>
              </a:rPr>
              <a:t>.</a:t>
            </a:r>
            <a:endParaRPr sz="1850">
              <a:latin typeface="Lucida Sans" panose="020B0602030504020204" pitchFamily="34" charset="77"/>
              <a:cs typeface="Arial Black"/>
            </a:endParaRPr>
          </a:p>
          <a:p>
            <a:pPr>
              <a:lnSpc>
                <a:spcPct val="100000"/>
              </a:lnSpc>
              <a:spcBef>
                <a:spcPts val="50"/>
              </a:spcBef>
            </a:pPr>
            <a:endParaRPr sz="2950">
              <a:latin typeface="Lucida Sans" panose="020B0602030504020204" pitchFamily="34" charset="77"/>
              <a:cs typeface="Arial Black"/>
            </a:endParaRPr>
          </a:p>
          <a:p>
            <a:pPr marL="12700">
              <a:lnSpc>
                <a:spcPct val="100000"/>
              </a:lnSpc>
            </a:pPr>
            <a:r>
              <a:rPr sz="1850" b="1" spc="-55" dirty="0">
                <a:latin typeface="Lucida Sans"/>
                <a:cs typeface="Lucida Sans"/>
              </a:rPr>
              <a:t>Code</a:t>
            </a:r>
            <a:r>
              <a:rPr sz="1850" b="1" spc="-240" dirty="0">
                <a:latin typeface="Lucida Sans"/>
                <a:cs typeface="Lucida Sans"/>
              </a:rPr>
              <a:t> </a:t>
            </a:r>
            <a:r>
              <a:rPr sz="1850" b="1" spc="-40" dirty="0">
                <a:latin typeface="Lucida Sans"/>
                <a:cs typeface="Lucida Sans"/>
              </a:rPr>
              <a:t>based</a:t>
            </a:r>
            <a:r>
              <a:rPr sz="1850" b="1" spc="-229" dirty="0">
                <a:latin typeface="Lucida Sans"/>
                <a:cs typeface="Lucida Sans"/>
              </a:rPr>
              <a:t> </a:t>
            </a:r>
            <a:r>
              <a:rPr sz="1850" b="1" spc="-10" dirty="0">
                <a:latin typeface="Lucida Sans"/>
                <a:cs typeface="Lucida Sans"/>
              </a:rPr>
              <a:t>automation</a:t>
            </a:r>
            <a:r>
              <a:rPr sz="1850" b="1" spc="-270" dirty="0">
                <a:latin typeface="Lucida Sans"/>
                <a:cs typeface="Lucida Sans"/>
              </a:rPr>
              <a:t> </a:t>
            </a:r>
            <a:r>
              <a:rPr sz="1850" b="1" spc="-60" dirty="0">
                <a:latin typeface="Lucida Sans"/>
                <a:cs typeface="Lucida Sans"/>
              </a:rPr>
              <a:t>should</a:t>
            </a:r>
            <a:r>
              <a:rPr sz="1850" b="1" spc="-245" dirty="0">
                <a:latin typeface="Lucida Sans"/>
                <a:cs typeface="Lucida Sans"/>
              </a:rPr>
              <a:t> </a:t>
            </a:r>
            <a:r>
              <a:rPr sz="1850" b="1" spc="-30" dirty="0">
                <a:latin typeface="Lucida Sans"/>
                <a:cs typeface="Lucida Sans"/>
              </a:rPr>
              <a:t>always</a:t>
            </a:r>
            <a:r>
              <a:rPr sz="1850" b="1" spc="-295" dirty="0">
                <a:latin typeface="Lucida Sans"/>
                <a:cs typeface="Lucida Sans"/>
              </a:rPr>
              <a:t> </a:t>
            </a:r>
            <a:r>
              <a:rPr sz="1850" b="1" spc="-15" dirty="0">
                <a:latin typeface="Lucida Sans"/>
                <a:cs typeface="Lucida Sans"/>
              </a:rPr>
              <a:t>be</a:t>
            </a:r>
            <a:r>
              <a:rPr sz="1850" b="1" spc="-245" dirty="0">
                <a:latin typeface="Lucida Sans"/>
                <a:cs typeface="Lucida Sans"/>
              </a:rPr>
              <a:t> </a:t>
            </a:r>
            <a:r>
              <a:rPr sz="1850" b="1" spc="10" dirty="0">
                <a:latin typeface="Lucida Sans"/>
                <a:cs typeface="Lucida Sans"/>
              </a:rPr>
              <a:t>the</a:t>
            </a:r>
            <a:r>
              <a:rPr sz="1850" b="1" spc="-155" dirty="0">
                <a:latin typeface="Lucida Sans"/>
                <a:cs typeface="Lucida Sans"/>
              </a:rPr>
              <a:t> </a:t>
            </a:r>
            <a:r>
              <a:rPr sz="1850" b="1" spc="-35" dirty="0">
                <a:latin typeface="Lucida Sans"/>
                <a:cs typeface="Lucida Sans"/>
              </a:rPr>
              <a:t>last</a:t>
            </a:r>
            <a:r>
              <a:rPr sz="1850" b="1" spc="-190" dirty="0">
                <a:latin typeface="Lucida Sans"/>
                <a:cs typeface="Lucida Sans"/>
              </a:rPr>
              <a:t> </a:t>
            </a:r>
            <a:r>
              <a:rPr sz="1850" b="1" spc="-40" dirty="0">
                <a:latin typeface="Lucida Sans"/>
                <a:cs typeface="Lucida Sans"/>
              </a:rPr>
              <a:t>resort</a:t>
            </a:r>
            <a:r>
              <a:rPr sz="1850" b="1" spc="-190" dirty="0">
                <a:latin typeface="Lucida Sans"/>
                <a:cs typeface="Lucida Sans"/>
              </a:rPr>
              <a:t> </a:t>
            </a:r>
            <a:r>
              <a:rPr sz="1850" b="1" spc="-35" dirty="0">
                <a:latin typeface="Lucida Sans"/>
                <a:cs typeface="Lucida Sans"/>
              </a:rPr>
              <a:t>solution!</a:t>
            </a:r>
            <a:endParaRPr sz="1850">
              <a:latin typeface="Lucida Sans"/>
              <a:cs typeface="Lucida Sans"/>
            </a:endParaRPr>
          </a:p>
        </p:txBody>
      </p:sp>
    </p:spTree>
    <p:extLst>
      <p:ext uri="{BB962C8B-B14F-4D97-AF65-F5344CB8AC3E}">
        <p14:creationId xmlns:p14="http://schemas.microsoft.com/office/powerpoint/2010/main" val="33888627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416179"/>
            <a:ext cx="2307082" cy="54927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3407" y="863853"/>
            <a:ext cx="2304034" cy="549275"/>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580707" y="1421828"/>
            <a:ext cx="2200275" cy="1490980"/>
          </a:xfrm>
          <a:prstGeom prst="rect">
            <a:avLst/>
          </a:prstGeom>
        </p:spPr>
        <p:txBody>
          <a:bodyPr vert="horz" wrap="square" lIns="0" tIns="12700" rIns="0" bIns="0" rtlCol="0">
            <a:spAutoFit/>
          </a:bodyPr>
          <a:lstStyle/>
          <a:p>
            <a:pPr marL="12700" marR="5080">
              <a:lnSpc>
                <a:spcPct val="100000"/>
              </a:lnSpc>
              <a:spcBef>
                <a:spcPts val="100"/>
              </a:spcBef>
            </a:pPr>
            <a:r>
              <a:rPr sz="1200" spc="-140" dirty="0">
                <a:latin typeface="Lucida Sans" panose="020B0602030504020204" pitchFamily="34" charset="77"/>
                <a:cs typeface="Arial Black"/>
              </a:rPr>
              <a:t>An </a:t>
            </a:r>
            <a:r>
              <a:rPr sz="1200" spc="-130" dirty="0">
                <a:latin typeface="Lucida Sans" panose="020B0602030504020204" pitchFamily="34" charset="77"/>
                <a:cs typeface="Arial Black"/>
              </a:rPr>
              <a:t>object </a:t>
            </a:r>
            <a:r>
              <a:rPr sz="1200" spc="-140" dirty="0">
                <a:latin typeface="Lucida Sans" panose="020B0602030504020204" pitchFamily="34" charset="77"/>
                <a:cs typeface="Arial Black"/>
              </a:rPr>
              <a:t>allows </a:t>
            </a:r>
            <a:r>
              <a:rPr sz="1200" spc="-110" dirty="0">
                <a:latin typeface="Lucida Sans" panose="020B0602030504020204" pitchFamily="34" charset="77"/>
                <a:cs typeface="Arial Black"/>
              </a:rPr>
              <a:t>you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store  </a:t>
            </a:r>
            <a:r>
              <a:rPr sz="1200" spc="-95" dirty="0">
                <a:latin typeface="Lucida Sans" panose="020B0602030504020204" pitchFamily="34" charset="77"/>
                <a:cs typeface="Arial Black"/>
              </a:rPr>
              <a:t>information </a:t>
            </a:r>
            <a:r>
              <a:rPr sz="1200" spc="-75" dirty="0">
                <a:latin typeface="Lucida Sans" panose="020B0602030504020204" pitchFamily="34" charset="77"/>
                <a:cs typeface="Arial Black"/>
              </a:rPr>
              <a:t>in </a:t>
            </a:r>
            <a:r>
              <a:rPr sz="1200" spc="-80" dirty="0">
                <a:latin typeface="Lucida Sans" panose="020B0602030504020204" pitchFamily="34" charset="77"/>
                <a:cs typeface="Arial Black"/>
              </a:rPr>
              <a:t>your </a:t>
            </a:r>
            <a:r>
              <a:rPr sz="1200" spc="-150" dirty="0">
                <a:latin typeface="Lucida Sans" panose="020B0602030504020204" pitchFamily="34" charset="77"/>
                <a:cs typeface="Arial Black"/>
              </a:rPr>
              <a:t>Salesforce  </a:t>
            </a:r>
            <a:r>
              <a:rPr sz="1200" spc="-110" dirty="0">
                <a:latin typeface="Lucida Sans" panose="020B0602030504020204" pitchFamily="34" charset="77"/>
                <a:cs typeface="Arial Black"/>
              </a:rPr>
              <a:t>organization. </a:t>
            </a:r>
            <a:r>
              <a:rPr sz="1200" spc="-150" dirty="0">
                <a:latin typeface="Lucida Sans" panose="020B0602030504020204" pitchFamily="34" charset="77"/>
                <a:cs typeface="Arial Black"/>
              </a:rPr>
              <a:t>The </a:t>
            </a:r>
            <a:r>
              <a:rPr sz="1200" spc="-130" dirty="0">
                <a:latin typeface="Lucida Sans" panose="020B0602030504020204" pitchFamily="34" charset="77"/>
                <a:cs typeface="Arial Black"/>
              </a:rPr>
              <a:t>object </a:t>
            </a:r>
            <a:r>
              <a:rPr sz="1200" spc="-125" dirty="0">
                <a:latin typeface="Lucida Sans" panose="020B0602030504020204" pitchFamily="34" charset="77"/>
                <a:cs typeface="Arial Black"/>
              </a:rPr>
              <a:t>is </a:t>
            </a:r>
            <a:r>
              <a:rPr sz="1200" spc="-114" dirty="0">
                <a:latin typeface="Lucida Sans" panose="020B0602030504020204" pitchFamily="34" charset="77"/>
                <a:cs typeface="Arial Black"/>
              </a:rPr>
              <a:t>the  </a:t>
            </a:r>
            <a:r>
              <a:rPr sz="1200" spc="-105" dirty="0">
                <a:latin typeface="Lucida Sans" panose="020B0602030504020204" pitchFamily="34" charset="77"/>
                <a:cs typeface="Arial Black"/>
              </a:rPr>
              <a:t>overall </a:t>
            </a:r>
            <a:r>
              <a:rPr sz="1200" spc="-120" dirty="0">
                <a:latin typeface="Lucida Sans" panose="020B0602030504020204" pitchFamily="34" charset="77"/>
                <a:cs typeface="Arial Black"/>
              </a:rPr>
              <a:t>definition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the type </a:t>
            </a:r>
            <a:r>
              <a:rPr sz="1200" spc="-75" dirty="0">
                <a:latin typeface="Lucida Sans" panose="020B0602030504020204" pitchFamily="34" charset="77"/>
                <a:cs typeface="Arial Black"/>
              </a:rPr>
              <a:t>of  </a:t>
            </a:r>
            <a:r>
              <a:rPr sz="1200" spc="-90" dirty="0">
                <a:latin typeface="Lucida Sans" panose="020B0602030504020204" pitchFamily="34" charset="77"/>
                <a:cs typeface="Arial Black"/>
              </a:rPr>
              <a:t>information</a:t>
            </a:r>
            <a:r>
              <a:rPr sz="1200" spc="-190" dirty="0">
                <a:latin typeface="Lucida Sans" panose="020B0602030504020204" pitchFamily="34" charset="77"/>
                <a:cs typeface="Arial Black"/>
              </a:rPr>
              <a:t> </a:t>
            </a:r>
            <a:r>
              <a:rPr sz="1200" spc="-110" dirty="0">
                <a:latin typeface="Lucida Sans" panose="020B0602030504020204" pitchFamily="34" charset="77"/>
                <a:cs typeface="Arial Black"/>
              </a:rPr>
              <a:t>you</a:t>
            </a:r>
            <a:r>
              <a:rPr sz="1200" spc="-190" dirty="0">
                <a:latin typeface="Lucida Sans" panose="020B0602030504020204" pitchFamily="34" charset="77"/>
                <a:cs typeface="Arial Black"/>
              </a:rPr>
              <a:t> </a:t>
            </a:r>
            <a:r>
              <a:rPr sz="1200" spc="-114" dirty="0">
                <a:latin typeface="Lucida Sans" panose="020B0602030504020204" pitchFamily="34" charset="77"/>
                <a:cs typeface="Arial Black"/>
              </a:rPr>
              <a:t>are</a:t>
            </a:r>
            <a:r>
              <a:rPr sz="1200" spc="-204" dirty="0">
                <a:latin typeface="Lucida Sans" panose="020B0602030504020204" pitchFamily="34" charset="77"/>
                <a:cs typeface="Arial Black"/>
              </a:rPr>
              <a:t> </a:t>
            </a:r>
            <a:r>
              <a:rPr sz="1200" spc="-120" dirty="0">
                <a:latin typeface="Lucida Sans" panose="020B0602030504020204" pitchFamily="34" charset="77"/>
                <a:cs typeface="Arial Black"/>
              </a:rPr>
              <a:t>storing.</a:t>
            </a:r>
            <a:r>
              <a:rPr sz="1200" spc="-245" dirty="0">
                <a:latin typeface="Lucida Sans" panose="020B0602030504020204" pitchFamily="34" charset="77"/>
                <a:cs typeface="Arial Black"/>
              </a:rPr>
              <a:t> </a:t>
            </a:r>
            <a:r>
              <a:rPr sz="1200" spc="-100" dirty="0">
                <a:latin typeface="Lucida Sans" panose="020B0602030504020204" pitchFamily="34" charset="77"/>
                <a:cs typeface="Arial Black"/>
              </a:rPr>
              <a:t>For  </a:t>
            </a:r>
            <a:r>
              <a:rPr sz="1200" spc="-130" dirty="0">
                <a:latin typeface="Lucida Sans" panose="020B0602030504020204" pitchFamily="34" charset="77"/>
                <a:cs typeface="Arial Black"/>
              </a:rPr>
              <a:t>example, </a:t>
            </a:r>
            <a:r>
              <a:rPr sz="1200" spc="-114" dirty="0">
                <a:latin typeface="Lucida Sans" panose="020B0602030504020204" pitchFamily="34" charset="77"/>
                <a:cs typeface="Arial Black"/>
              </a:rPr>
              <a:t>the </a:t>
            </a:r>
            <a:r>
              <a:rPr sz="1200" spc="-145" dirty="0">
                <a:latin typeface="Lucida Sans" panose="020B0602030504020204" pitchFamily="34" charset="77"/>
                <a:cs typeface="Arial Black"/>
              </a:rPr>
              <a:t>account </a:t>
            </a:r>
            <a:r>
              <a:rPr sz="1200" spc="-140" dirty="0">
                <a:latin typeface="Lucida Sans" panose="020B0602030504020204" pitchFamily="34" charset="77"/>
                <a:cs typeface="Arial Black"/>
              </a:rPr>
              <a:t>object  </a:t>
            </a:r>
            <a:r>
              <a:rPr sz="1200" spc="-125" dirty="0">
                <a:latin typeface="Lucida Sans" panose="020B0602030504020204" pitchFamily="34" charset="77"/>
                <a:cs typeface="Arial Black"/>
              </a:rPr>
              <a:t>allow </a:t>
            </a:r>
            <a:r>
              <a:rPr sz="1200" spc="-85" dirty="0">
                <a:latin typeface="Lucida Sans" panose="020B0602030504020204" pitchFamily="34" charset="77"/>
                <a:cs typeface="Arial Black"/>
              </a:rPr>
              <a:t>you </a:t>
            </a:r>
            <a:r>
              <a:rPr sz="1200" spc="-105" dirty="0">
                <a:latin typeface="Lucida Sans" panose="020B0602030504020204" pitchFamily="34" charset="77"/>
                <a:cs typeface="Arial Black"/>
              </a:rPr>
              <a:t>to </a:t>
            </a:r>
            <a:r>
              <a:rPr sz="1200" spc="-135" dirty="0">
                <a:latin typeface="Lucida Sans" panose="020B0602030504020204" pitchFamily="34" charset="77"/>
                <a:cs typeface="Arial Black"/>
              </a:rPr>
              <a:t>store </a:t>
            </a:r>
            <a:r>
              <a:rPr sz="1200" spc="-105" dirty="0">
                <a:latin typeface="Lucida Sans" panose="020B0602030504020204" pitchFamily="34" charset="77"/>
                <a:cs typeface="Arial Black"/>
              </a:rPr>
              <a:t>information  </a:t>
            </a:r>
            <a:r>
              <a:rPr sz="1200" spc="-110" dirty="0">
                <a:latin typeface="Lucida Sans" panose="020B0602030504020204" pitchFamily="34" charset="77"/>
                <a:cs typeface="Arial Black"/>
              </a:rPr>
              <a:t>regarding</a:t>
            </a:r>
            <a:r>
              <a:rPr sz="1200" spc="-180" dirty="0">
                <a:latin typeface="Lucida Sans" panose="020B0602030504020204" pitchFamily="34" charset="77"/>
                <a:cs typeface="Arial Black"/>
              </a:rPr>
              <a:t> </a:t>
            </a:r>
            <a:r>
              <a:rPr sz="1200" spc="-135" dirty="0">
                <a:latin typeface="Lucida Sans" panose="020B0602030504020204" pitchFamily="34" charset="77"/>
                <a:cs typeface="Arial Black"/>
              </a:rPr>
              <a:t>customers</a:t>
            </a:r>
            <a:endParaRPr sz="1200">
              <a:latin typeface="Lucida Sans" panose="020B0602030504020204" pitchFamily="34" charset="77"/>
              <a:cs typeface="Arial Black"/>
            </a:endParaRPr>
          </a:p>
        </p:txBody>
      </p:sp>
      <p:sp>
        <p:nvSpPr>
          <p:cNvPr id="6" name="object 6"/>
          <p:cNvSpPr txBox="1"/>
          <p:nvPr/>
        </p:nvSpPr>
        <p:spPr>
          <a:xfrm>
            <a:off x="4206875" y="1232217"/>
            <a:ext cx="2835910" cy="1443087"/>
          </a:xfrm>
          <a:prstGeom prst="rect">
            <a:avLst/>
          </a:prstGeom>
        </p:spPr>
        <p:txBody>
          <a:bodyPr vert="horz" wrap="square" lIns="0" tIns="12700" rIns="0" bIns="0" rtlCol="0">
            <a:spAutoFit/>
          </a:bodyPr>
          <a:lstStyle/>
          <a:p>
            <a:pPr marL="12700">
              <a:lnSpc>
                <a:spcPct val="100000"/>
              </a:lnSpc>
              <a:spcBef>
                <a:spcPts val="100"/>
              </a:spcBef>
            </a:pPr>
            <a:r>
              <a:rPr sz="1600" b="1" spc="-35" dirty="0">
                <a:latin typeface="Lucida Sans"/>
                <a:cs typeface="Lucida Sans"/>
              </a:rPr>
              <a:t>Accounts</a:t>
            </a:r>
            <a:endParaRPr sz="1600" dirty="0">
              <a:latin typeface="Lucida Sans"/>
              <a:cs typeface="Lucida Sans"/>
            </a:endParaRPr>
          </a:p>
          <a:p>
            <a:pPr marL="12700" marR="5080">
              <a:lnSpc>
                <a:spcPct val="133500"/>
              </a:lnSpc>
              <a:spcBef>
                <a:spcPts val="400"/>
              </a:spcBef>
            </a:pPr>
            <a:r>
              <a:rPr sz="1400" spc="-140" dirty="0">
                <a:latin typeface="Lucida Sans" panose="020B0602030504020204" pitchFamily="34" charset="77"/>
                <a:cs typeface="Arial Black"/>
              </a:rPr>
              <a:t>An </a:t>
            </a:r>
            <a:r>
              <a:rPr sz="1400" spc="-145" dirty="0">
                <a:latin typeface="Lucida Sans" panose="020B0602030504020204" pitchFamily="34" charset="77"/>
                <a:cs typeface="Arial Black"/>
              </a:rPr>
              <a:t>account </a:t>
            </a:r>
            <a:r>
              <a:rPr sz="1400" spc="-125" dirty="0">
                <a:latin typeface="Lucida Sans" panose="020B0602030504020204" pitchFamily="34" charset="77"/>
                <a:cs typeface="Arial Black"/>
              </a:rPr>
              <a:t>is </a:t>
            </a:r>
            <a:r>
              <a:rPr sz="1400" spc="-114" dirty="0">
                <a:latin typeface="Lucida Sans" panose="020B0602030504020204" pitchFamily="34" charset="77"/>
                <a:cs typeface="Arial Black"/>
              </a:rPr>
              <a:t>an </a:t>
            </a:r>
            <a:r>
              <a:rPr sz="1400" spc="-110" dirty="0">
                <a:latin typeface="Lucida Sans" panose="020B0602030504020204" pitchFamily="34" charset="77"/>
                <a:cs typeface="Arial Black"/>
              </a:rPr>
              <a:t>organization, </a:t>
            </a:r>
            <a:r>
              <a:rPr sz="1400" spc="-125" dirty="0">
                <a:latin typeface="Lucida Sans" panose="020B0602030504020204" pitchFamily="34" charset="77"/>
                <a:cs typeface="Arial Black"/>
              </a:rPr>
              <a:t>company  </a:t>
            </a:r>
            <a:r>
              <a:rPr sz="1400" spc="-65" dirty="0">
                <a:latin typeface="Lucida Sans" panose="020B0602030504020204" pitchFamily="34" charset="77"/>
                <a:cs typeface="Arial Black"/>
              </a:rPr>
              <a:t>or </a:t>
            </a:r>
            <a:r>
              <a:rPr sz="1400" spc="-120" dirty="0">
                <a:latin typeface="Lucida Sans" panose="020B0602030504020204" pitchFamily="34" charset="77"/>
                <a:cs typeface="Arial Black"/>
              </a:rPr>
              <a:t>consumer </a:t>
            </a:r>
            <a:r>
              <a:rPr sz="1400" spc="-125" dirty="0">
                <a:latin typeface="Lucida Sans" panose="020B0602030504020204" pitchFamily="34" charset="77"/>
                <a:cs typeface="Arial Black"/>
              </a:rPr>
              <a:t>that </a:t>
            </a:r>
            <a:r>
              <a:rPr sz="1400" spc="-80" dirty="0">
                <a:latin typeface="Lucida Sans" panose="020B0602030504020204" pitchFamily="34" charset="77"/>
                <a:cs typeface="Arial Black"/>
              </a:rPr>
              <a:t>you </a:t>
            </a:r>
            <a:r>
              <a:rPr sz="1400" spc="-135" dirty="0">
                <a:latin typeface="Lucida Sans" panose="020B0602030504020204" pitchFamily="34" charset="77"/>
                <a:cs typeface="Arial Black"/>
              </a:rPr>
              <a:t>want </a:t>
            </a:r>
            <a:r>
              <a:rPr sz="1400" spc="-105" dirty="0">
                <a:latin typeface="Lucida Sans" panose="020B0602030504020204" pitchFamily="34" charset="77"/>
                <a:cs typeface="Arial Black"/>
              </a:rPr>
              <a:t>to </a:t>
            </a:r>
            <a:r>
              <a:rPr sz="1400" spc="-155" dirty="0">
                <a:latin typeface="Lucida Sans" panose="020B0602030504020204" pitchFamily="34" charset="77"/>
                <a:cs typeface="Arial Black"/>
              </a:rPr>
              <a:t>track</a:t>
            </a:r>
            <a:r>
              <a:rPr sz="1400" spc="-70" dirty="0">
                <a:latin typeface="Lucida Sans" panose="020B0602030504020204" pitchFamily="34" charset="77"/>
                <a:cs typeface="Arial Black"/>
              </a:rPr>
              <a:t> </a:t>
            </a:r>
            <a:r>
              <a:rPr sz="1400" dirty="0">
                <a:latin typeface="Lucida Sans" panose="020B0602030504020204" pitchFamily="34" charset="77"/>
                <a:cs typeface="Arial Black"/>
              </a:rPr>
              <a:t>–</a:t>
            </a:r>
            <a:r>
              <a:rPr sz="1400" spc="-125" dirty="0">
                <a:latin typeface="Lucida Sans" panose="020B0602030504020204" pitchFamily="34" charset="77"/>
                <a:cs typeface="Arial Black"/>
              </a:rPr>
              <a:t>e.g. </a:t>
            </a:r>
            <a:r>
              <a:rPr sz="1400" spc="-135" dirty="0">
                <a:latin typeface="Lucida Sans" panose="020B0602030504020204" pitchFamily="34" charset="77"/>
                <a:cs typeface="Arial Black"/>
              </a:rPr>
              <a:t>a </a:t>
            </a:r>
            <a:r>
              <a:rPr sz="1400" spc="-125" dirty="0">
                <a:latin typeface="Lucida Sans" panose="020B0602030504020204" pitchFamily="34" charset="77"/>
                <a:cs typeface="Arial Black"/>
              </a:rPr>
              <a:t>customer, </a:t>
            </a:r>
            <a:r>
              <a:rPr sz="1400" spc="-105" dirty="0">
                <a:latin typeface="Lucida Sans" panose="020B0602030504020204" pitchFamily="34" charset="77"/>
                <a:cs typeface="Arial Black"/>
              </a:rPr>
              <a:t>partner </a:t>
            </a:r>
            <a:r>
              <a:rPr sz="1400" spc="-65" dirty="0">
                <a:latin typeface="Lucida Sans" panose="020B0602030504020204" pitchFamily="34" charset="77"/>
                <a:cs typeface="Arial Black"/>
              </a:rPr>
              <a:t>or</a:t>
            </a:r>
            <a:r>
              <a:rPr sz="1400" spc="-215" dirty="0">
                <a:latin typeface="Lucida Sans" panose="020B0602030504020204" pitchFamily="34" charset="77"/>
                <a:cs typeface="Arial Black"/>
              </a:rPr>
              <a:t> </a:t>
            </a:r>
            <a:r>
              <a:rPr sz="1400" spc="-114" dirty="0">
                <a:latin typeface="Lucida Sans" panose="020B0602030504020204" pitchFamily="34" charset="77"/>
                <a:cs typeface="Arial Black"/>
              </a:rPr>
              <a:t>competitor</a:t>
            </a:r>
            <a:endParaRPr sz="1400" dirty="0">
              <a:latin typeface="Lucida Sans" panose="020B0602030504020204" pitchFamily="34" charset="77"/>
              <a:cs typeface="Arial Black"/>
            </a:endParaRPr>
          </a:p>
        </p:txBody>
      </p:sp>
      <p:sp>
        <p:nvSpPr>
          <p:cNvPr id="7" name="object 7"/>
          <p:cNvSpPr txBox="1"/>
          <p:nvPr/>
        </p:nvSpPr>
        <p:spPr>
          <a:xfrm>
            <a:off x="7674356" y="1232217"/>
            <a:ext cx="2820035" cy="1126462"/>
          </a:xfrm>
          <a:prstGeom prst="rect">
            <a:avLst/>
          </a:prstGeom>
        </p:spPr>
        <p:txBody>
          <a:bodyPr vert="horz" wrap="square" lIns="0" tIns="12700" rIns="0" bIns="0" rtlCol="0">
            <a:spAutoFit/>
          </a:bodyPr>
          <a:lstStyle/>
          <a:p>
            <a:pPr marL="12700">
              <a:lnSpc>
                <a:spcPct val="100000"/>
              </a:lnSpc>
              <a:spcBef>
                <a:spcPts val="100"/>
              </a:spcBef>
            </a:pPr>
            <a:r>
              <a:rPr lang="en-US" sz="1600" b="1" spc="-45" dirty="0">
                <a:latin typeface="Lucida Sans"/>
                <a:cs typeface="Lucida Sans"/>
              </a:rPr>
              <a:t>Cases</a:t>
            </a:r>
            <a:endParaRPr sz="1600" dirty="0">
              <a:latin typeface="Lucida Sans"/>
              <a:cs typeface="Lucida Sans"/>
            </a:endParaRPr>
          </a:p>
          <a:p>
            <a:pPr marL="12700" marR="5080">
              <a:lnSpc>
                <a:spcPct val="130700"/>
              </a:lnSpc>
              <a:spcBef>
                <a:spcPts val="440"/>
              </a:spcBef>
            </a:pPr>
            <a:r>
              <a:rPr lang="en-US" sz="1400" spc="-175" dirty="0">
                <a:latin typeface="Lucida Sans" panose="020B0602030504020204" pitchFamily="34" charset="77"/>
                <a:cs typeface="Arial Black"/>
              </a:rPr>
              <a:t>a customer’s question, feedback, or issue. Support agents can review cases to see how they can deliver better service. </a:t>
            </a:r>
            <a:endParaRPr sz="1400" dirty="0">
              <a:latin typeface="Lucida Sans" panose="020B0602030504020204" pitchFamily="34" charset="77"/>
              <a:cs typeface="Arial Black"/>
            </a:endParaRPr>
          </a:p>
        </p:txBody>
      </p:sp>
      <p:sp>
        <p:nvSpPr>
          <p:cNvPr id="8" name="object 8"/>
          <p:cNvSpPr txBox="1"/>
          <p:nvPr/>
        </p:nvSpPr>
        <p:spPr>
          <a:xfrm>
            <a:off x="4206875" y="2899473"/>
            <a:ext cx="2959735" cy="1408719"/>
          </a:xfrm>
          <a:prstGeom prst="rect">
            <a:avLst/>
          </a:prstGeom>
        </p:spPr>
        <p:txBody>
          <a:bodyPr vert="horz" wrap="square" lIns="0" tIns="12700" rIns="0" bIns="0" rtlCol="0">
            <a:spAutoFit/>
          </a:bodyPr>
          <a:lstStyle/>
          <a:p>
            <a:pPr marL="12700">
              <a:lnSpc>
                <a:spcPct val="100000"/>
              </a:lnSpc>
              <a:spcBef>
                <a:spcPts val="100"/>
              </a:spcBef>
            </a:pPr>
            <a:r>
              <a:rPr sz="1600" b="1" spc="-20" dirty="0">
                <a:latin typeface="Lucida Sans"/>
                <a:cs typeface="Lucida Sans"/>
              </a:rPr>
              <a:t>Contacts</a:t>
            </a:r>
            <a:endParaRPr sz="1600" dirty="0">
              <a:latin typeface="Lucida Sans"/>
              <a:cs typeface="Lucida Sans"/>
            </a:endParaRPr>
          </a:p>
          <a:p>
            <a:pPr marL="12700" marR="5080">
              <a:lnSpc>
                <a:spcPct val="130700"/>
              </a:lnSpc>
              <a:spcBef>
                <a:spcPts val="445"/>
              </a:spcBef>
            </a:pPr>
            <a:r>
              <a:rPr sz="1400" spc="-155" dirty="0">
                <a:latin typeface="Lucida Sans" panose="020B0602030504020204" pitchFamily="34" charset="77"/>
                <a:cs typeface="Arial Black"/>
              </a:rPr>
              <a:t>Contacts </a:t>
            </a:r>
            <a:r>
              <a:rPr sz="1400" spc="-114" dirty="0">
                <a:latin typeface="Lucida Sans" panose="020B0602030504020204" pitchFamily="34" charset="77"/>
                <a:cs typeface="Arial Black"/>
              </a:rPr>
              <a:t>are the </a:t>
            </a:r>
            <a:r>
              <a:rPr sz="1400" spc="-100" dirty="0">
                <a:latin typeface="Lucida Sans" panose="020B0602030504020204" pitchFamily="34" charset="77"/>
                <a:cs typeface="Arial Black"/>
              </a:rPr>
              <a:t>individuals </a:t>
            </a:r>
            <a:r>
              <a:rPr sz="1400" spc="-145" dirty="0">
                <a:latin typeface="Lucida Sans" panose="020B0602030504020204" pitchFamily="34" charset="77"/>
                <a:cs typeface="Arial Black"/>
              </a:rPr>
              <a:t>associated  </a:t>
            </a:r>
            <a:r>
              <a:rPr sz="1400" spc="-114" dirty="0">
                <a:latin typeface="Lucida Sans" panose="020B0602030504020204" pitchFamily="34" charset="77"/>
                <a:cs typeface="Arial Black"/>
              </a:rPr>
              <a:t>with </a:t>
            </a:r>
            <a:r>
              <a:rPr sz="1400" spc="-75" dirty="0">
                <a:latin typeface="Lucida Sans" panose="020B0602030504020204" pitchFamily="34" charset="77"/>
                <a:cs typeface="Arial Black"/>
              </a:rPr>
              <a:t>your </a:t>
            </a:r>
            <a:r>
              <a:rPr sz="1400" spc="-145" dirty="0">
                <a:latin typeface="Lucida Sans" panose="020B0602030504020204" pitchFamily="34" charset="77"/>
                <a:cs typeface="Arial Black"/>
              </a:rPr>
              <a:t>accounts. </a:t>
            </a:r>
            <a:r>
              <a:rPr sz="1400" spc="-175" dirty="0">
                <a:latin typeface="Lucida Sans" panose="020B0602030504020204" pitchFamily="34" charset="77"/>
                <a:cs typeface="Arial Black"/>
              </a:rPr>
              <a:t>You </a:t>
            </a:r>
            <a:r>
              <a:rPr sz="1400" spc="-160" dirty="0">
                <a:latin typeface="Lucida Sans" panose="020B0602030504020204" pitchFamily="34" charset="77"/>
                <a:cs typeface="Arial Black"/>
              </a:rPr>
              <a:t>can </a:t>
            </a:r>
            <a:r>
              <a:rPr sz="1400" spc="-105" dirty="0">
                <a:latin typeface="Lucida Sans" panose="020B0602030504020204" pitchFamily="34" charset="77"/>
                <a:cs typeface="Arial Black"/>
              </a:rPr>
              <a:t>add </a:t>
            </a:r>
            <a:r>
              <a:rPr sz="1400" spc="-114" dirty="0">
                <a:latin typeface="Lucida Sans" panose="020B0602030504020204" pitchFamily="34" charset="77"/>
                <a:cs typeface="Arial Black"/>
              </a:rPr>
              <a:t>personal  </a:t>
            </a:r>
            <a:r>
              <a:rPr sz="1400" spc="-90" dirty="0">
                <a:latin typeface="Lucida Sans" panose="020B0602030504020204" pitchFamily="34" charset="77"/>
                <a:cs typeface="Arial Black"/>
              </a:rPr>
              <a:t>information </a:t>
            </a:r>
            <a:r>
              <a:rPr sz="1400" spc="-125" dirty="0">
                <a:latin typeface="Lucida Sans" panose="020B0602030504020204" pitchFamily="34" charset="77"/>
                <a:cs typeface="Arial Black"/>
              </a:rPr>
              <a:t>that </a:t>
            </a:r>
            <a:r>
              <a:rPr sz="1400" spc="-80" dirty="0">
                <a:latin typeface="Lucida Sans" panose="020B0602030504020204" pitchFamily="34" charset="77"/>
                <a:cs typeface="Arial Black"/>
              </a:rPr>
              <a:t>you </a:t>
            </a:r>
            <a:r>
              <a:rPr sz="1400" spc="-100" dirty="0">
                <a:latin typeface="Lucida Sans" panose="020B0602030504020204" pitchFamily="34" charset="77"/>
                <a:cs typeface="Arial Black"/>
              </a:rPr>
              <a:t>would </a:t>
            </a:r>
            <a:r>
              <a:rPr sz="1400" spc="-120" dirty="0">
                <a:latin typeface="Lucida Sans" panose="020B0602030504020204" pitchFamily="34" charset="77"/>
                <a:cs typeface="Arial Black"/>
              </a:rPr>
              <a:t>like </a:t>
            </a:r>
            <a:r>
              <a:rPr sz="1400" spc="-105" dirty="0">
                <a:latin typeface="Lucida Sans" panose="020B0602030504020204" pitchFamily="34" charset="77"/>
                <a:cs typeface="Arial Black"/>
              </a:rPr>
              <a:t>to</a:t>
            </a:r>
            <a:r>
              <a:rPr sz="1400" spc="-300" dirty="0">
                <a:latin typeface="Lucida Sans" panose="020B0602030504020204" pitchFamily="34" charset="77"/>
                <a:cs typeface="Arial Black"/>
              </a:rPr>
              <a:t> </a:t>
            </a:r>
            <a:r>
              <a:rPr sz="1400" spc="-155" dirty="0">
                <a:latin typeface="Lucida Sans" panose="020B0602030504020204" pitchFamily="34" charset="77"/>
                <a:cs typeface="Arial Black"/>
              </a:rPr>
              <a:t>track</a:t>
            </a:r>
            <a:endParaRPr sz="1400" dirty="0">
              <a:latin typeface="Lucida Sans" panose="020B0602030504020204" pitchFamily="34" charset="77"/>
              <a:cs typeface="Arial Black"/>
            </a:endParaRPr>
          </a:p>
        </p:txBody>
      </p:sp>
      <p:sp>
        <p:nvSpPr>
          <p:cNvPr id="9" name="object 9"/>
          <p:cNvSpPr txBox="1"/>
          <p:nvPr/>
        </p:nvSpPr>
        <p:spPr>
          <a:xfrm>
            <a:off x="7674356" y="2899473"/>
            <a:ext cx="2851785" cy="1126462"/>
          </a:xfrm>
          <a:prstGeom prst="rect">
            <a:avLst/>
          </a:prstGeom>
        </p:spPr>
        <p:txBody>
          <a:bodyPr vert="horz" wrap="square" lIns="0" tIns="12700" rIns="0" bIns="0" rtlCol="0">
            <a:spAutoFit/>
          </a:bodyPr>
          <a:lstStyle/>
          <a:p>
            <a:pPr marL="12700">
              <a:lnSpc>
                <a:spcPct val="100000"/>
              </a:lnSpc>
              <a:spcBef>
                <a:spcPts val="100"/>
              </a:spcBef>
            </a:pPr>
            <a:r>
              <a:rPr sz="1600" b="1" spc="-30" dirty="0">
                <a:latin typeface="Lucida Sans"/>
                <a:cs typeface="Lucida Sans"/>
              </a:rPr>
              <a:t>Reports </a:t>
            </a:r>
            <a:r>
              <a:rPr sz="1600" b="1" spc="10" dirty="0">
                <a:latin typeface="Lucida Sans"/>
                <a:cs typeface="Lucida Sans"/>
              </a:rPr>
              <a:t>&amp;</a:t>
            </a:r>
            <a:r>
              <a:rPr sz="1600" b="1" spc="-204" dirty="0">
                <a:latin typeface="Lucida Sans"/>
                <a:cs typeface="Lucida Sans"/>
              </a:rPr>
              <a:t> </a:t>
            </a:r>
            <a:r>
              <a:rPr sz="1600" b="1" spc="-35" dirty="0">
                <a:latin typeface="Lucida Sans"/>
                <a:cs typeface="Lucida Sans"/>
              </a:rPr>
              <a:t>Dashboard</a:t>
            </a:r>
            <a:endParaRPr sz="1600" dirty="0">
              <a:latin typeface="Lucida Sans"/>
              <a:cs typeface="Lucida Sans"/>
            </a:endParaRPr>
          </a:p>
          <a:p>
            <a:pPr marL="12700" marR="5080">
              <a:lnSpc>
                <a:spcPct val="130700"/>
              </a:lnSpc>
              <a:spcBef>
                <a:spcPts val="445"/>
              </a:spcBef>
            </a:pPr>
            <a:r>
              <a:rPr sz="1400" spc="-175" dirty="0">
                <a:latin typeface="Lucida Sans" panose="020B0602030504020204" pitchFamily="34" charset="77"/>
                <a:cs typeface="Arial Black"/>
              </a:rPr>
              <a:t>A </a:t>
            </a:r>
            <a:r>
              <a:rPr sz="1400" spc="-95" dirty="0">
                <a:latin typeface="Lucida Sans" panose="020B0602030504020204" pitchFamily="34" charset="77"/>
                <a:cs typeface="Arial Black"/>
              </a:rPr>
              <a:t>report </a:t>
            </a:r>
            <a:r>
              <a:rPr sz="1400" spc="-105" dirty="0">
                <a:latin typeface="Lucida Sans" panose="020B0602030504020204" pitchFamily="34" charset="77"/>
                <a:cs typeface="Arial Black"/>
              </a:rPr>
              <a:t>returns </a:t>
            </a:r>
            <a:r>
              <a:rPr sz="1400" spc="-135" dirty="0">
                <a:latin typeface="Lucida Sans" panose="020B0602030504020204" pitchFamily="34" charset="77"/>
                <a:cs typeface="Arial Black"/>
              </a:rPr>
              <a:t>a </a:t>
            </a:r>
            <a:r>
              <a:rPr sz="1400" spc="-150" dirty="0">
                <a:latin typeface="Lucida Sans" panose="020B0602030504020204" pitchFamily="34" charset="77"/>
                <a:cs typeface="Arial Black"/>
              </a:rPr>
              <a:t>set </a:t>
            </a:r>
            <a:r>
              <a:rPr sz="1400" spc="-75" dirty="0">
                <a:latin typeface="Lucida Sans" panose="020B0602030504020204" pitchFamily="34" charset="77"/>
                <a:cs typeface="Arial Black"/>
              </a:rPr>
              <a:t>of </a:t>
            </a:r>
            <a:r>
              <a:rPr sz="1400" spc="-120" dirty="0">
                <a:latin typeface="Lucida Sans" panose="020B0602030504020204" pitchFamily="34" charset="77"/>
                <a:cs typeface="Arial Black"/>
              </a:rPr>
              <a:t>records </a:t>
            </a:r>
            <a:r>
              <a:rPr sz="1400" spc="-125" dirty="0">
                <a:latin typeface="Lucida Sans" panose="020B0602030504020204" pitchFamily="34" charset="77"/>
                <a:cs typeface="Arial Black"/>
              </a:rPr>
              <a:t>that  </a:t>
            </a:r>
            <a:r>
              <a:rPr sz="1400" spc="-145" dirty="0">
                <a:latin typeface="Lucida Sans" panose="020B0602030504020204" pitchFamily="34" charset="77"/>
                <a:cs typeface="Arial Black"/>
              </a:rPr>
              <a:t>meets </a:t>
            </a:r>
            <a:r>
              <a:rPr sz="1400" spc="-130" dirty="0">
                <a:latin typeface="Lucida Sans" panose="020B0602030504020204" pitchFamily="34" charset="77"/>
                <a:cs typeface="Arial Black"/>
              </a:rPr>
              <a:t>certain </a:t>
            </a:r>
            <a:r>
              <a:rPr sz="1400" spc="-120" dirty="0">
                <a:latin typeface="Lucida Sans" panose="020B0602030504020204" pitchFamily="34" charset="77"/>
                <a:cs typeface="Arial Black"/>
              </a:rPr>
              <a:t>criteria. </a:t>
            </a:r>
            <a:r>
              <a:rPr sz="1400" spc="-100" dirty="0">
                <a:latin typeface="Lucida Sans" panose="020B0602030504020204" pitchFamily="34" charset="77"/>
                <a:cs typeface="Arial Black"/>
              </a:rPr>
              <a:t>Many </a:t>
            </a:r>
            <a:r>
              <a:rPr sz="1400" spc="-105" dirty="0">
                <a:latin typeface="Lucida Sans" panose="020B0602030504020204" pitchFamily="34" charset="77"/>
                <a:cs typeface="Arial Black"/>
              </a:rPr>
              <a:t>reports </a:t>
            </a:r>
            <a:r>
              <a:rPr sz="1400" spc="-160" dirty="0">
                <a:latin typeface="Lucida Sans" panose="020B0602030504020204" pitchFamily="34" charset="77"/>
                <a:cs typeface="Arial Black"/>
              </a:rPr>
              <a:t>can  </a:t>
            </a:r>
            <a:r>
              <a:rPr sz="1400" spc="-105" dirty="0">
                <a:latin typeface="Lucida Sans" panose="020B0602030504020204" pitchFamily="34" charset="77"/>
                <a:cs typeface="Arial Black"/>
              </a:rPr>
              <a:t>be </a:t>
            </a:r>
            <a:r>
              <a:rPr sz="1400" spc="-114" dirty="0">
                <a:latin typeface="Lucida Sans" panose="020B0602030504020204" pitchFamily="34" charset="77"/>
                <a:cs typeface="Arial Black"/>
              </a:rPr>
              <a:t>displayed </a:t>
            </a:r>
            <a:r>
              <a:rPr sz="1400" spc="-125" dirty="0">
                <a:latin typeface="Lucida Sans" panose="020B0602030504020204" pitchFamily="34" charset="77"/>
                <a:cs typeface="Arial Black"/>
              </a:rPr>
              <a:t>graphically </a:t>
            </a:r>
            <a:r>
              <a:rPr sz="1400" spc="-165" dirty="0">
                <a:latin typeface="Lucida Sans" panose="020B0602030504020204" pitchFamily="34" charset="77"/>
                <a:cs typeface="Arial Black"/>
              </a:rPr>
              <a:t>as </a:t>
            </a:r>
            <a:r>
              <a:rPr sz="1400" spc="-135" dirty="0">
                <a:latin typeface="Lucida Sans" panose="020B0602030504020204" pitchFamily="34" charset="77"/>
                <a:cs typeface="Arial Black"/>
              </a:rPr>
              <a:t>a</a:t>
            </a:r>
            <a:r>
              <a:rPr sz="1400" spc="-270" dirty="0">
                <a:latin typeface="Lucida Sans" panose="020B0602030504020204" pitchFamily="34" charset="77"/>
                <a:cs typeface="Arial Black"/>
              </a:rPr>
              <a:t> </a:t>
            </a:r>
            <a:r>
              <a:rPr sz="1400" spc="-110" dirty="0">
                <a:latin typeface="Lucida Sans" panose="020B0602030504020204" pitchFamily="34" charset="77"/>
                <a:cs typeface="Arial Black"/>
              </a:rPr>
              <a:t>dashboard</a:t>
            </a:r>
            <a:endParaRPr sz="1400" dirty="0">
              <a:latin typeface="Lucida Sans" panose="020B0602030504020204" pitchFamily="34" charset="77"/>
              <a:cs typeface="Arial Black"/>
            </a:endParaRPr>
          </a:p>
        </p:txBody>
      </p:sp>
      <p:sp>
        <p:nvSpPr>
          <p:cNvPr id="10" name="object 10"/>
          <p:cNvSpPr txBox="1"/>
          <p:nvPr/>
        </p:nvSpPr>
        <p:spPr>
          <a:xfrm>
            <a:off x="4206875" y="4525581"/>
            <a:ext cx="2470785" cy="1408719"/>
          </a:xfrm>
          <a:prstGeom prst="rect">
            <a:avLst/>
          </a:prstGeom>
        </p:spPr>
        <p:txBody>
          <a:bodyPr vert="horz" wrap="square" lIns="0" tIns="12700" rIns="0" bIns="0" rtlCol="0">
            <a:spAutoFit/>
          </a:bodyPr>
          <a:lstStyle/>
          <a:p>
            <a:pPr marL="12700">
              <a:lnSpc>
                <a:spcPct val="100000"/>
              </a:lnSpc>
              <a:spcBef>
                <a:spcPts val="100"/>
              </a:spcBef>
            </a:pPr>
            <a:r>
              <a:rPr sz="1600" b="1" spc="-15" dirty="0">
                <a:latin typeface="Lucida Sans"/>
                <a:cs typeface="Lucida Sans"/>
              </a:rPr>
              <a:t>Opportunities</a:t>
            </a:r>
            <a:endParaRPr sz="1600" dirty="0">
              <a:latin typeface="Lucida Sans"/>
              <a:cs typeface="Lucida Sans"/>
            </a:endParaRPr>
          </a:p>
          <a:p>
            <a:pPr marL="12700" marR="5080">
              <a:lnSpc>
                <a:spcPct val="130800"/>
              </a:lnSpc>
              <a:spcBef>
                <a:spcPts val="440"/>
              </a:spcBef>
            </a:pPr>
            <a:r>
              <a:rPr sz="1400" spc="-100" dirty="0">
                <a:latin typeface="Lucida Sans" panose="020B0602030504020204" pitchFamily="34" charset="77"/>
                <a:cs typeface="Arial Black"/>
              </a:rPr>
              <a:t>Opportunities </a:t>
            </a:r>
            <a:r>
              <a:rPr sz="1400" spc="-155" dirty="0">
                <a:latin typeface="Lucida Sans" panose="020B0602030504020204" pitchFamily="34" charset="77"/>
                <a:cs typeface="Arial Black"/>
              </a:rPr>
              <a:t>track </a:t>
            </a:r>
            <a:r>
              <a:rPr sz="1400" spc="-75" dirty="0">
                <a:latin typeface="Lucida Sans" panose="020B0602030504020204" pitchFamily="34" charset="77"/>
                <a:cs typeface="Arial Black"/>
              </a:rPr>
              <a:t>your </a:t>
            </a:r>
            <a:r>
              <a:rPr sz="1400" spc="-150" dirty="0">
                <a:latin typeface="Lucida Sans" panose="020B0602030504020204" pitchFamily="34" charset="77"/>
                <a:cs typeface="Arial Black"/>
              </a:rPr>
              <a:t>sales </a:t>
            </a:r>
            <a:r>
              <a:rPr sz="1400" spc="-105" dirty="0">
                <a:latin typeface="Lucida Sans" panose="020B0602030504020204" pitchFamily="34" charset="77"/>
                <a:cs typeface="Arial Black"/>
              </a:rPr>
              <a:t>and  pending </a:t>
            </a:r>
            <a:r>
              <a:rPr sz="1400" spc="-130" dirty="0">
                <a:latin typeface="Lucida Sans" panose="020B0602030504020204" pitchFamily="34" charset="77"/>
                <a:cs typeface="Arial Black"/>
              </a:rPr>
              <a:t>deals. </a:t>
            </a:r>
            <a:r>
              <a:rPr sz="1400" spc="-125" dirty="0">
                <a:latin typeface="Lucida Sans" panose="020B0602030504020204" pitchFamily="34" charset="77"/>
                <a:cs typeface="Arial Black"/>
              </a:rPr>
              <a:t>Products </a:t>
            </a:r>
            <a:r>
              <a:rPr sz="1400" spc="-160" dirty="0">
                <a:latin typeface="Lucida Sans" panose="020B0602030504020204" pitchFamily="34" charset="77"/>
                <a:cs typeface="Arial Black"/>
              </a:rPr>
              <a:t>can </a:t>
            </a:r>
            <a:r>
              <a:rPr sz="1400" spc="-110" dirty="0">
                <a:latin typeface="Lucida Sans" panose="020B0602030504020204" pitchFamily="34" charset="77"/>
                <a:cs typeface="Arial Black"/>
              </a:rPr>
              <a:t>be  </a:t>
            </a:r>
            <a:r>
              <a:rPr sz="1400" spc="-145" dirty="0">
                <a:latin typeface="Lucida Sans" panose="020B0602030504020204" pitchFamily="34" charset="77"/>
                <a:cs typeface="Arial Black"/>
              </a:rPr>
              <a:t>associated </a:t>
            </a:r>
            <a:r>
              <a:rPr sz="1400" spc="-114" dirty="0">
                <a:latin typeface="Lucida Sans" panose="020B0602030504020204" pitchFamily="34" charset="77"/>
                <a:cs typeface="Arial Black"/>
              </a:rPr>
              <a:t>with the</a:t>
            </a:r>
            <a:r>
              <a:rPr sz="1400" spc="-80" dirty="0">
                <a:latin typeface="Lucida Sans" panose="020B0602030504020204" pitchFamily="34" charset="77"/>
                <a:cs typeface="Arial Black"/>
              </a:rPr>
              <a:t> </a:t>
            </a:r>
            <a:r>
              <a:rPr sz="1400" spc="-95" dirty="0">
                <a:latin typeface="Lucida Sans" panose="020B0602030504020204" pitchFamily="34" charset="77"/>
                <a:cs typeface="Arial Black"/>
              </a:rPr>
              <a:t>opportunity</a:t>
            </a:r>
            <a:endParaRPr sz="1400" dirty="0">
              <a:latin typeface="Lucida Sans" panose="020B0602030504020204" pitchFamily="34" charset="77"/>
              <a:cs typeface="Arial Black"/>
            </a:endParaRPr>
          </a:p>
        </p:txBody>
      </p:sp>
      <p:sp>
        <p:nvSpPr>
          <p:cNvPr id="11" name="object 11"/>
          <p:cNvSpPr txBox="1"/>
          <p:nvPr/>
        </p:nvSpPr>
        <p:spPr>
          <a:xfrm>
            <a:off x="7674356" y="4525581"/>
            <a:ext cx="2964815" cy="1408719"/>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Lucida Sans"/>
                <a:cs typeface="Lucida Sans"/>
              </a:rPr>
              <a:t>Chatter</a:t>
            </a:r>
            <a:endParaRPr sz="1600" dirty="0">
              <a:latin typeface="Lucida Sans"/>
              <a:cs typeface="Lucida Sans"/>
            </a:endParaRPr>
          </a:p>
          <a:p>
            <a:pPr marL="12700" marR="5080">
              <a:lnSpc>
                <a:spcPct val="130800"/>
              </a:lnSpc>
              <a:spcBef>
                <a:spcPts val="440"/>
              </a:spcBef>
            </a:pPr>
            <a:r>
              <a:rPr sz="1400" spc="-114" dirty="0">
                <a:latin typeface="Lucida Sans" panose="020B0602030504020204" pitchFamily="34" charset="77"/>
                <a:cs typeface="Arial Black"/>
              </a:rPr>
              <a:t>Collaborate with </a:t>
            </a:r>
            <a:r>
              <a:rPr sz="1400" spc="-80" dirty="0">
                <a:latin typeface="Lucida Sans" panose="020B0602030504020204" pitchFamily="34" charset="77"/>
                <a:cs typeface="Arial Black"/>
              </a:rPr>
              <a:t>your </a:t>
            </a:r>
            <a:r>
              <a:rPr sz="1400" spc="-140" dirty="0">
                <a:latin typeface="Lucida Sans" panose="020B0602030504020204" pitchFamily="34" charset="77"/>
                <a:cs typeface="Arial Black"/>
              </a:rPr>
              <a:t>colleagues, </a:t>
            </a:r>
            <a:r>
              <a:rPr sz="1400" spc="-145" dirty="0">
                <a:latin typeface="Lucida Sans" panose="020B0602030504020204" pitchFamily="34" charset="77"/>
                <a:cs typeface="Arial Black"/>
              </a:rPr>
              <a:t>get  status </a:t>
            </a:r>
            <a:r>
              <a:rPr sz="1400" spc="-90" dirty="0">
                <a:latin typeface="Lucida Sans" panose="020B0602030504020204" pitchFamily="34" charset="77"/>
                <a:cs typeface="Arial Black"/>
              </a:rPr>
              <a:t>information </a:t>
            </a:r>
            <a:r>
              <a:rPr sz="1400" spc="-105" dirty="0">
                <a:latin typeface="Lucida Sans" panose="020B0602030504020204" pitchFamily="34" charset="77"/>
                <a:cs typeface="Arial Black"/>
              </a:rPr>
              <a:t>about people and  </a:t>
            </a:r>
            <a:r>
              <a:rPr sz="1400" spc="-100" dirty="0">
                <a:latin typeface="Lucida Sans" panose="020B0602030504020204" pitchFamily="34" charset="77"/>
                <a:cs typeface="Arial Black"/>
              </a:rPr>
              <a:t>important </a:t>
            </a:r>
            <a:r>
              <a:rPr sz="1400" spc="-125" dirty="0">
                <a:latin typeface="Lucida Sans" panose="020B0602030504020204" pitchFamily="34" charset="77"/>
                <a:cs typeface="Arial Black"/>
              </a:rPr>
              <a:t>projects </a:t>
            </a:r>
            <a:r>
              <a:rPr sz="1400" spc="-105" dirty="0">
                <a:latin typeface="Lucida Sans" panose="020B0602030504020204" pitchFamily="34" charset="77"/>
                <a:cs typeface="Arial Black"/>
              </a:rPr>
              <a:t>and </a:t>
            </a:r>
            <a:r>
              <a:rPr sz="1400" spc="-125" dirty="0">
                <a:latin typeface="Lucida Sans" panose="020B0602030504020204" pitchFamily="34" charset="77"/>
                <a:cs typeface="Arial Black"/>
              </a:rPr>
              <a:t>share</a:t>
            </a:r>
            <a:r>
              <a:rPr sz="1400" spc="-140" dirty="0">
                <a:latin typeface="Lucida Sans" panose="020B0602030504020204" pitchFamily="34" charset="77"/>
                <a:cs typeface="Arial Black"/>
              </a:rPr>
              <a:t> </a:t>
            </a:r>
            <a:r>
              <a:rPr sz="1400" spc="-90" dirty="0">
                <a:latin typeface="Lucida Sans" panose="020B0602030504020204" pitchFamily="34" charset="77"/>
                <a:cs typeface="Arial Black"/>
              </a:rPr>
              <a:t>information</a:t>
            </a:r>
            <a:endParaRPr sz="1400" dirty="0">
              <a:latin typeface="Lucida Sans" panose="020B0602030504020204" pitchFamily="34" charset="77"/>
              <a:cs typeface="Arial Black"/>
            </a:endParaRPr>
          </a:p>
        </p:txBody>
      </p:sp>
      <p:sp>
        <p:nvSpPr>
          <p:cNvPr id="12" name="object 12"/>
          <p:cNvSpPr/>
          <p:nvPr/>
        </p:nvSpPr>
        <p:spPr>
          <a:xfrm>
            <a:off x="7670800" y="1137919"/>
            <a:ext cx="2926080" cy="0"/>
          </a:xfrm>
          <a:custGeom>
            <a:avLst/>
            <a:gdLst/>
            <a:ahLst/>
            <a:cxnLst/>
            <a:rect l="l" t="t" r="r" b="b"/>
            <a:pathLst>
              <a:path w="2926079">
                <a:moveTo>
                  <a:pt x="0" y="0"/>
                </a:moveTo>
                <a:lnTo>
                  <a:pt x="2925826" y="0"/>
                </a:lnTo>
              </a:path>
            </a:pathLst>
          </a:custGeom>
          <a:ln w="60960">
            <a:solidFill>
              <a:srgbClr val="85F100"/>
            </a:solidFill>
          </a:ln>
        </p:spPr>
        <p:txBody>
          <a:bodyPr wrap="square" lIns="0" tIns="0" rIns="0" bIns="0" rtlCol="0"/>
          <a:lstStyle/>
          <a:p>
            <a:endParaRPr/>
          </a:p>
        </p:txBody>
      </p:sp>
      <p:sp>
        <p:nvSpPr>
          <p:cNvPr id="13" name="object 13"/>
          <p:cNvSpPr/>
          <p:nvPr/>
        </p:nvSpPr>
        <p:spPr>
          <a:xfrm>
            <a:off x="4206240" y="4399279"/>
            <a:ext cx="2880360" cy="0"/>
          </a:xfrm>
          <a:custGeom>
            <a:avLst/>
            <a:gdLst/>
            <a:ahLst/>
            <a:cxnLst/>
            <a:rect l="l" t="t" r="r" b="b"/>
            <a:pathLst>
              <a:path w="2880359">
                <a:moveTo>
                  <a:pt x="0" y="0"/>
                </a:moveTo>
                <a:lnTo>
                  <a:pt x="2879979" y="0"/>
                </a:lnTo>
              </a:path>
            </a:pathLst>
          </a:custGeom>
          <a:ln w="60960">
            <a:solidFill>
              <a:srgbClr val="3DF9C5"/>
            </a:solidFill>
          </a:ln>
        </p:spPr>
        <p:txBody>
          <a:bodyPr wrap="square" lIns="0" tIns="0" rIns="0" bIns="0" rtlCol="0"/>
          <a:lstStyle/>
          <a:p>
            <a:endParaRPr/>
          </a:p>
        </p:txBody>
      </p:sp>
      <p:sp>
        <p:nvSpPr>
          <p:cNvPr id="14" name="object 14"/>
          <p:cNvSpPr/>
          <p:nvPr/>
        </p:nvSpPr>
        <p:spPr>
          <a:xfrm>
            <a:off x="7670800" y="2763520"/>
            <a:ext cx="2926080" cy="0"/>
          </a:xfrm>
          <a:custGeom>
            <a:avLst/>
            <a:gdLst/>
            <a:ahLst/>
            <a:cxnLst/>
            <a:rect l="l" t="t" r="r" b="b"/>
            <a:pathLst>
              <a:path w="2926079">
                <a:moveTo>
                  <a:pt x="0" y="0"/>
                </a:moveTo>
                <a:lnTo>
                  <a:pt x="2925826" y="0"/>
                </a:lnTo>
              </a:path>
            </a:pathLst>
          </a:custGeom>
          <a:ln w="60960">
            <a:solidFill>
              <a:srgbClr val="FCD200"/>
            </a:solidFill>
          </a:ln>
        </p:spPr>
        <p:txBody>
          <a:bodyPr wrap="square" lIns="0" tIns="0" rIns="0" bIns="0" rtlCol="0"/>
          <a:lstStyle/>
          <a:p>
            <a:endParaRPr/>
          </a:p>
        </p:txBody>
      </p:sp>
      <p:sp>
        <p:nvSpPr>
          <p:cNvPr id="15" name="object 15"/>
          <p:cNvSpPr/>
          <p:nvPr/>
        </p:nvSpPr>
        <p:spPr>
          <a:xfrm>
            <a:off x="4206240" y="1137919"/>
            <a:ext cx="2880360" cy="0"/>
          </a:xfrm>
          <a:custGeom>
            <a:avLst/>
            <a:gdLst/>
            <a:ahLst/>
            <a:cxnLst/>
            <a:rect l="l" t="t" r="r" b="b"/>
            <a:pathLst>
              <a:path w="2880359">
                <a:moveTo>
                  <a:pt x="0" y="0"/>
                </a:moveTo>
                <a:lnTo>
                  <a:pt x="2879979" y="0"/>
                </a:lnTo>
              </a:path>
            </a:pathLst>
          </a:custGeom>
          <a:ln w="60960">
            <a:solidFill>
              <a:srgbClr val="34EFFF"/>
            </a:solidFill>
          </a:ln>
        </p:spPr>
        <p:txBody>
          <a:bodyPr wrap="square" lIns="0" tIns="0" rIns="0" bIns="0" rtlCol="0"/>
          <a:lstStyle/>
          <a:p>
            <a:endParaRPr/>
          </a:p>
        </p:txBody>
      </p:sp>
      <p:sp>
        <p:nvSpPr>
          <p:cNvPr id="16" name="object 16"/>
          <p:cNvSpPr/>
          <p:nvPr/>
        </p:nvSpPr>
        <p:spPr>
          <a:xfrm>
            <a:off x="7670800" y="4399279"/>
            <a:ext cx="2926080" cy="0"/>
          </a:xfrm>
          <a:custGeom>
            <a:avLst/>
            <a:gdLst/>
            <a:ahLst/>
            <a:cxnLst/>
            <a:rect l="l" t="t" r="r" b="b"/>
            <a:pathLst>
              <a:path w="2926079">
                <a:moveTo>
                  <a:pt x="0" y="0"/>
                </a:moveTo>
                <a:lnTo>
                  <a:pt x="2925826" y="0"/>
                </a:lnTo>
              </a:path>
            </a:pathLst>
          </a:custGeom>
          <a:ln w="60960">
            <a:solidFill>
              <a:srgbClr val="787878"/>
            </a:solidFill>
          </a:ln>
        </p:spPr>
        <p:txBody>
          <a:bodyPr wrap="square" lIns="0" tIns="0" rIns="0" bIns="0" rtlCol="0"/>
          <a:lstStyle/>
          <a:p>
            <a:endParaRPr/>
          </a:p>
        </p:txBody>
      </p:sp>
      <p:sp>
        <p:nvSpPr>
          <p:cNvPr id="17" name="object 17"/>
          <p:cNvSpPr/>
          <p:nvPr/>
        </p:nvSpPr>
        <p:spPr>
          <a:xfrm>
            <a:off x="4206240" y="2763520"/>
            <a:ext cx="2880360" cy="1270"/>
          </a:xfrm>
          <a:custGeom>
            <a:avLst/>
            <a:gdLst/>
            <a:ahLst/>
            <a:cxnLst/>
            <a:rect l="l" t="t" r="r" b="b"/>
            <a:pathLst>
              <a:path w="2880359" h="1269">
                <a:moveTo>
                  <a:pt x="0" y="1015"/>
                </a:moveTo>
                <a:lnTo>
                  <a:pt x="2879979" y="0"/>
                </a:lnTo>
              </a:path>
            </a:pathLst>
          </a:custGeom>
          <a:ln w="60960">
            <a:solidFill>
              <a:srgbClr val="DEDEDE"/>
            </a:solidFill>
          </a:ln>
        </p:spPr>
        <p:txBody>
          <a:bodyPr wrap="square" lIns="0" tIns="0" rIns="0" bIns="0" rtlCol="0"/>
          <a:lstStyle/>
          <a:p>
            <a:endParaRPr/>
          </a:p>
        </p:txBody>
      </p:sp>
      <p:sp>
        <p:nvSpPr>
          <p:cNvPr id="18" name="object 18"/>
          <p:cNvSpPr/>
          <p:nvPr/>
        </p:nvSpPr>
        <p:spPr>
          <a:xfrm>
            <a:off x="1208024" y="4855336"/>
            <a:ext cx="970915" cy="723265"/>
          </a:xfrm>
          <a:custGeom>
            <a:avLst/>
            <a:gdLst/>
            <a:ahLst/>
            <a:cxnLst/>
            <a:rect l="l" t="t" r="r" b="b"/>
            <a:pathLst>
              <a:path w="970914" h="723264">
                <a:moveTo>
                  <a:pt x="230250" y="0"/>
                </a:moveTo>
                <a:lnTo>
                  <a:pt x="0" y="122427"/>
                </a:lnTo>
                <a:lnTo>
                  <a:pt x="24673" y="166440"/>
                </a:lnTo>
                <a:lnTo>
                  <a:pt x="51124" y="209076"/>
                </a:lnTo>
                <a:lnTo>
                  <a:pt x="79293" y="250299"/>
                </a:lnTo>
                <a:lnTo>
                  <a:pt x="109191" y="290158"/>
                </a:lnTo>
                <a:lnTo>
                  <a:pt x="140544" y="328353"/>
                </a:lnTo>
                <a:lnTo>
                  <a:pt x="173505" y="365111"/>
                </a:lnTo>
                <a:lnTo>
                  <a:pt x="207945" y="400304"/>
                </a:lnTo>
                <a:lnTo>
                  <a:pt x="243802" y="433897"/>
                </a:lnTo>
                <a:lnTo>
                  <a:pt x="281017" y="465852"/>
                </a:lnTo>
                <a:lnTo>
                  <a:pt x="319529" y="496131"/>
                </a:lnTo>
                <a:lnTo>
                  <a:pt x="359280" y="524697"/>
                </a:lnTo>
                <a:lnTo>
                  <a:pt x="400208" y="551513"/>
                </a:lnTo>
                <a:lnTo>
                  <a:pt x="442254" y="576541"/>
                </a:lnTo>
                <a:lnTo>
                  <a:pt x="485359" y="599743"/>
                </a:lnTo>
                <a:lnTo>
                  <a:pt x="529461" y="621082"/>
                </a:lnTo>
                <a:lnTo>
                  <a:pt x="574500" y="640522"/>
                </a:lnTo>
                <a:lnTo>
                  <a:pt x="620418" y="658023"/>
                </a:lnTo>
                <a:lnTo>
                  <a:pt x="667154" y="673550"/>
                </a:lnTo>
                <a:lnTo>
                  <a:pt x="714648" y="687064"/>
                </a:lnTo>
                <a:lnTo>
                  <a:pt x="762840" y="698528"/>
                </a:lnTo>
                <a:lnTo>
                  <a:pt x="811670" y="707905"/>
                </a:lnTo>
                <a:lnTo>
                  <a:pt x="861079" y="715157"/>
                </a:lnTo>
                <a:lnTo>
                  <a:pt x="911005" y="720247"/>
                </a:lnTo>
                <a:lnTo>
                  <a:pt x="961389" y="723138"/>
                </a:lnTo>
                <a:lnTo>
                  <a:pt x="970407" y="462534"/>
                </a:lnTo>
                <a:lnTo>
                  <a:pt x="921458" y="459445"/>
                </a:lnTo>
                <a:lnTo>
                  <a:pt x="873092" y="453665"/>
                </a:lnTo>
                <a:lnTo>
                  <a:pt x="825402" y="445254"/>
                </a:lnTo>
                <a:lnTo>
                  <a:pt x="778481" y="434268"/>
                </a:lnTo>
                <a:lnTo>
                  <a:pt x="732422" y="420766"/>
                </a:lnTo>
                <a:lnTo>
                  <a:pt x="687318" y="404805"/>
                </a:lnTo>
                <a:lnTo>
                  <a:pt x="643262" y="386444"/>
                </a:lnTo>
                <a:lnTo>
                  <a:pt x="600348" y="365741"/>
                </a:lnTo>
                <a:lnTo>
                  <a:pt x="558669" y="342754"/>
                </a:lnTo>
                <a:lnTo>
                  <a:pt x="518316" y="317540"/>
                </a:lnTo>
                <a:lnTo>
                  <a:pt x="479274" y="290070"/>
                </a:lnTo>
                <a:lnTo>
                  <a:pt x="441968" y="260666"/>
                </a:lnTo>
                <a:lnTo>
                  <a:pt x="406157" y="229121"/>
                </a:lnTo>
                <a:lnTo>
                  <a:pt x="372046" y="195582"/>
                </a:lnTo>
                <a:lnTo>
                  <a:pt x="339728" y="160106"/>
                </a:lnTo>
                <a:lnTo>
                  <a:pt x="309297" y="122752"/>
                </a:lnTo>
                <a:lnTo>
                  <a:pt x="280845" y="83578"/>
                </a:lnTo>
                <a:lnTo>
                  <a:pt x="254465" y="42641"/>
                </a:lnTo>
                <a:lnTo>
                  <a:pt x="230250" y="0"/>
                </a:lnTo>
                <a:close/>
              </a:path>
            </a:pathLst>
          </a:custGeom>
          <a:solidFill>
            <a:srgbClr val="FCD200"/>
          </a:solidFill>
        </p:spPr>
        <p:txBody>
          <a:bodyPr wrap="square" lIns="0" tIns="0" rIns="0" bIns="0" rtlCol="0"/>
          <a:lstStyle/>
          <a:p>
            <a:endParaRPr/>
          </a:p>
        </p:txBody>
      </p:sp>
      <p:sp>
        <p:nvSpPr>
          <p:cNvPr id="19" name="object 19"/>
          <p:cNvSpPr/>
          <p:nvPr/>
        </p:nvSpPr>
        <p:spPr>
          <a:xfrm>
            <a:off x="1075374" y="3844797"/>
            <a:ext cx="393700" cy="1133475"/>
          </a:xfrm>
          <a:custGeom>
            <a:avLst/>
            <a:gdLst/>
            <a:ahLst/>
            <a:cxnLst/>
            <a:rect l="l" t="t" r="r" b="b"/>
            <a:pathLst>
              <a:path w="393700" h="1133475">
                <a:moveTo>
                  <a:pt x="172209" y="0"/>
                </a:moveTo>
                <a:lnTo>
                  <a:pt x="146423" y="43389"/>
                </a:lnTo>
                <a:lnTo>
                  <a:pt x="122718" y="87628"/>
                </a:lnTo>
                <a:lnTo>
                  <a:pt x="101096" y="132645"/>
                </a:lnTo>
                <a:lnTo>
                  <a:pt x="81560" y="178370"/>
                </a:lnTo>
                <a:lnTo>
                  <a:pt x="64112" y="224733"/>
                </a:lnTo>
                <a:lnTo>
                  <a:pt x="48754" y="271662"/>
                </a:lnTo>
                <a:lnTo>
                  <a:pt x="35490" y="319088"/>
                </a:lnTo>
                <a:lnTo>
                  <a:pt x="24321" y="366940"/>
                </a:lnTo>
                <a:lnTo>
                  <a:pt x="15251" y="415147"/>
                </a:lnTo>
                <a:lnTo>
                  <a:pt x="8281" y="463640"/>
                </a:lnTo>
                <a:lnTo>
                  <a:pt x="3414" y="512346"/>
                </a:lnTo>
                <a:lnTo>
                  <a:pt x="653" y="561197"/>
                </a:lnTo>
                <a:lnTo>
                  <a:pt x="0" y="610121"/>
                </a:lnTo>
                <a:lnTo>
                  <a:pt x="1457" y="659047"/>
                </a:lnTo>
                <a:lnTo>
                  <a:pt x="5027" y="707907"/>
                </a:lnTo>
                <a:lnTo>
                  <a:pt x="10712" y="756628"/>
                </a:lnTo>
                <a:lnTo>
                  <a:pt x="18516" y="805140"/>
                </a:lnTo>
                <a:lnTo>
                  <a:pt x="28439" y="853374"/>
                </a:lnTo>
                <a:lnTo>
                  <a:pt x="40486" y="901258"/>
                </a:lnTo>
                <a:lnTo>
                  <a:pt x="54658" y="948722"/>
                </a:lnTo>
                <a:lnTo>
                  <a:pt x="70958" y="995695"/>
                </a:lnTo>
                <a:lnTo>
                  <a:pt x="89388" y="1042107"/>
                </a:lnTo>
                <a:lnTo>
                  <a:pt x="109951" y="1087888"/>
                </a:lnTo>
                <a:lnTo>
                  <a:pt x="132649" y="1132966"/>
                </a:lnTo>
                <a:lnTo>
                  <a:pt x="362900" y="1010538"/>
                </a:lnTo>
                <a:lnTo>
                  <a:pt x="341091" y="966607"/>
                </a:lnTo>
                <a:lnTo>
                  <a:pt x="321905" y="921833"/>
                </a:lnTo>
                <a:lnTo>
                  <a:pt x="305337" y="876326"/>
                </a:lnTo>
                <a:lnTo>
                  <a:pt x="291385" y="830197"/>
                </a:lnTo>
                <a:lnTo>
                  <a:pt x="280043" y="783555"/>
                </a:lnTo>
                <a:lnTo>
                  <a:pt x="271309" y="736510"/>
                </a:lnTo>
                <a:lnTo>
                  <a:pt x="265178" y="689171"/>
                </a:lnTo>
                <a:lnTo>
                  <a:pt x="261648" y="641649"/>
                </a:lnTo>
                <a:lnTo>
                  <a:pt x="260715" y="594053"/>
                </a:lnTo>
                <a:lnTo>
                  <a:pt x="262374" y="546492"/>
                </a:lnTo>
                <a:lnTo>
                  <a:pt x="266622" y="499078"/>
                </a:lnTo>
                <a:lnTo>
                  <a:pt x="273456" y="451919"/>
                </a:lnTo>
                <a:lnTo>
                  <a:pt x="282872" y="405125"/>
                </a:lnTo>
                <a:lnTo>
                  <a:pt x="294866" y="358805"/>
                </a:lnTo>
                <a:lnTo>
                  <a:pt x="309434" y="313071"/>
                </a:lnTo>
                <a:lnTo>
                  <a:pt x="326573" y="268031"/>
                </a:lnTo>
                <a:lnTo>
                  <a:pt x="346280" y="223795"/>
                </a:lnTo>
                <a:lnTo>
                  <a:pt x="368550" y="180474"/>
                </a:lnTo>
                <a:lnTo>
                  <a:pt x="393380" y="138175"/>
                </a:lnTo>
                <a:lnTo>
                  <a:pt x="172209" y="0"/>
                </a:lnTo>
                <a:close/>
              </a:path>
            </a:pathLst>
          </a:custGeom>
          <a:solidFill>
            <a:srgbClr val="E3E3E3"/>
          </a:solidFill>
        </p:spPr>
        <p:txBody>
          <a:bodyPr wrap="square" lIns="0" tIns="0" rIns="0" bIns="0" rtlCol="0"/>
          <a:lstStyle/>
          <a:p>
            <a:endParaRPr/>
          </a:p>
        </p:txBody>
      </p:sp>
      <p:sp>
        <p:nvSpPr>
          <p:cNvPr id="20" name="object 20"/>
          <p:cNvSpPr/>
          <p:nvPr/>
        </p:nvSpPr>
        <p:spPr>
          <a:xfrm>
            <a:off x="1075374" y="3844797"/>
            <a:ext cx="393700" cy="1133475"/>
          </a:xfrm>
          <a:custGeom>
            <a:avLst/>
            <a:gdLst/>
            <a:ahLst/>
            <a:cxnLst/>
            <a:rect l="l" t="t" r="r" b="b"/>
            <a:pathLst>
              <a:path w="393700" h="1133475">
                <a:moveTo>
                  <a:pt x="132649" y="1132966"/>
                </a:moveTo>
                <a:lnTo>
                  <a:pt x="109951" y="1087888"/>
                </a:lnTo>
                <a:lnTo>
                  <a:pt x="89388" y="1042107"/>
                </a:lnTo>
                <a:lnTo>
                  <a:pt x="70958" y="995695"/>
                </a:lnTo>
                <a:lnTo>
                  <a:pt x="54658" y="948722"/>
                </a:lnTo>
                <a:lnTo>
                  <a:pt x="40486" y="901258"/>
                </a:lnTo>
                <a:lnTo>
                  <a:pt x="28439" y="853374"/>
                </a:lnTo>
                <a:lnTo>
                  <a:pt x="18516" y="805140"/>
                </a:lnTo>
                <a:lnTo>
                  <a:pt x="10712" y="756628"/>
                </a:lnTo>
                <a:lnTo>
                  <a:pt x="5027" y="707907"/>
                </a:lnTo>
                <a:lnTo>
                  <a:pt x="1457" y="659047"/>
                </a:lnTo>
                <a:lnTo>
                  <a:pt x="0" y="610121"/>
                </a:lnTo>
                <a:lnTo>
                  <a:pt x="653" y="561197"/>
                </a:lnTo>
                <a:lnTo>
                  <a:pt x="3414" y="512346"/>
                </a:lnTo>
                <a:lnTo>
                  <a:pt x="8281" y="463640"/>
                </a:lnTo>
                <a:lnTo>
                  <a:pt x="15251" y="415147"/>
                </a:lnTo>
                <a:lnTo>
                  <a:pt x="24321" y="366940"/>
                </a:lnTo>
                <a:lnTo>
                  <a:pt x="35490" y="319088"/>
                </a:lnTo>
                <a:lnTo>
                  <a:pt x="48754" y="271662"/>
                </a:lnTo>
                <a:lnTo>
                  <a:pt x="64112" y="224733"/>
                </a:lnTo>
                <a:lnTo>
                  <a:pt x="81560" y="178370"/>
                </a:lnTo>
                <a:lnTo>
                  <a:pt x="101096" y="132645"/>
                </a:lnTo>
                <a:lnTo>
                  <a:pt x="122718" y="87628"/>
                </a:lnTo>
                <a:lnTo>
                  <a:pt x="146423" y="43389"/>
                </a:lnTo>
                <a:lnTo>
                  <a:pt x="172209" y="0"/>
                </a:lnTo>
                <a:lnTo>
                  <a:pt x="393380" y="138175"/>
                </a:lnTo>
                <a:lnTo>
                  <a:pt x="368550" y="180474"/>
                </a:lnTo>
                <a:lnTo>
                  <a:pt x="346280" y="223795"/>
                </a:lnTo>
                <a:lnTo>
                  <a:pt x="326573" y="268031"/>
                </a:lnTo>
                <a:lnTo>
                  <a:pt x="309434" y="313071"/>
                </a:lnTo>
                <a:lnTo>
                  <a:pt x="294866" y="358805"/>
                </a:lnTo>
                <a:lnTo>
                  <a:pt x="282872" y="405125"/>
                </a:lnTo>
                <a:lnTo>
                  <a:pt x="273456" y="451919"/>
                </a:lnTo>
                <a:lnTo>
                  <a:pt x="266622" y="499078"/>
                </a:lnTo>
                <a:lnTo>
                  <a:pt x="262374" y="546492"/>
                </a:lnTo>
                <a:lnTo>
                  <a:pt x="260715" y="594053"/>
                </a:lnTo>
                <a:lnTo>
                  <a:pt x="261648" y="641649"/>
                </a:lnTo>
                <a:lnTo>
                  <a:pt x="265178" y="689171"/>
                </a:lnTo>
                <a:lnTo>
                  <a:pt x="271309" y="736510"/>
                </a:lnTo>
                <a:lnTo>
                  <a:pt x="280043" y="783555"/>
                </a:lnTo>
                <a:lnTo>
                  <a:pt x="291385" y="830197"/>
                </a:lnTo>
                <a:lnTo>
                  <a:pt x="305337" y="876326"/>
                </a:lnTo>
                <a:lnTo>
                  <a:pt x="321905" y="921833"/>
                </a:lnTo>
                <a:lnTo>
                  <a:pt x="341091" y="966607"/>
                </a:lnTo>
                <a:lnTo>
                  <a:pt x="362900" y="1010538"/>
                </a:lnTo>
                <a:lnTo>
                  <a:pt x="132649" y="1132966"/>
                </a:lnTo>
                <a:close/>
              </a:path>
            </a:pathLst>
          </a:custGeom>
          <a:ln w="10160">
            <a:solidFill>
              <a:srgbClr val="FFFFFF"/>
            </a:solidFill>
          </a:ln>
        </p:spPr>
        <p:txBody>
          <a:bodyPr wrap="square" lIns="0" tIns="0" rIns="0" bIns="0" rtlCol="0"/>
          <a:lstStyle/>
          <a:p>
            <a:endParaRPr/>
          </a:p>
        </p:txBody>
      </p:sp>
      <p:sp>
        <p:nvSpPr>
          <p:cNvPr id="21" name="object 21"/>
          <p:cNvSpPr/>
          <p:nvPr/>
        </p:nvSpPr>
        <p:spPr>
          <a:xfrm>
            <a:off x="1247584" y="3312030"/>
            <a:ext cx="1001394" cy="671195"/>
          </a:xfrm>
          <a:custGeom>
            <a:avLst/>
            <a:gdLst/>
            <a:ahLst/>
            <a:cxnLst/>
            <a:rect l="l" t="t" r="r" b="b"/>
            <a:pathLst>
              <a:path w="1001394" h="671195">
                <a:moveTo>
                  <a:pt x="950487" y="0"/>
                </a:moveTo>
                <a:lnTo>
                  <a:pt x="900328" y="1588"/>
                </a:lnTo>
                <a:lnTo>
                  <a:pt x="850534" y="5370"/>
                </a:lnTo>
                <a:lnTo>
                  <a:pt x="801168" y="11312"/>
                </a:lnTo>
                <a:lnTo>
                  <a:pt x="752293" y="19381"/>
                </a:lnTo>
                <a:lnTo>
                  <a:pt x="703971" y="29544"/>
                </a:lnTo>
                <a:lnTo>
                  <a:pt x="656265" y="41767"/>
                </a:lnTo>
                <a:lnTo>
                  <a:pt x="609237" y="56019"/>
                </a:lnTo>
                <a:lnTo>
                  <a:pt x="562950" y="72265"/>
                </a:lnTo>
                <a:lnTo>
                  <a:pt x="517466" y="90472"/>
                </a:lnTo>
                <a:lnTo>
                  <a:pt x="472847" y="110607"/>
                </a:lnTo>
                <a:lnTo>
                  <a:pt x="429156" y="132638"/>
                </a:lnTo>
                <a:lnTo>
                  <a:pt x="386456" y="156531"/>
                </a:lnTo>
                <a:lnTo>
                  <a:pt x="344809" y="182252"/>
                </a:lnTo>
                <a:lnTo>
                  <a:pt x="304277" y="209769"/>
                </a:lnTo>
                <a:lnTo>
                  <a:pt x="264924" y="239049"/>
                </a:lnTo>
                <a:lnTo>
                  <a:pt x="226811" y="270059"/>
                </a:lnTo>
                <a:lnTo>
                  <a:pt x="190000" y="302764"/>
                </a:lnTo>
                <a:lnTo>
                  <a:pt x="154556" y="337133"/>
                </a:lnTo>
                <a:lnTo>
                  <a:pt x="120539" y="373132"/>
                </a:lnTo>
                <a:lnTo>
                  <a:pt x="88012" y="410729"/>
                </a:lnTo>
                <a:lnTo>
                  <a:pt x="57038" y="449888"/>
                </a:lnTo>
                <a:lnTo>
                  <a:pt x="27680" y="490579"/>
                </a:lnTo>
                <a:lnTo>
                  <a:pt x="0" y="532767"/>
                </a:lnTo>
                <a:lnTo>
                  <a:pt x="221170" y="670943"/>
                </a:lnTo>
                <a:lnTo>
                  <a:pt x="248310" y="630102"/>
                </a:lnTo>
                <a:lnTo>
                  <a:pt x="277490" y="591110"/>
                </a:lnTo>
                <a:lnTo>
                  <a:pt x="308613" y="554019"/>
                </a:lnTo>
                <a:lnTo>
                  <a:pt x="341581" y="518881"/>
                </a:lnTo>
                <a:lnTo>
                  <a:pt x="376298" y="485747"/>
                </a:lnTo>
                <a:lnTo>
                  <a:pt x="412668" y="454669"/>
                </a:lnTo>
                <a:lnTo>
                  <a:pt x="450593" y="425698"/>
                </a:lnTo>
                <a:lnTo>
                  <a:pt x="489977" y="398885"/>
                </a:lnTo>
                <a:lnTo>
                  <a:pt x="530723" y="374282"/>
                </a:lnTo>
                <a:lnTo>
                  <a:pt x="572734" y="351941"/>
                </a:lnTo>
                <a:lnTo>
                  <a:pt x="615914" y="331912"/>
                </a:lnTo>
                <a:lnTo>
                  <a:pt x="660165" y="314247"/>
                </a:lnTo>
                <a:lnTo>
                  <a:pt x="705392" y="298999"/>
                </a:lnTo>
                <a:lnTo>
                  <a:pt x="751496" y="286217"/>
                </a:lnTo>
                <a:lnTo>
                  <a:pt x="798383" y="275953"/>
                </a:lnTo>
                <a:lnTo>
                  <a:pt x="845953" y="268260"/>
                </a:lnTo>
                <a:lnTo>
                  <a:pt x="894112" y="263188"/>
                </a:lnTo>
                <a:lnTo>
                  <a:pt x="942762" y="260789"/>
                </a:lnTo>
                <a:lnTo>
                  <a:pt x="991817" y="260789"/>
                </a:lnTo>
                <a:lnTo>
                  <a:pt x="1000950" y="637"/>
                </a:lnTo>
                <a:lnTo>
                  <a:pt x="950487" y="0"/>
                </a:lnTo>
                <a:close/>
              </a:path>
              <a:path w="1001394" h="671195">
                <a:moveTo>
                  <a:pt x="991817" y="260789"/>
                </a:moveTo>
                <a:lnTo>
                  <a:pt x="942762" y="260789"/>
                </a:lnTo>
                <a:lnTo>
                  <a:pt x="991806" y="261114"/>
                </a:lnTo>
                <a:lnTo>
                  <a:pt x="991817" y="260789"/>
                </a:lnTo>
                <a:close/>
              </a:path>
            </a:pathLst>
          </a:custGeom>
          <a:solidFill>
            <a:srgbClr val="85F100"/>
          </a:solidFill>
        </p:spPr>
        <p:txBody>
          <a:bodyPr wrap="square" lIns="0" tIns="0" rIns="0" bIns="0" rtlCol="0"/>
          <a:lstStyle/>
          <a:p>
            <a:endParaRPr/>
          </a:p>
        </p:txBody>
      </p:sp>
      <p:sp>
        <p:nvSpPr>
          <p:cNvPr id="22" name="object 22"/>
          <p:cNvSpPr/>
          <p:nvPr/>
        </p:nvSpPr>
        <p:spPr>
          <a:xfrm>
            <a:off x="1247584" y="3312030"/>
            <a:ext cx="1001394" cy="671195"/>
          </a:xfrm>
          <a:custGeom>
            <a:avLst/>
            <a:gdLst/>
            <a:ahLst/>
            <a:cxnLst/>
            <a:rect l="l" t="t" r="r" b="b"/>
            <a:pathLst>
              <a:path w="1001394" h="671195">
                <a:moveTo>
                  <a:pt x="0" y="532767"/>
                </a:moveTo>
                <a:lnTo>
                  <a:pt x="27680" y="490579"/>
                </a:lnTo>
                <a:lnTo>
                  <a:pt x="57038" y="449888"/>
                </a:lnTo>
                <a:lnTo>
                  <a:pt x="88012" y="410729"/>
                </a:lnTo>
                <a:lnTo>
                  <a:pt x="120539" y="373132"/>
                </a:lnTo>
                <a:lnTo>
                  <a:pt x="154556" y="337133"/>
                </a:lnTo>
                <a:lnTo>
                  <a:pt x="190000" y="302764"/>
                </a:lnTo>
                <a:lnTo>
                  <a:pt x="226811" y="270059"/>
                </a:lnTo>
                <a:lnTo>
                  <a:pt x="264924" y="239049"/>
                </a:lnTo>
                <a:lnTo>
                  <a:pt x="304277" y="209769"/>
                </a:lnTo>
                <a:lnTo>
                  <a:pt x="344809" y="182252"/>
                </a:lnTo>
                <a:lnTo>
                  <a:pt x="386456" y="156531"/>
                </a:lnTo>
                <a:lnTo>
                  <a:pt x="429156" y="132638"/>
                </a:lnTo>
                <a:lnTo>
                  <a:pt x="472847" y="110607"/>
                </a:lnTo>
                <a:lnTo>
                  <a:pt x="517466" y="90472"/>
                </a:lnTo>
                <a:lnTo>
                  <a:pt x="562950" y="72265"/>
                </a:lnTo>
                <a:lnTo>
                  <a:pt x="609237" y="56019"/>
                </a:lnTo>
                <a:lnTo>
                  <a:pt x="656265" y="41767"/>
                </a:lnTo>
                <a:lnTo>
                  <a:pt x="703971" y="29544"/>
                </a:lnTo>
                <a:lnTo>
                  <a:pt x="752293" y="19381"/>
                </a:lnTo>
                <a:lnTo>
                  <a:pt x="801168" y="11312"/>
                </a:lnTo>
                <a:lnTo>
                  <a:pt x="850534" y="5370"/>
                </a:lnTo>
                <a:lnTo>
                  <a:pt x="900328" y="1588"/>
                </a:lnTo>
                <a:lnTo>
                  <a:pt x="950487" y="0"/>
                </a:lnTo>
                <a:lnTo>
                  <a:pt x="1000950" y="637"/>
                </a:lnTo>
                <a:lnTo>
                  <a:pt x="991806" y="261114"/>
                </a:lnTo>
                <a:lnTo>
                  <a:pt x="942762" y="260789"/>
                </a:lnTo>
                <a:lnTo>
                  <a:pt x="894112" y="263188"/>
                </a:lnTo>
                <a:lnTo>
                  <a:pt x="845953" y="268260"/>
                </a:lnTo>
                <a:lnTo>
                  <a:pt x="798383" y="275953"/>
                </a:lnTo>
                <a:lnTo>
                  <a:pt x="751496" y="286217"/>
                </a:lnTo>
                <a:lnTo>
                  <a:pt x="705392" y="298999"/>
                </a:lnTo>
                <a:lnTo>
                  <a:pt x="660165" y="314247"/>
                </a:lnTo>
                <a:lnTo>
                  <a:pt x="615914" y="331912"/>
                </a:lnTo>
                <a:lnTo>
                  <a:pt x="572734" y="351941"/>
                </a:lnTo>
                <a:lnTo>
                  <a:pt x="530723" y="374282"/>
                </a:lnTo>
                <a:lnTo>
                  <a:pt x="489977" y="398885"/>
                </a:lnTo>
                <a:lnTo>
                  <a:pt x="450593" y="425698"/>
                </a:lnTo>
                <a:lnTo>
                  <a:pt x="412668" y="454669"/>
                </a:lnTo>
                <a:lnTo>
                  <a:pt x="376298" y="485747"/>
                </a:lnTo>
                <a:lnTo>
                  <a:pt x="341581" y="518881"/>
                </a:lnTo>
                <a:lnTo>
                  <a:pt x="308613" y="554019"/>
                </a:lnTo>
                <a:lnTo>
                  <a:pt x="277490" y="591110"/>
                </a:lnTo>
                <a:lnTo>
                  <a:pt x="248310" y="630102"/>
                </a:lnTo>
                <a:lnTo>
                  <a:pt x="221170" y="670943"/>
                </a:lnTo>
                <a:lnTo>
                  <a:pt x="0" y="532767"/>
                </a:lnTo>
                <a:close/>
              </a:path>
            </a:pathLst>
          </a:custGeom>
          <a:ln w="10160">
            <a:solidFill>
              <a:srgbClr val="FFFFFF"/>
            </a:solidFill>
          </a:ln>
        </p:spPr>
        <p:txBody>
          <a:bodyPr wrap="square" lIns="0" tIns="0" rIns="0" bIns="0" rtlCol="0"/>
          <a:lstStyle/>
          <a:p>
            <a:endParaRPr/>
          </a:p>
        </p:txBody>
      </p:sp>
      <p:sp>
        <p:nvSpPr>
          <p:cNvPr id="23" name="object 23"/>
          <p:cNvSpPr/>
          <p:nvPr/>
        </p:nvSpPr>
        <p:spPr>
          <a:xfrm>
            <a:off x="2239391" y="3312667"/>
            <a:ext cx="970915" cy="723265"/>
          </a:xfrm>
          <a:custGeom>
            <a:avLst/>
            <a:gdLst/>
            <a:ahLst/>
            <a:cxnLst/>
            <a:rect l="l" t="t" r="r" b="b"/>
            <a:pathLst>
              <a:path w="970914" h="723264">
                <a:moveTo>
                  <a:pt x="9143" y="0"/>
                </a:moveTo>
                <a:lnTo>
                  <a:pt x="0" y="260477"/>
                </a:lnTo>
                <a:lnTo>
                  <a:pt x="48948" y="263567"/>
                </a:lnTo>
                <a:lnTo>
                  <a:pt x="97314" y="269349"/>
                </a:lnTo>
                <a:lnTo>
                  <a:pt x="145004" y="277765"/>
                </a:lnTo>
                <a:lnTo>
                  <a:pt x="191925" y="288757"/>
                </a:lnTo>
                <a:lnTo>
                  <a:pt x="237984" y="302266"/>
                </a:lnTo>
                <a:lnTo>
                  <a:pt x="283088" y="318235"/>
                </a:lnTo>
                <a:lnTo>
                  <a:pt x="327144" y="336605"/>
                </a:lnTo>
                <a:lnTo>
                  <a:pt x="370058" y="357317"/>
                </a:lnTo>
                <a:lnTo>
                  <a:pt x="411737" y="380315"/>
                </a:lnTo>
                <a:lnTo>
                  <a:pt x="452090" y="405538"/>
                </a:lnTo>
                <a:lnTo>
                  <a:pt x="491127" y="433014"/>
                </a:lnTo>
                <a:lnTo>
                  <a:pt x="528438" y="462432"/>
                </a:lnTo>
                <a:lnTo>
                  <a:pt x="564249" y="493986"/>
                </a:lnTo>
                <a:lnTo>
                  <a:pt x="598360" y="527534"/>
                </a:lnTo>
                <a:lnTo>
                  <a:pt x="630678" y="563017"/>
                </a:lnTo>
                <a:lnTo>
                  <a:pt x="661109" y="600377"/>
                </a:lnTo>
                <a:lnTo>
                  <a:pt x="689561" y="639556"/>
                </a:lnTo>
                <a:lnTo>
                  <a:pt x="715941" y="680495"/>
                </a:lnTo>
                <a:lnTo>
                  <a:pt x="740156" y="723138"/>
                </a:lnTo>
                <a:lnTo>
                  <a:pt x="970407" y="600710"/>
                </a:lnTo>
                <a:lnTo>
                  <a:pt x="945733" y="556682"/>
                </a:lnTo>
                <a:lnTo>
                  <a:pt x="919284" y="514032"/>
                </a:lnTo>
                <a:lnTo>
                  <a:pt x="891118" y="472796"/>
                </a:lnTo>
                <a:lnTo>
                  <a:pt x="861228" y="432930"/>
                </a:lnTo>
                <a:lnTo>
                  <a:pt x="829877" y="394721"/>
                </a:lnTo>
                <a:lnTo>
                  <a:pt x="796921" y="357955"/>
                </a:lnTo>
                <a:lnTo>
                  <a:pt x="762487" y="322754"/>
                </a:lnTo>
                <a:lnTo>
                  <a:pt x="726637" y="289155"/>
                </a:lnTo>
                <a:lnTo>
                  <a:pt x="689429" y="257196"/>
                </a:lnTo>
                <a:lnTo>
                  <a:pt x="650924" y="226913"/>
                </a:lnTo>
                <a:lnTo>
                  <a:pt x="611182" y="198345"/>
                </a:lnTo>
                <a:lnTo>
                  <a:pt x="570261" y="171529"/>
                </a:lnTo>
                <a:lnTo>
                  <a:pt x="528223" y="146502"/>
                </a:lnTo>
                <a:lnTo>
                  <a:pt x="485127" y="123302"/>
                </a:lnTo>
                <a:lnTo>
                  <a:pt x="441032" y="101965"/>
                </a:lnTo>
                <a:lnTo>
                  <a:pt x="396000" y="82531"/>
                </a:lnTo>
                <a:lnTo>
                  <a:pt x="350089" y="65035"/>
                </a:lnTo>
                <a:lnTo>
                  <a:pt x="303359" y="49516"/>
                </a:lnTo>
                <a:lnTo>
                  <a:pt x="255870" y="36010"/>
                </a:lnTo>
                <a:lnTo>
                  <a:pt x="207683" y="24556"/>
                </a:lnTo>
                <a:lnTo>
                  <a:pt x="158857" y="15190"/>
                </a:lnTo>
                <a:lnTo>
                  <a:pt x="109452" y="7951"/>
                </a:lnTo>
                <a:lnTo>
                  <a:pt x="59527" y="2875"/>
                </a:lnTo>
                <a:lnTo>
                  <a:pt x="9143" y="0"/>
                </a:lnTo>
                <a:close/>
              </a:path>
            </a:pathLst>
          </a:custGeom>
          <a:solidFill>
            <a:srgbClr val="34EFFF"/>
          </a:solidFill>
        </p:spPr>
        <p:txBody>
          <a:bodyPr wrap="square" lIns="0" tIns="0" rIns="0" bIns="0" rtlCol="0"/>
          <a:lstStyle/>
          <a:p>
            <a:endParaRPr/>
          </a:p>
        </p:txBody>
      </p:sp>
      <p:sp>
        <p:nvSpPr>
          <p:cNvPr id="24" name="object 24"/>
          <p:cNvSpPr/>
          <p:nvPr/>
        </p:nvSpPr>
        <p:spPr>
          <a:xfrm>
            <a:off x="2239391" y="3312667"/>
            <a:ext cx="970915" cy="723265"/>
          </a:xfrm>
          <a:custGeom>
            <a:avLst/>
            <a:gdLst/>
            <a:ahLst/>
            <a:cxnLst/>
            <a:rect l="l" t="t" r="r" b="b"/>
            <a:pathLst>
              <a:path w="970914" h="723264">
                <a:moveTo>
                  <a:pt x="9143" y="0"/>
                </a:moveTo>
                <a:lnTo>
                  <a:pt x="59527" y="2875"/>
                </a:lnTo>
                <a:lnTo>
                  <a:pt x="109452" y="7951"/>
                </a:lnTo>
                <a:lnTo>
                  <a:pt x="158857" y="15190"/>
                </a:lnTo>
                <a:lnTo>
                  <a:pt x="207683" y="24556"/>
                </a:lnTo>
                <a:lnTo>
                  <a:pt x="255870" y="36010"/>
                </a:lnTo>
                <a:lnTo>
                  <a:pt x="303359" y="49516"/>
                </a:lnTo>
                <a:lnTo>
                  <a:pt x="350089" y="65035"/>
                </a:lnTo>
                <a:lnTo>
                  <a:pt x="396000" y="82531"/>
                </a:lnTo>
                <a:lnTo>
                  <a:pt x="441032" y="101965"/>
                </a:lnTo>
                <a:lnTo>
                  <a:pt x="485127" y="123302"/>
                </a:lnTo>
                <a:lnTo>
                  <a:pt x="528223" y="146502"/>
                </a:lnTo>
                <a:lnTo>
                  <a:pt x="570261" y="171529"/>
                </a:lnTo>
                <a:lnTo>
                  <a:pt x="611182" y="198345"/>
                </a:lnTo>
                <a:lnTo>
                  <a:pt x="650924" y="226913"/>
                </a:lnTo>
                <a:lnTo>
                  <a:pt x="689429" y="257196"/>
                </a:lnTo>
                <a:lnTo>
                  <a:pt x="726637" y="289155"/>
                </a:lnTo>
                <a:lnTo>
                  <a:pt x="762487" y="322754"/>
                </a:lnTo>
                <a:lnTo>
                  <a:pt x="796921" y="357955"/>
                </a:lnTo>
                <a:lnTo>
                  <a:pt x="829877" y="394721"/>
                </a:lnTo>
                <a:lnTo>
                  <a:pt x="861296" y="433014"/>
                </a:lnTo>
                <a:lnTo>
                  <a:pt x="891118" y="472796"/>
                </a:lnTo>
                <a:lnTo>
                  <a:pt x="919284" y="514032"/>
                </a:lnTo>
                <a:lnTo>
                  <a:pt x="945733" y="556682"/>
                </a:lnTo>
                <a:lnTo>
                  <a:pt x="970407" y="600710"/>
                </a:lnTo>
                <a:lnTo>
                  <a:pt x="740156" y="723138"/>
                </a:lnTo>
                <a:lnTo>
                  <a:pt x="715941" y="680495"/>
                </a:lnTo>
                <a:lnTo>
                  <a:pt x="689561" y="639556"/>
                </a:lnTo>
                <a:lnTo>
                  <a:pt x="661109" y="600377"/>
                </a:lnTo>
                <a:lnTo>
                  <a:pt x="630678" y="563017"/>
                </a:lnTo>
                <a:lnTo>
                  <a:pt x="598360" y="527534"/>
                </a:lnTo>
                <a:lnTo>
                  <a:pt x="564249" y="493986"/>
                </a:lnTo>
                <a:lnTo>
                  <a:pt x="528438" y="462432"/>
                </a:lnTo>
                <a:lnTo>
                  <a:pt x="491021" y="432930"/>
                </a:lnTo>
                <a:lnTo>
                  <a:pt x="452090" y="405538"/>
                </a:lnTo>
                <a:lnTo>
                  <a:pt x="411737" y="380315"/>
                </a:lnTo>
                <a:lnTo>
                  <a:pt x="370058" y="357317"/>
                </a:lnTo>
                <a:lnTo>
                  <a:pt x="327144" y="336605"/>
                </a:lnTo>
                <a:lnTo>
                  <a:pt x="283088" y="318235"/>
                </a:lnTo>
                <a:lnTo>
                  <a:pt x="237984" y="302266"/>
                </a:lnTo>
                <a:lnTo>
                  <a:pt x="191925" y="288757"/>
                </a:lnTo>
                <a:lnTo>
                  <a:pt x="145004" y="277765"/>
                </a:lnTo>
                <a:lnTo>
                  <a:pt x="97314" y="269349"/>
                </a:lnTo>
                <a:lnTo>
                  <a:pt x="48948" y="263567"/>
                </a:lnTo>
                <a:lnTo>
                  <a:pt x="0" y="260477"/>
                </a:lnTo>
                <a:lnTo>
                  <a:pt x="9143" y="0"/>
                </a:lnTo>
                <a:close/>
              </a:path>
            </a:pathLst>
          </a:custGeom>
          <a:ln w="10160">
            <a:solidFill>
              <a:srgbClr val="FFFFFF"/>
            </a:solidFill>
          </a:ln>
        </p:spPr>
        <p:txBody>
          <a:bodyPr wrap="square" lIns="0" tIns="0" rIns="0" bIns="0" rtlCol="0"/>
          <a:lstStyle/>
          <a:p>
            <a:endParaRPr/>
          </a:p>
        </p:txBody>
      </p:sp>
      <p:sp>
        <p:nvSpPr>
          <p:cNvPr id="25" name="object 25"/>
          <p:cNvSpPr/>
          <p:nvPr/>
        </p:nvSpPr>
        <p:spPr>
          <a:xfrm>
            <a:off x="2949194" y="3913378"/>
            <a:ext cx="393241" cy="1132840"/>
          </a:xfrm>
          <a:prstGeom prst="rect">
            <a:avLst/>
          </a:prstGeom>
          <a:blipFill>
            <a:blip r:embed="rId5" cstate="print"/>
            <a:stretch>
              <a:fillRect/>
            </a:stretch>
          </a:blipFill>
        </p:spPr>
        <p:txBody>
          <a:bodyPr wrap="square" lIns="0" tIns="0" rIns="0" bIns="0" rtlCol="0"/>
          <a:lstStyle/>
          <a:p>
            <a:endParaRPr/>
          </a:p>
        </p:txBody>
      </p:sp>
      <p:sp>
        <p:nvSpPr>
          <p:cNvPr id="26" name="object 26"/>
          <p:cNvSpPr/>
          <p:nvPr/>
        </p:nvSpPr>
        <p:spPr>
          <a:xfrm>
            <a:off x="2949194" y="3913378"/>
            <a:ext cx="393700" cy="1132840"/>
          </a:xfrm>
          <a:custGeom>
            <a:avLst/>
            <a:gdLst/>
            <a:ahLst/>
            <a:cxnLst/>
            <a:rect l="l" t="t" r="r" b="b"/>
            <a:pathLst>
              <a:path w="393700" h="1132839">
                <a:moveTo>
                  <a:pt x="260604" y="0"/>
                </a:moveTo>
                <a:lnTo>
                  <a:pt x="283300" y="45063"/>
                </a:lnTo>
                <a:lnTo>
                  <a:pt x="303861" y="90832"/>
                </a:lnTo>
                <a:lnTo>
                  <a:pt x="322289" y="137234"/>
                </a:lnTo>
                <a:lnTo>
                  <a:pt x="338587" y="184199"/>
                </a:lnTo>
                <a:lnTo>
                  <a:pt x="352758" y="231657"/>
                </a:lnTo>
                <a:lnTo>
                  <a:pt x="364803" y="279536"/>
                </a:lnTo>
                <a:lnTo>
                  <a:pt x="374726" y="327767"/>
                </a:lnTo>
                <a:lnTo>
                  <a:pt x="382528" y="376277"/>
                </a:lnTo>
                <a:lnTo>
                  <a:pt x="388213" y="424997"/>
                </a:lnTo>
                <a:lnTo>
                  <a:pt x="391783" y="473855"/>
                </a:lnTo>
                <a:lnTo>
                  <a:pt x="393241" y="522782"/>
                </a:lnTo>
                <a:lnTo>
                  <a:pt x="392588" y="571706"/>
                </a:lnTo>
                <a:lnTo>
                  <a:pt x="389828" y="620556"/>
                </a:lnTo>
                <a:lnTo>
                  <a:pt x="384964" y="669263"/>
                </a:lnTo>
                <a:lnTo>
                  <a:pt x="377997" y="717754"/>
                </a:lnTo>
                <a:lnTo>
                  <a:pt x="368930" y="765960"/>
                </a:lnTo>
                <a:lnTo>
                  <a:pt x="357766" y="813810"/>
                </a:lnTo>
                <a:lnTo>
                  <a:pt x="344507" y="861232"/>
                </a:lnTo>
                <a:lnTo>
                  <a:pt x="329156" y="908157"/>
                </a:lnTo>
                <a:lnTo>
                  <a:pt x="311715" y="954513"/>
                </a:lnTo>
                <a:lnTo>
                  <a:pt x="292187" y="1000230"/>
                </a:lnTo>
                <a:lnTo>
                  <a:pt x="270575" y="1045238"/>
                </a:lnTo>
                <a:lnTo>
                  <a:pt x="246880" y="1089464"/>
                </a:lnTo>
                <a:lnTo>
                  <a:pt x="221106" y="1132840"/>
                </a:lnTo>
                <a:lnTo>
                  <a:pt x="0" y="994664"/>
                </a:lnTo>
                <a:lnTo>
                  <a:pt x="24810" y="952366"/>
                </a:lnTo>
                <a:lnTo>
                  <a:pt x="47063" y="909048"/>
                </a:lnTo>
                <a:lnTo>
                  <a:pt x="66755" y="864816"/>
                </a:lnTo>
                <a:lnTo>
                  <a:pt x="83881" y="819782"/>
                </a:lnTo>
                <a:lnTo>
                  <a:pt x="98437" y="774055"/>
                </a:lnTo>
                <a:lnTo>
                  <a:pt x="110421" y="727744"/>
                </a:lnTo>
                <a:lnTo>
                  <a:pt x="119828" y="680959"/>
                </a:lnTo>
                <a:lnTo>
                  <a:pt x="126655" y="633810"/>
                </a:lnTo>
                <a:lnTo>
                  <a:pt x="130897" y="586405"/>
                </a:lnTo>
                <a:lnTo>
                  <a:pt x="132551" y="538855"/>
                </a:lnTo>
                <a:lnTo>
                  <a:pt x="131613" y="491269"/>
                </a:lnTo>
                <a:lnTo>
                  <a:pt x="128080" y="443756"/>
                </a:lnTo>
                <a:lnTo>
                  <a:pt x="121947" y="396426"/>
                </a:lnTo>
                <a:lnTo>
                  <a:pt x="113212" y="349389"/>
                </a:lnTo>
                <a:lnTo>
                  <a:pt x="101869" y="302754"/>
                </a:lnTo>
                <a:lnTo>
                  <a:pt x="87915" y="256631"/>
                </a:lnTo>
                <a:lnTo>
                  <a:pt x="71347" y="211129"/>
                </a:lnTo>
                <a:lnTo>
                  <a:pt x="52161" y="166358"/>
                </a:lnTo>
                <a:lnTo>
                  <a:pt x="30353" y="122428"/>
                </a:lnTo>
                <a:lnTo>
                  <a:pt x="260604" y="0"/>
                </a:lnTo>
                <a:close/>
              </a:path>
            </a:pathLst>
          </a:custGeom>
          <a:ln w="10160">
            <a:solidFill>
              <a:srgbClr val="FFFFFF"/>
            </a:solidFill>
          </a:ln>
        </p:spPr>
        <p:txBody>
          <a:bodyPr wrap="square" lIns="0" tIns="0" rIns="0" bIns="0" rtlCol="0"/>
          <a:lstStyle/>
          <a:p>
            <a:endParaRPr/>
          </a:p>
        </p:txBody>
      </p:sp>
      <p:sp>
        <p:nvSpPr>
          <p:cNvPr id="27" name="object 27"/>
          <p:cNvSpPr/>
          <p:nvPr/>
        </p:nvSpPr>
        <p:spPr>
          <a:xfrm>
            <a:off x="2169414" y="4908041"/>
            <a:ext cx="1001394" cy="671195"/>
          </a:xfrm>
          <a:custGeom>
            <a:avLst/>
            <a:gdLst/>
            <a:ahLst/>
            <a:cxnLst/>
            <a:rect l="l" t="t" r="r" b="b"/>
            <a:pathLst>
              <a:path w="1001394" h="671195">
                <a:moveTo>
                  <a:pt x="779780" y="0"/>
                </a:moveTo>
                <a:lnTo>
                  <a:pt x="752620" y="40860"/>
                </a:lnTo>
                <a:lnTo>
                  <a:pt x="723423" y="79869"/>
                </a:lnTo>
                <a:lnTo>
                  <a:pt x="692286" y="116975"/>
                </a:lnTo>
                <a:lnTo>
                  <a:pt x="659304" y="152125"/>
                </a:lnTo>
                <a:lnTo>
                  <a:pt x="624575" y="185270"/>
                </a:lnTo>
                <a:lnTo>
                  <a:pt x="588195" y="216356"/>
                </a:lnTo>
                <a:lnTo>
                  <a:pt x="550262" y="245334"/>
                </a:lnTo>
                <a:lnTo>
                  <a:pt x="510870" y="272151"/>
                </a:lnTo>
                <a:lnTo>
                  <a:pt x="470118" y="296756"/>
                </a:lnTo>
                <a:lnTo>
                  <a:pt x="428102" y="319097"/>
                </a:lnTo>
                <a:lnTo>
                  <a:pt x="384918" y="339124"/>
                </a:lnTo>
                <a:lnTo>
                  <a:pt x="340664" y="356784"/>
                </a:lnTo>
                <a:lnTo>
                  <a:pt x="295435" y="372027"/>
                </a:lnTo>
                <a:lnTo>
                  <a:pt x="249328" y="384800"/>
                </a:lnTo>
                <a:lnTo>
                  <a:pt x="202441" y="395053"/>
                </a:lnTo>
                <a:lnTo>
                  <a:pt x="154870" y="402733"/>
                </a:lnTo>
                <a:lnTo>
                  <a:pt x="106711" y="407791"/>
                </a:lnTo>
                <a:lnTo>
                  <a:pt x="58061" y="410173"/>
                </a:lnTo>
                <a:lnTo>
                  <a:pt x="9005" y="410173"/>
                </a:lnTo>
                <a:lnTo>
                  <a:pt x="0" y="670432"/>
                </a:lnTo>
                <a:lnTo>
                  <a:pt x="50462" y="671067"/>
                </a:lnTo>
                <a:lnTo>
                  <a:pt x="100619" y="669474"/>
                </a:lnTo>
                <a:lnTo>
                  <a:pt x="150410" y="665687"/>
                </a:lnTo>
                <a:lnTo>
                  <a:pt x="199772" y="659740"/>
                </a:lnTo>
                <a:lnTo>
                  <a:pt x="248643" y="651665"/>
                </a:lnTo>
                <a:lnTo>
                  <a:pt x="296959" y="641496"/>
                </a:lnTo>
                <a:lnTo>
                  <a:pt x="344660" y="629265"/>
                </a:lnTo>
                <a:lnTo>
                  <a:pt x="391682" y="615007"/>
                </a:lnTo>
                <a:lnTo>
                  <a:pt x="437963" y="598754"/>
                </a:lnTo>
                <a:lnTo>
                  <a:pt x="483441" y="580539"/>
                </a:lnTo>
                <a:lnTo>
                  <a:pt x="528053" y="560397"/>
                </a:lnTo>
                <a:lnTo>
                  <a:pt x="571738" y="538359"/>
                </a:lnTo>
                <a:lnTo>
                  <a:pt x="614432" y="514459"/>
                </a:lnTo>
                <a:lnTo>
                  <a:pt x="656074" y="488731"/>
                </a:lnTo>
                <a:lnTo>
                  <a:pt x="696601" y="461207"/>
                </a:lnTo>
                <a:lnTo>
                  <a:pt x="735950" y="431921"/>
                </a:lnTo>
                <a:lnTo>
                  <a:pt x="762674" y="410173"/>
                </a:lnTo>
                <a:lnTo>
                  <a:pt x="58061" y="410173"/>
                </a:lnTo>
                <a:lnTo>
                  <a:pt x="763097" y="409828"/>
                </a:lnTo>
                <a:lnTo>
                  <a:pt x="810869" y="368195"/>
                </a:lnTo>
                <a:lnTo>
                  <a:pt x="846313" y="333821"/>
                </a:lnTo>
                <a:lnTo>
                  <a:pt x="880330" y="297818"/>
                </a:lnTo>
                <a:lnTo>
                  <a:pt x="912858" y="260219"/>
                </a:lnTo>
                <a:lnTo>
                  <a:pt x="943835" y="221056"/>
                </a:lnTo>
                <a:lnTo>
                  <a:pt x="973199" y="180364"/>
                </a:lnTo>
                <a:lnTo>
                  <a:pt x="1000887" y="138175"/>
                </a:lnTo>
                <a:lnTo>
                  <a:pt x="779780" y="0"/>
                </a:lnTo>
                <a:close/>
              </a:path>
            </a:pathLst>
          </a:custGeom>
          <a:solidFill>
            <a:srgbClr val="3DF9C5"/>
          </a:solidFill>
        </p:spPr>
        <p:txBody>
          <a:bodyPr wrap="square" lIns="0" tIns="0" rIns="0" bIns="0" rtlCol="0"/>
          <a:lstStyle/>
          <a:p>
            <a:endParaRPr/>
          </a:p>
        </p:txBody>
      </p:sp>
      <p:sp>
        <p:nvSpPr>
          <p:cNvPr id="28" name="object 28"/>
          <p:cNvSpPr/>
          <p:nvPr/>
        </p:nvSpPr>
        <p:spPr>
          <a:xfrm>
            <a:off x="2169414" y="4908041"/>
            <a:ext cx="1001394" cy="671195"/>
          </a:xfrm>
          <a:custGeom>
            <a:avLst/>
            <a:gdLst/>
            <a:ahLst/>
            <a:cxnLst/>
            <a:rect l="l" t="t" r="r" b="b"/>
            <a:pathLst>
              <a:path w="1001394" h="671195">
                <a:moveTo>
                  <a:pt x="1000887" y="138175"/>
                </a:moveTo>
                <a:lnTo>
                  <a:pt x="973199" y="180364"/>
                </a:lnTo>
                <a:lnTo>
                  <a:pt x="943835" y="221056"/>
                </a:lnTo>
                <a:lnTo>
                  <a:pt x="912858" y="260219"/>
                </a:lnTo>
                <a:lnTo>
                  <a:pt x="880330" y="297818"/>
                </a:lnTo>
                <a:lnTo>
                  <a:pt x="846313" y="333821"/>
                </a:lnTo>
                <a:lnTo>
                  <a:pt x="810869" y="368195"/>
                </a:lnTo>
                <a:lnTo>
                  <a:pt x="774061" y="400906"/>
                </a:lnTo>
                <a:lnTo>
                  <a:pt x="735950" y="431921"/>
                </a:lnTo>
                <a:lnTo>
                  <a:pt x="696601" y="461207"/>
                </a:lnTo>
                <a:lnTo>
                  <a:pt x="656074" y="488731"/>
                </a:lnTo>
                <a:lnTo>
                  <a:pt x="614432" y="514459"/>
                </a:lnTo>
                <a:lnTo>
                  <a:pt x="571738" y="538359"/>
                </a:lnTo>
                <a:lnTo>
                  <a:pt x="528053" y="560397"/>
                </a:lnTo>
                <a:lnTo>
                  <a:pt x="483441" y="580539"/>
                </a:lnTo>
                <a:lnTo>
                  <a:pt x="437963" y="598754"/>
                </a:lnTo>
                <a:lnTo>
                  <a:pt x="391682" y="615007"/>
                </a:lnTo>
                <a:lnTo>
                  <a:pt x="344660" y="629265"/>
                </a:lnTo>
                <a:lnTo>
                  <a:pt x="296959" y="641496"/>
                </a:lnTo>
                <a:lnTo>
                  <a:pt x="248643" y="651665"/>
                </a:lnTo>
                <a:lnTo>
                  <a:pt x="199772" y="659740"/>
                </a:lnTo>
                <a:lnTo>
                  <a:pt x="150410" y="665687"/>
                </a:lnTo>
                <a:lnTo>
                  <a:pt x="100619" y="669474"/>
                </a:lnTo>
                <a:lnTo>
                  <a:pt x="50462" y="671067"/>
                </a:lnTo>
                <a:lnTo>
                  <a:pt x="0" y="670432"/>
                </a:lnTo>
                <a:lnTo>
                  <a:pt x="9017" y="409828"/>
                </a:lnTo>
                <a:lnTo>
                  <a:pt x="58061" y="410173"/>
                </a:lnTo>
                <a:lnTo>
                  <a:pt x="106711" y="407791"/>
                </a:lnTo>
                <a:lnTo>
                  <a:pt x="154870" y="402733"/>
                </a:lnTo>
                <a:lnTo>
                  <a:pt x="202441" y="395053"/>
                </a:lnTo>
                <a:lnTo>
                  <a:pt x="249328" y="384800"/>
                </a:lnTo>
                <a:lnTo>
                  <a:pt x="295435" y="372027"/>
                </a:lnTo>
                <a:lnTo>
                  <a:pt x="340664" y="356784"/>
                </a:lnTo>
                <a:lnTo>
                  <a:pt x="384918" y="339124"/>
                </a:lnTo>
                <a:lnTo>
                  <a:pt x="428102" y="319097"/>
                </a:lnTo>
                <a:lnTo>
                  <a:pt x="470118" y="296756"/>
                </a:lnTo>
                <a:lnTo>
                  <a:pt x="510870" y="272151"/>
                </a:lnTo>
                <a:lnTo>
                  <a:pt x="550262" y="245334"/>
                </a:lnTo>
                <a:lnTo>
                  <a:pt x="588195" y="216356"/>
                </a:lnTo>
                <a:lnTo>
                  <a:pt x="624575" y="185270"/>
                </a:lnTo>
                <a:lnTo>
                  <a:pt x="659304" y="152125"/>
                </a:lnTo>
                <a:lnTo>
                  <a:pt x="692286" y="116975"/>
                </a:lnTo>
                <a:lnTo>
                  <a:pt x="723423" y="79869"/>
                </a:lnTo>
                <a:lnTo>
                  <a:pt x="752620" y="40860"/>
                </a:lnTo>
                <a:lnTo>
                  <a:pt x="779780" y="0"/>
                </a:lnTo>
                <a:lnTo>
                  <a:pt x="1000887" y="138175"/>
                </a:lnTo>
                <a:close/>
              </a:path>
            </a:pathLst>
          </a:custGeom>
          <a:ln w="10160">
            <a:solidFill>
              <a:srgbClr val="FFFFFF"/>
            </a:solidFill>
          </a:ln>
        </p:spPr>
        <p:txBody>
          <a:bodyPr wrap="square" lIns="0" tIns="0" rIns="0" bIns="0" rtlCol="0"/>
          <a:lstStyle/>
          <a:p>
            <a:endParaRPr/>
          </a:p>
        </p:txBody>
      </p:sp>
      <p:sp>
        <p:nvSpPr>
          <p:cNvPr id="29" name="object 29"/>
          <p:cNvSpPr txBox="1"/>
          <p:nvPr/>
        </p:nvSpPr>
        <p:spPr>
          <a:xfrm>
            <a:off x="1552829" y="4072191"/>
            <a:ext cx="1236725" cy="774700"/>
          </a:xfrm>
          <a:prstGeom prst="rect">
            <a:avLst/>
          </a:prstGeom>
        </p:spPr>
        <p:txBody>
          <a:bodyPr vert="horz" wrap="square" lIns="0" tIns="59690" rIns="0" bIns="0" rtlCol="0">
            <a:spAutoFit/>
          </a:bodyPr>
          <a:lstStyle/>
          <a:p>
            <a:pPr marL="12700" marR="5080" algn="ctr">
              <a:lnSpc>
                <a:spcPts val="1839"/>
              </a:lnSpc>
              <a:spcBef>
                <a:spcPts val="470"/>
              </a:spcBef>
            </a:pPr>
            <a:r>
              <a:rPr sz="1850" spc="-300" dirty="0">
                <a:latin typeface="Lucida Sans" panose="020B0602030504020204" pitchFamily="34" charset="77"/>
                <a:cs typeface="Arial Black"/>
              </a:rPr>
              <a:t>S</a:t>
            </a:r>
            <a:r>
              <a:rPr sz="1850" spc="-195" dirty="0">
                <a:latin typeface="Lucida Sans" panose="020B0602030504020204" pitchFamily="34" charset="77"/>
                <a:cs typeface="Arial Black"/>
              </a:rPr>
              <a:t>a</a:t>
            </a:r>
            <a:r>
              <a:rPr sz="1850" spc="-140" dirty="0">
                <a:latin typeface="Lucida Sans" panose="020B0602030504020204" pitchFamily="34" charset="77"/>
                <a:cs typeface="Arial Black"/>
              </a:rPr>
              <a:t>l</a:t>
            </a:r>
            <a:r>
              <a:rPr sz="1850" spc="-200" dirty="0">
                <a:latin typeface="Lucida Sans" panose="020B0602030504020204" pitchFamily="34" charset="77"/>
                <a:cs typeface="Arial Black"/>
              </a:rPr>
              <a:t>e</a:t>
            </a:r>
            <a:r>
              <a:rPr sz="1850" spc="-220" dirty="0">
                <a:latin typeface="Lucida Sans" panose="020B0602030504020204" pitchFamily="34" charset="77"/>
                <a:cs typeface="Arial Black"/>
              </a:rPr>
              <a:t>s</a:t>
            </a:r>
            <a:r>
              <a:rPr sz="1850" spc="-125" dirty="0">
                <a:latin typeface="Lucida Sans" panose="020B0602030504020204" pitchFamily="34" charset="77"/>
                <a:cs typeface="Arial Black"/>
              </a:rPr>
              <a:t>f</a:t>
            </a:r>
            <a:r>
              <a:rPr sz="1850" spc="-120" dirty="0">
                <a:latin typeface="Lucida Sans" panose="020B0602030504020204" pitchFamily="34" charset="77"/>
                <a:cs typeface="Arial Black"/>
              </a:rPr>
              <a:t>o</a:t>
            </a:r>
            <a:r>
              <a:rPr sz="1850" spc="-105" dirty="0">
                <a:latin typeface="Lucida Sans" panose="020B0602030504020204" pitchFamily="34" charset="77"/>
                <a:cs typeface="Arial Black"/>
              </a:rPr>
              <a:t>r</a:t>
            </a:r>
            <a:r>
              <a:rPr sz="1850" spc="-215" dirty="0">
                <a:latin typeface="Lucida Sans" panose="020B0602030504020204" pitchFamily="34" charset="77"/>
                <a:cs typeface="Arial Black"/>
              </a:rPr>
              <a:t>ce  </a:t>
            </a:r>
            <a:r>
              <a:rPr sz="1850" spc="-160" dirty="0">
                <a:latin typeface="Lucida Sans" panose="020B0602030504020204" pitchFamily="34" charset="77"/>
                <a:cs typeface="Arial Black"/>
              </a:rPr>
              <a:t>standard  </a:t>
            </a:r>
            <a:r>
              <a:rPr sz="1850" spc="-195" dirty="0">
                <a:latin typeface="Lucida Sans" panose="020B0602030504020204" pitchFamily="34" charset="77"/>
                <a:cs typeface="Arial Black"/>
              </a:rPr>
              <a:t>objects</a:t>
            </a:r>
            <a:endParaRPr sz="1850" dirty="0">
              <a:latin typeface="Lucida Sans" panose="020B0602030504020204" pitchFamily="34" charset="77"/>
              <a:cs typeface="Arial Black"/>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5008879" y="12699"/>
            <a:ext cx="7183120" cy="6845300"/>
            <a:chOff x="5008879" y="12699"/>
            <a:chExt cx="7183120" cy="6845300"/>
          </a:xfrm>
        </p:grpSpPr>
        <p:sp>
          <p:nvSpPr>
            <p:cNvPr id="4" name="object 4"/>
            <p:cNvSpPr/>
            <p:nvPr/>
          </p:nvSpPr>
          <p:spPr>
            <a:xfrm>
              <a:off x="6502399" y="12699"/>
              <a:ext cx="5689600" cy="6845300"/>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5019039" y="1513839"/>
              <a:ext cx="6370320" cy="3241039"/>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013959" y="1508760"/>
              <a:ext cx="6380480" cy="3251200"/>
            </a:xfrm>
            <a:custGeom>
              <a:avLst/>
              <a:gdLst/>
              <a:ahLst/>
              <a:cxnLst/>
              <a:rect l="l" t="t" r="r" b="b"/>
              <a:pathLst>
                <a:path w="6380480" h="3251200">
                  <a:moveTo>
                    <a:pt x="0" y="3251200"/>
                  </a:moveTo>
                  <a:lnTo>
                    <a:pt x="6380480" y="3251200"/>
                  </a:lnTo>
                  <a:lnTo>
                    <a:pt x="6380480" y="0"/>
                  </a:lnTo>
                  <a:lnTo>
                    <a:pt x="0" y="0"/>
                  </a:lnTo>
                  <a:lnTo>
                    <a:pt x="0" y="3251200"/>
                  </a:lnTo>
                  <a:close/>
                </a:path>
              </a:pathLst>
            </a:custGeom>
            <a:ln w="10160">
              <a:solidFill>
                <a:srgbClr val="787878"/>
              </a:solidFill>
            </a:ln>
          </p:spPr>
          <p:txBody>
            <a:bodyPr wrap="square" lIns="0" tIns="0" rIns="0" bIns="0" rtlCol="0"/>
            <a:lstStyle/>
            <a:p>
              <a:endParaRPr/>
            </a:p>
          </p:txBody>
        </p:sp>
        <p:sp>
          <p:nvSpPr>
            <p:cNvPr id="7" name="object 7"/>
            <p:cNvSpPr/>
            <p:nvPr/>
          </p:nvSpPr>
          <p:spPr>
            <a:xfrm>
              <a:off x="11216639" y="6390640"/>
              <a:ext cx="121919" cy="121919"/>
            </a:xfrm>
            <a:prstGeom prst="rect">
              <a:avLst/>
            </a:prstGeom>
            <a:blipFill>
              <a:blip r:embed="rId4" cstate="print"/>
              <a:stretch>
                <a:fillRect/>
              </a:stretch>
            </a:blipFill>
          </p:spPr>
          <p:txBody>
            <a:bodyPr wrap="square" lIns="0" tIns="0" rIns="0" bIns="0" rtlCol="0"/>
            <a:lstStyle/>
            <a:p>
              <a:endParaRPr/>
            </a:p>
          </p:txBody>
        </p:sp>
      </p:grpSp>
      <p:sp>
        <p:nvSpPr>
          <p:cNvPr id="8" name="object 8"/>
          <p:cNvSpPr/>
          <p:nvPr/>
        </p:nvSpPr>
        <p:spPr>
          <a:xfrm>
            <a:off x="593407" y="526033"/>
            <a:ext cx="3533013" cy="549275"/>
          </a:xfrm>
          <a:prstGeom prst="rect">
            <a:avLst/>
          </a:prstGeom>
          <a:blipFill>
            <a:blip r:embed="rId5" cstate="print"/>
            <a:stretch>
              <a:fillRect/>
            </a:stretch>
          </a:blipFill>
        </p:spPr>
        <p:txBody>
          <a:bodyPr wrap="square" lIns="0" tIns="0" rIns="0" bIns="0" rtlCol="0"/>
          <a:lstStyle/>
          <a:p>
            <a:endParaRPr/>
          </a:p>
        </p:txBody>
      </p:sp>
      <p:sp>
        <p:nvSpPr>
          <p:cNvPr id="9" name="object 9"/>
          <p:cNvSpPr txBox="1"/>
          <p:nvPr/>
        </p:nvSpPr>
        <p:spPr>
          <a:xfrm>
            <a:off x="580707" y="1054417"/>
            <a:ext cx="401256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7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00" dirty="0">
                <a:solidFill>
                  <a:srgbClr val="787878"/>
                </a:solidFill>
                <a:latin typeface="Lucida Sans" panose="020B0602030504020204" pitchFamily="34" charset="77"/>
                <a:cs typeface="Arial Black"/>
              </a:rPr>
              <a:t> </a:t>
            </a:r>
            <a:r>
              <a:rPr sz="1200" spc="-125" dirty="0">
                <a:solidFill>
                  <a:srgbClr val="787878"/>
                </a:solidFill>
                <a:latin typeface="Lucida Sans" panose="020B0602030504020204" pitchFamily="34" charset="77"/>
                <a:cs typeface="Arial Black"/>
              </a:rPr>
              <a:t>Object</a:t>
            </a:r>
            <a:r>
              <a:rPr sz="1200" spc="-175" dirty="0">
                <a:solidFill>
                  <a:srgbClr val="787878"/>
                </a:solidFill>
                <a:latin typeface="Lucida Sans" panose="020B0602030504020204" pitchFamily="34" charset="77"/>
                <a:cs typeface="Arial Black"/>
              </a:rPr>
              <a:t> </a:t>
            </a:r>
            <a:r>
              <a:rPr sz="1200" spc="-114" dirty="0">
                <a:solidFill>
                  <a:srgbClr val="787878"/>
                </a:solidFill>
                <a:latin typeface="Lucida Sans" panose="020B0602030504020204" pitchFamily="34" charset="77"/>
                <a:cs typeface="Arial Black"/>
              </a:rPr>
              <a:t>Manager</a:t>
            </a:r>
            <a:r>
              <a:rPr sz="1200" spc="-16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80" dirty="0">
                <a:solidFill>
                  <a:srgbClr val="787878"/>
                </a:solidFill>
                <a:latin typeface="Lucida Sans" panose="020B0602030504020204" pitchFamily="34" charset="77"/>
                <a:cs typeface="Arial Black"/>
              </a:rPr>
              <a:t> </a:t>
            </a:r>
            <a:r>
              <a:rPr sz="1200" spc="-145" dirty="0">
                <a:solidFill>
                  <a:srgbClr val="787878"/>
                </a:solidFill>
                <a:latin typeface="Lucida Sans" panose="020B0602030504020204" pitchFamily="34" charset="77"/>
                <a:cs typeface="Arial Black"/>
              </a:rPr>
              <a:t>[select</a:t>
            </a:r>
            <a:r>
              <a:rPr sz="1200" spc="-180" dirty="0">
                <a:solidFill>
                  <a:srgbClr val="787878"/>
                </a:solidFill>
                <a:latin typeface="Lucida Sans" panose="020B0602030504020204" pitchFamily="34" charset="77"/>
                <a:cs typeface="Arial Black"/>
              </a:rPr>
              <a:t> </a:t>
            </a:r>
            <a:r>
              <a:rPr sz="1200" spc="-130" dirty="0">
                <a:solidFill>
                  <a:srgbClr val="787878"/>
                </a:solidFill>
                <a:latin typeface="Lucida Sans" panose="020B0602030504020204" pitchFamily="34" charset="77"/>
                <a:cs typeface="Arial Black"/>
              </a:rPr>
              <a:t>Object]</a:t>
            </a:r>
            <a:r>
              <a:rPr sz="1200" spc="-23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75" dirty="0">
                <a:solidFill>
                  <a:srgbClr val="787878"/>
                </a:solidFill>
                <a:latin typeface="Lucida Sans" panose="020B0602030504020204" pitchFamily="34" charset="77"/>
                <a:cs typeface="Arial Black"/>
              </a:rPr>
              <a:t> </a:t>
            </a:r>
            <a:r>
              <a:rPr sz="1200" spc="-135" dirty="0">
                <a:latin typeface="Lucida Sans" panose="020B0602030504020204" pitchFamily="34" charset="77"/>
                <a:cs typeface="Arial Black"/>
              </a:rPr>
              <a:t>Validation</a:t>
            </a:r>
            <a:r>
              <a:rPr sz="1200" spc="-175" dirty="0">
                <a:latin typeface="Lucida Sans" panose="020B0602030504020204" pitchFamily="34" charset="77"/>
                <a:cs typeface="Arial Black"/>
              </a:rPr>
              <a:t> </a:t>
            </a:r>
            <a:r>
              <a:rPr sz="1200" spc="-160" dirty="0">
                <a:latin typeface="Lucida Sans" panose="020B0602030504020204" pitchFamily="34" charset="77"/>
                <a:cs typeface="Arial Black"/>
              </a:rPr>
              <a:t>Rules</a:t>
            </a:r>
            <a:endParaRPr sz="1200">
              <a:latin typeface="Lucida Sans" panose="020B0602030504020204" pitchFamily="34" charset="77"/>
              <a:cs typeface="Arial Black"/>
            </a:endParaRPr>
          </a:p>
        </p:txBody>
      </p:sp>
      <p:sp>
        <p:nvSpPr>
          <p:cNvPr id="10" name="object 10"/>
          <p:cNvSpPr txBox="1">
            <a:spLocks noGrp="1"/>
          </p:cNvSpPr>
          <p:nvPr>
            <p:ph type="title"/>
          </p:nvPr>
        </p:nvSpPr>
        <p:spPr>
          <a:xfrm>
            <a:off x="695959" y="1491551"/>
            <a:ext cx="1898650" cy="306705"/>
          </a:xfrm>
          <a:prstGeom prst="rect">
            <a:avLst/>
          </a:prstGeom>
        </p:spPr>
        <p:txBody>
          <a:bodyPr vert="horz" wrap="square" lIns="0" tIns="11430" rIns="0" bIns="0" rtlCol="0">
            <a:spAutoFit/>
          </a:bodyPr>
          <a:lstStyle/>
          <a:p>
            <a:pPr marL="12700">
              <a:lnSpc>
                <a:spcPct val="100000"/>
              </a:lnSpc>
              <a:spcBef>
                <a:spcPts val="90"/>
              </a:spcBef>
            </a:pPr>
            <a:r>
              <a:rPr sz="1850" b="1" spc="-25" dirty="0">
                <a:latin typeface="Lucida Sans"/>
                <a:cs typeface="Lucida Sans"/>
              </a:rPr>
              <a:t>Validation</a:t>
            </a:r>
            <a:r>
              <a:rPr sz="1850" b="1" spc="-335" dirty="0">
                <a:latin typeface="Lucida Sans"/>
                <a:cs typeface="Lucida Sans"/>
              </a:rPr>
              <a:t> </a:t>
            </a:r>
            <a:r>
              <a:rPr sz="1850" b="1" spc="-50" dirty="0">
                <a:latin typeface="Lucida Sans"/>
                <a:cs typeface="Lucida Sans"/>
              </a:rPr>
              <a:t>Rules</a:t>
            </a:r>
            <a:endParaRPr sz="1850">
              <a:latin typeface="Lucida Sans"/>
              <a:cs typeface="Lucida Sans"/>
            </a:endParaRPr>
          </a:p>
        </p:txBody>
      </p:sp>
      <p:sp>
        <p:nvSpPr>
          <p:cNvPr id="11" name="object 11"/>
          <p:cNvSpPr txBox="1"/>
          <p:nvPr/>
        </p:nvSpPr>
        <p:spPr>
          <a:xfrm>
            <a:off x="685800" y="1909190"/>
            <a:ext cx="3088640" cy="2995692"/>
          </a:xfrm>
          <a:prstGeom prst="rect">
            <a:avLst/>
          </a:prstGeom>
        </p:spPr>
        <p:txBody>
          <a:bodyPr vert="horz" wrap="square" lIns="0" tIns="12700" rIns="0" bIns="0" rtlCol="0">
            <a:spAutoFit/>
          </a:bodyPr>
          <a:lstStyle/>
          <a:p>
            <a:pPr marL="246379" marR="149860" indent="-233679">
              <a:lnSpc>
                <a:spcPct val="100000"/>
              </a:lnSpc>
              <a:spcBef>
                <a:spcPts val="100"/>
              </a:spcBef>
              <a:buClr>
                <a:srgbClr val="787878"/>
              </a:buClr>
              <a:buSzPct val="70833"/>
              <a:buFont typeface="Arial"/>
              <a:buChar char="•"/>
              <a:tabLst>
                <a:tab pos="245745" algn="l"/>
                <a:tab pos="246379" algn="l"/>
              </a:tabLst>
            </a:pPr>
            <a:r>
              <a:rPr sz="1200" spc="-114" dirty="0">
                <a:latin typeface="Lucida Sans" panose="020B0602030504020204" pitchFamily="34" charset="77"/>
                <a:cs typeface="Arial Black"/>
              </a:rPr>
              <a:t>Validation </a:t>
            </a:r>
            <a:r>
              <a:rPr sz="1200" spc="-110" dirty="0">
                <a:latin typeface="Lucida Sans" panose="020B0602030504020204" pitchFamily="34" charset="77"/>
                <a:cs typeface="Arial Black"/>
              </a:rPr>
              <a:t>rules </a:t>
            </a:r>
            <a:r>
              <a:rPr sz="1200" spc="-100" dirty="0">
                <a:latin typeface="Lucida Sans" panose="020B0602030504020204" pitchFamily="34" charset="77"/>
                <a:cs typeface="Arial Black"/>
              </a:rPr>
              <a:t>verify </a:t>
            </a:r>
            <a:r>
              <a:rPr sz="1200" spc="-125" dirty="0">
                <a:latin typeface="Lucida Sans" panose="020B0602030504020204" pitchFamily="34" charset="77"/>
                <a:cs typeface="Arial Black"/>
              </a:rPr>
              <a:t>that </a:t>
            </a:r>
            <a:r>
              <a:rPr sz="1200" spc="-114" dirty="0">
                <a:latin typeface="Lucida Sans" panose="020B0602030504020204" pitchFamily="34" charset="77"/>
                <a:cs typeface="Arial Black"/>
              </a:rPr>
              <a:t>the </a:t>
            </a:r>
            <a:r>
              <a:rPr sz="1200" spc="-130" dirty="0">
                <a:latin typeface="Lucida Sans" panose="020B0602030504020204" pitchFamily="34" charset="77"/>
                <a:cs typeface="Arial Black"/>
              </a:rPr>
              <a:t>data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user </a:t>
            </a:r>
            <a:r>
              <a:rPr sz="1200" spc="-130" dirty="0">
                <a:latin typeface="Lucida Sans" panose="020B0602030504020204" pitchFamily="34" charset="77"/>
                <a:cs typeface="Arial Black"/>
              </a:rPr>
              <a:t>enters </a:t>
            </a:r>
            <a:r>
              <a:rPr sz="1200" spc="-75" dirty="0">
                <a:latin typeface="Lucida Sans" panose="020B0602030504020204" pitchFamily="34" charset="77"/>
                <a:cs typeface="Arial Black"/>
              </a:rPr>
              <a:t>in </a:t>
            </a:r>
            <a:r>
              <a:rPr sz="1200" spc="-135" dirty="0">
                <a:latin typeface="Lucida Sans" panose="020B0602030504020204" pitchFamily="34" charset="77"/>
                <a:cs typeface="Arial Black"/>
              </a:rPr>
              <a:t>a </a:t>
            </a:r>
            <a:r>
              <a:rPr sz="1200" spc="-110" dirty="0">
                <a:latin typeface="Lucida Sans" panose="020B0602030504020204" pitchFamily="34" charset="77"/>
                <a:cs typeface="Arial Black"/>
              </a:rPr>
              <a:t>record </a:t>
            </a:r>
            <a:r>
              <a:rPr sz="1200" spc="-145" dirty="0">
                <a:latin typeface="Lucida Sans" panose="020B0602030504020204" pitchFamily="34" charset="77"/>
                <a:cs typeface="Arial Black"/>
              </a:rPr>
              <a:t>meets </a:t>
            </a:r>
            <a:r>
              <a:rPr sz="1200" spc="-114" dirty="0">
                <a:latin typeface="Lucida Sans" panose="020B0602030504020204" pitchFamily="34" charset="77"/>
                <a:cs typeface="Arial Black"/>
              </a:rPr>
              <a:t>the  </a:t>
            </a:r>
            <a:r>
              <a:rPr sz="1200" spc="-125" dirty="0">
                <a:latin typeface="Lucida Sans" panose="020B0602030504020204" pitchFamily="34" charset="77"/>
                <a:cs typeface="Arial Black"/>
              </a:rPr>
              <a:t>standards </a:t>
            </a:r>
            <a:r>
              <a:rPr sz="1200" spc="-80" dirty="0">
                <a:latin typeface="Lucida Sans" panose="020B0602030504020204" pitchFamily="34" charset="77"/>
                <a:cs typeface="Arial Black"/>
              </a:rPr>
              <a:t>you </a:t>
            </a:r>
            <a:r>
              <a:rPr sz="1200" spc="-135" dirty="0">
                <a:latin typeface="Lucida Sans" panose="020B0602030504020204" pitchFamily="34" charset="77"/>
                <a:cs typeface="Arial Black"/>
              </a:rPr>
              <a:t>specify </a:t>
            </a:r>
            <a:r>
              <a:rPr sz="1200" spc="-95" dirty="0">
                <a:latin typeface="Lucida Sans" panose="020B0602030504020204" pitchFamily="34" charset="77"/>
                <a:cs typeface="Arial Black"/>
              </a:rPr>
              <a:t>before </a:t>
            </a:r>
            <a:r>
              <a:rPr sz="1200" spc="-114" dirty="0">
                <a:latin typeface="Lucida Sans" panose="020B0602030504020204" pitchFamily="34" charset="77"/>
                <a:cs typeface="Arial Black"/>
              </a:rPr>
              <a:t>the user  </a:t>
            </a:r>
            <a:r>
              <a:rPr sz="1200" spc="-155" dirty="0">
                <a:latin typeface="Lucida Sans" panose="020B0602030504020204" pitchFamily="34" charset="77"/>
                <a:cs typeface="Arial Black"/>
              </a:rPr>
              <a:t>can </a:t>
            </a:r>
            <a:r>
              <a:rPr sz="1200" spc="-140" dirty="0">
                <a:latin typeface="Lucida Sans" panose="020B0602030504020204" pitchFamily="34" charset="77"/>
                <a:cs typeface="Arial Black"/>
              </a:rPr>
              <a:t>save </a:t>
            </a:r>
            <a:r>
              <a:rPr sz="1200" spc="-114" dirty="0">
                <a:latin typeface="Lucida Sans" panose="020B0602030504020204" pitchFamily="34" charset="77"/>
                <a:cs typeface="Arial Black"/>
              </a:rPr>
              <a:t>the</a:t>
            </a:r>
            <a:r>
              <a:rPr sz="1200" spc="-145" dirty="0">
                <a:latin typeface="Lucida Sans" panose="020B0602030504020204" pitchFamily="34" charset="77"/>
                <a:cs typeface="Arial Black"/>
              </a:rPr>
              <a:t> </a:t>
            </a:r>
            <a:r>
              <a:rPr sz="1200" spc="-114" dirty="0">
                <a:latin typeface="Lucida Sans" panose="020B0602030504020204" pitchFamily="34" charset="77"/>
                <a:cs typeface="Arial Black"/>
              </a:rPr>
              <a:t>record</a:t>
            </a:r>
            <a:endParaRPr sz="1200">
              <a:latin typeface="Lucida Sans" panose="020B0602030504020204" pitchFamily="34" charset="77"/>
              <a:cs typeface="Arial Black"/>
            </a:endParaRPr>
          </a:p>
          <a:p>
            <a:pPr marL="246379" marR="16510" indent="-233679">
              <a:lnSpc>
                <a:spcPct val="100000"/>
              </a:lnSpc>
              <a:spcBef>
                <a:spcPts val="970"/>
              </a:spcBef>
              <a:buClr>
                <a:srgbClr val="787878"/>
              </a:buClr>
              <a:buSzPct val="70833"/>
              <a:buFont typeface="Arial"/>
              <a:buChar char="•"/>
              <a:tabLst>
                <a:tab pos="245745" algn="l"/>
                <a:tab pos="246379" algn="l"/>
              </a:tabLst>
            </a:pPr>
            <a:r>
              <a:rPr sz="1200" spc="-175" dirty="0">
                <a:latin typeface="Lucida Sans" panose="020B0602030504020204" pitchFamily="34" charset="77"/>
                <a:cs typeface="Arial Black"/>
              </a:rPr>
              <a:t>A </a:t>
            </a:r>
            <a:r>
              <a:rPr sz="1200" spc="-105" dirty="0">
                <a:latin typeface="Lucida Sans" panose="020B0602030504020204" pitchFamily="34" charset="77"/>
                <a:cs typeface="Arial Black"/>
              </a:rPr>
              <a:t>validation </a:t>
            </a:r>
            <a:r>
              <a:rPr sz="1200" spc="-85" dirty="0">
                <a:latin typeface="Lucida Sans" panose="020B0602030504020204" pitchFamily="34" charset="77"/>
                <a:cs typeface="Arial Black"/>
              </a:rPr>
              <a:t>rule </a:t>
            </a:r>
            <a:r>
              <a:rPr sz="1200" spc="-160" dirty="0">
                <a:latin typeface="Lucida Sans" panose="020B0602030504020204" pitchFamily="34" charset="77"/>
                <a:cs typeface="Arial Black"/>
              </a:rPr>
              <a:t>can </a:t>
            </a:r>
            <a:r>
              <a:rPr sz="1200" spc="-125" dirty="0">
                <a:latin typeface="Lucida Sans" panose="020B0602030504020204" pitchFamily="34" charset="77"/>
                <a:cs typeface="Arial Black"/>
              </a:rPr>
              <a:t>contain </a:t>
            </a:r>
            <a:r>
              <a:rPr sz="1200" spc="-135" dirty="0">
                <a:latin typeface="Lucida Sans" panose="020B0602030504020204" pitchFamily="34" charset="77"/>
                <a:cs typeface="Arial Black"/>
              </a:rPr>
              <a:t>a </a:t>
            </a:r>
            <a:r>
              <a:rPr sz="1200" spc="-85" dirty="0">
                <a:latin typeface="Lucida Sans" panose="020B0602030504020204" pitchFamily="34" charset="77"/>
                <a:cs typeface="Arial Black"/>
              </a:rPr>
              <a:t>formula  </a:t>
            </a:r>
            <a:r>
              <a:rPr sz="1200" spc="-65" dirty="0">
                <a:latin typeface="Lucida Sans" panose="020B0602030504020204" pitchFamily="34" charset="77"/>
                <a:cs typeface="Arial Black"/>
              </a:rPr>
              <a:t>or </a:t>
            </a:r>
            <a:r>
              <a:rPr sz="1200" spc="-120" dirty="0">
                <a:latin typeface="Lucida Sans" panose="020B0602030504020204" pitchFamily="34" charset="77"/>
                <a:cs typeface="Arial Black"/>
              </a:rPr>
              <a:t>expression </a:t>
            </a:r>
            <a:r>
              <a:rPr sz="1200" spc="-125" dirty="0">
                <a:latin typeface="Lucida Sans" panose="020B0602030504020204" pitchFamily="34" charset="77"/>
                <a:cs typeface="Arial Black"/>
              </a:rPr>
              <a:t>that </a:t>
            </a:r>
            <a:r>
              <a:rPr sz="1200" spc="-135" dirty="0">
                <a:latin typeface="Lucida Sans" panose="020B0602030504020204" pitchFamily="34" charset="77"/>
                <a:cs typeface="Arial Black"/>
              </a:rPr>
              <a:t>evaluates </a:t>
            </a:r>
            <a:r>
              <a:rPr sz="1200" spc="-114" dirty="0">
                <a:latin typeface="Lucida Sans" panose="020B0602030504020204" pitchFamily="34" charset="77"/>
                <a:cs typeface="Arial Black"/>
              </a:rPr>
              <a:t>the </a:t>
            </a:r>
            <a:r>
              <a:rPr sz="1200" spc="-130" dirty="0">
                <a:latin typeface="Lucida Sans" panose="020B0602030504020204" pitchFamily="34" charset="77"/>
                <a:cs typeface="Arial Black"/>
              </a:rPr>
              <a:t>data </a:t>
            </a:r>
            <a:r>
              <a:rPr sz="1200" spc="-75" dirty="0">
                <a:latin typeface="Lucida Sans" panose="020B0602030504020204" pitchFamily="34" charset="77"/>
                <a:cs typeface="Arial Black"/>
              </a:rPr>
              <a:t>in  </a:t>
            </a:r>
            <a:r>
              <a:rPr sz="1200" spc="-100" dirty="0">
                <a:latin typeface="Lucida Sans" panose="020B0602030504020204" pitchFamily="34" charset="77"/>
                <a:cs typeface="Arial Black"/>
              </a:rPr>
              <a:t>one </a:t>
            </a:r>
            <a:r>
              <a:rPr sz="1200" spc="-65" dirty="0">
                <a:latin typeface="Lucida Sans" panose="020B0602030504020204" pitchFamily="34" charset="77"/>
                <a:cs typeface="Arial Black"/>
              </a:rPr>
              <a:t>or </a:t>
            </a:r>
            <a:r>
              <a:rPr sz="1200" spc="-85" dirty="0">
                <a:latin typeface="Lucida Sans" panose="020B0602030504020204" pitchFamily="34" charset="77"/>
                <a:cs typeface="Arial Black"/>
              </a:rPr>
              <a:t>more </a:t>
            </a:r>
            <a:r>
              <a:rPr sz="1200" spc="-105" dirty="0">
                <a:latin typeface="Lucida Sans" panose="020B0602030504020204" pitchFamily="34" charset="77"/>
                <a:cs typeface="Arial Black"/>
              </a:rPr>
              <a:t>fields and returns </a:t>
            </a:r>
            <a:r>
              <a:rPr sz="1200" spc="-135" dirty="0">
                <a:latin typeface="Lucida Sans" panose="020B0602030504020204" pitchFamily="34" charset="77"/>
                <a:cs typeface="Arial Black"/>
              </a:rPr>
              <a:t>a </a:t>
            </a:r>
            <a:r>
              <a:rPr sz="1200" spc="-110" dirty="0">
                <a:latin typeface="Lucida Sans" panose="020B0602030504020204" pitchFamily="34" charset="77"/>
                <a:cs typeface="Arial Black"/>
              </a:rPr>
              <a:t>value  </a:t>
            </a:r>
            <a:r>
              <a:rPr sz="1200" spc="-70" dirty="0">
                <a:latin typeface="Lucida Sans" panose="020B0602030504020204" pitchFamily="34" charset="77"/>
                <a:cs typeface="Arial Black"/>
              </a:rPr>
              <a:t>of </a:t>
            </a:r>
            <a:r>
              <a:rPr sz="1200" spc="-165" dirty="0">
                <a:latin typeface="Lucida Sans" panose="020B0602030504020204" pitchFamily="34" charset="77"/>
                <a:cs typeface="Arial Black"/>
              </a:rPr>
              <a:t>“True” </a:t>
            </a:r>
            <a:r>
              <a:rPr sz="1200" spc="-65" dirty="0">
                <a:latin typeface="Lucida Sans" panose="020B0602030504020204" pitchFamily="34" charset="77"/>
                <a:cs typeface="Arial Black"/>
              </a:rPr>
              <a:t>or</a:t>
            </a:r>
            <a:r>
              <a:rPr sz="1200" spc="-125" dirty="0">
                <a:latin typeface="Lucida Sans" panose="020B0602030504020204" pitchFamily="34" charset="77"/>
                <a:cs typeface="Arial Black"/>
              </a:rPr>
              <a:t> </a:t>
            </a:r>
            <a:r>
              <a:rPr sz="1200" spc="-160" dirty="0">
                <a:latin typeface="Lucida Sans" panose="020B0602030504020204" pitchFamily="34" charset="77"/>
                <a:cs typeface="Arial Black"/>
              </a:rPr>
              <a:t>“False”</a:t>
            </a:r>
            <a:endParaRPr sz="1200">
              <a:latin typeface="Lucida Sans" panose="020B0602030504020204" pitchFamily="34" charset="77"/>
              <a:cs typeface="Arial Black"/>
            </a:endParaRPr>
          </a:p>
          <a:p>
            <a:pPr marL="246379" indent="-233679">
              <a:lnSpc>
                <a:spcPct val="100000"/>
              </a:lnSpc>
              <a:spcBef>
                <a:spcPts val="1050"/>
              </a:spcBef>
              <a:buClr>
                <a:srgbClr val="787878"/>
              </a:buClr>
              <a:buSzPct val="70833"/>
              <a:buFont typeface="Arial"/>
              <a:buChar char="•"/>
              <a:tabLst>
                <a:tab pos="245745" algn="l"/>
                <a:tab pos="246379" algn="l"/>
              </a:tabLst>
            </a:pPr>
            <a:r>
              <a:rPr sz="1200" spc="-65" dirty="0">
                <a:latin typeface="Lucida Sans" panose="020B0602030504020204" pitchFamily="34" charset="77"/>
                <a:cs typeface="Arial Black"/>
              </a:rPr>
              <a:t>Do </a:t>
            </a:r>
            <a:r>
              <a:rPr sz="1200" spc="-95" dirty="0">
                <a:latin typeface="Lucida Sans" panose="020B0602030504020204" pitchFamily="34" charset="77"/>
                <a:cs typeface="Arial Black"/>
              </a:rPr>
              <a:t>not </a:t>
            </a:r>
            <a:r>
              <a:rPr sz="1200" spc="-110" dirty="0">
                <a:latin typeface="Lucida Sans" panose="020B0602030504020204" pitchFamily="34" charset="77"/>
                <a:cs typeface="Arial Black"/>
              </a:rPr>
              <a:t>forget </a:t>
            </a:r>
            <a:r>
              <a:rPr sz="1200" spc="-105" dirty="0">
                <a:latin typeface="Lucida Sans" panose="020B0602030504020204" pitchFamily="34" charset="77"/>
                <a:cs typeface="Arial Black"/>
              </a:rPr>
              <a:t>to </a:t>
            </a:r>
            <a:r>
              <a:rPr sz="1200" spc="-150" dirty="0">
                <a:latin typeface="Lucida Sans" panose="020B0602030504020204" pitchFamily="34" charset="77"/>
                <a:cs typeface="Arial Black"/>
              </a:rPr>
              <a:t>set </a:t>
            </a:r>
            <a:r>
              <a:rPr sz="1200" spc="-114" dirty="0">
                <a:latin typeface="Lucida Sans" panose="020B0602030504020204" pitchFamily="34" charset="77"/>
                <a:cs typeface="Arial Black"/>
              </a:rPr>
              <a:t>the </a:t>
            </a:r>
            <a:r>
              <a:rPr sz="1200" spc="-105" dirty="0">
                <a:latin typeface="Lucida Sans" panose="020B0602030504020204" pitchFamily="34" charset="77"/>
                <a:cs typeface="Arial Black"/>
              </a:rPr>
              <a:t>validation</a:t>
            </a:r>
            <a:r>
              <a:rPr sz="1200" spc="-70" dirty="0">
                <a:latin typeface="Lucida Sans" panose="020B0602030504020204" pitchFamily="34" charset="77"/>
                <a:cs typeface="Arial Black"/>
              </a:rPr>
              <a:t> </a:t>
            </a:r>
            <a:r>
              <a:rPr sz="1200" spc="-90" dirty="0">
                <a:latin typeface="Lucida Sans" panose="020B0602030504020204" pitchFamily="34" charset="77"/>
                <a:cs typeface="Arial Black"/>
              </a:rPr>
              <a:t>rule</a:t>
            </a:r>
            <a:endParaRPr sz="1200">
              <a:latin typeface="Lucida Sans" panose="020B0602030504020204" pitchFamily="34" charset="77"/>
              <a:cs typeface="Arial Black"/>
            </a:endParaRPr>
          </a:p>
          <a:p>
            <a:pPr marL="246379">
              <a:lnSpc>
                <a:spcPct val="100000"/>
              </a:lnSpc>
            </a:pPr>
            <a:r>
              <a:rPr sz="1200" spc="-105" dirty="0">
                <a:latin typeface="Lucida Sans" panose="020B0602030504020204" pitchFamily="34" charset="77"/>
                <a:cs typeface="Arial Black"/>
              </a:rPr>
              <a:t>to</a:t>
            </a:r>
            <a:r>
              <a:rPr sz="1200" spc="-95" dirty="0">
                <a:latin typeface="Lucida Sans" panose="020B0602030504020204" pitchFamily="34" charset="77"/>
                <a:cs typeface="Arial Black"/>
              </a:rPr>
              <a:t> </a:t>
            </a:r>
            <a:r>
              <a:rPr sz="1200" spc="-145" dirty="0">
                <a:latin typeface="Lucida Sans" panose="020B0602030504020204" pitchFamily="34" charset="77"/>
                <a:cs typeface="Arial Black"/>
              </a:rPr>
              <a:t>active</a:t>
            </a:r>
            <a:endParaRPr sz="1200">
              <a:latin typeface="Lucida Sans" panose="020B0602030504020204" pitchFamily="34" charset="77"/>
              <a:cs typeface="Arial Black"/>
            </a:endParaRPr>
          </a:p>
          <a:p>
            <a:pPr marL="246379" marR="5080" indent="-233679">
              <a:lnSpc>
                <a:spcPct val="100000"/>
              </a:lnSpc>
              <a:spcBef>
                <a:spcPts val="965"/>
              </a:spcBef>
              <a:buClr>
                <a:srgbClr val="787878"/>
              </a:buClr>
              <a:buSzPct val="70833"/>
              <a:buFont typeface="Arial"/>
              <a:buChar char="•"/>
              <a:tabLst>
                <a:tab pos="245745" algn="l"/>
                <a:tab pos="246379" algn="l"/>
              </a:tabLst>
            </a:pPr>
            <a:r>
              <a:rPr sz="1200" spc="-114" dirty="0">
                <a:latin typeface="Lucida Sans" panose="020B0602030504020204" pitchFamily="34" charset="77"/>
                <a:cs typeface="Arial Black"/>
              </a:rPr>
              <a:t>Validation </a:t>
            </a:r>
            <a:r>
              <a:rPr sz="1200" spc="-110" dirty="0">
                <a:latin typeface="Lucida Sans" panose="020B0602030504020204" pitchFamily="34" charset="77"/>
                <a:cs typeface="Arial Black"/>
              </a:rPr>
              <a:t>rules </a:t>
            </a:r>
            <a:r>
              <a:rPr sz="1200" spc="-155" dirty="0">
                <a:latin typeface="Lucida Sans" panose="020B0602030504020204" pitchFamily="34" charset="77"/>
                <a:cs typeface="Arial Black"/>
              </a:rPr>
              <a:t>can </a:t>
            </a:r>
            <a:r>
              <a:rPr sz="1200" spc="-100" dirty="0">
                <a:latin typeface="Lucida Sans" panose="020B0602030504020204" pitchFamily="34" charset="77"/>
                <a:cs typeface="Arial Black"/>
              </a:rPr>
              <a:t>help </a:t>
            </a:r>
            <a:r>
              <a:rPr sz="1200" spc="-105" dirty="0">
                <a:latin typeface="Lucida Sans" panose="020B0602030504020204" pitchFamily="34" charset="77"/>
                <a:cs typeface="Arial Black"/>
              </a:rPr>
              <a:t>avoiding  </a:t>
            </a:r>
            <a:r>
              <a:rPr sz="1200" spc="-130" dirty="0">
                <a:latin typeface="Lucida Sans" panose="020B0602030504020204" pitchFamily="34" charset="77"/>
                <a:cs typeface="Arial Black"/>
              </a:rPr>
              <a:t>complex </a:t>
            </a:r>
            <a:r>
              <a:rPr sz="1200" spc="-110" dirty="0">
                <a:latin typeface="Lucida Sans" panose="020B0602030504020204" pitchFamily="34" charset="77"/>
                <a:cs typeface="Arial Black"/>
              </a:rPr>
              <a:t>automation, </a:t>
            </a:r>
            <a:r>
              <a:rPr sz="1200" spc="-95" dirty="0">
                <a:latin typeface="Lucida Sans" panose="020B0602030504020204" pitchFamily="34" charset="77"/>
                <a:cs typeface="Arial Black"/>
              </a:rPr>
              <a:t>but </a:t>
            </a:r>
            <a:r>
              <a:rPr sz="1200" spc="-125" dirty="0">
                <a:latin typeface="Lucida Sans" panose="020B0602030504020204" pitchFamily="34" charset="77"/>
                <a:cs typeface="Arial Black"/>
              </a:rPr>
              <a:t>also </a:t>
            </a:r>
            <a:r>
              <a:rPr sz="1200" spc="-105" dirty="0">
                <a:latin typeface="Lucida Sans" panose="020B0602030504020204" pitchFamily="34" charset="77"/>
                <a:cs typeface="Arial Black"/>
              </a:rPr>
              <a:t>their  </a:t>
            </a:r>
            <a:r>
              <a:rPr sz="1200" spc="-150" dirty="0">
                <a:latin typeface="Lucida Sans" panose="020B0602030504020204" pitchFamily="34" charset="77"/>
                <a:cs typeface="Arial Black"/>
              </a:rPr>
              <a:t>existence </a:t>
            </a:r>
            <a:r>
              <a:rPr sz="1200" spc="-114" dirty="0">
                <a:latin typeface="Lucida Sans" panose="020B0602030504020204" pitchFamily="34" charset="77"/>
                <a:cs typeface="Arial Black"/>
              </a:rPr>
              <a:t>must </a:t>
            </a:r>
            <a:r>
              <a:rPr sz="1200" spc="-105" dirty="0">
                <a:latin typeface="Lucida Sans" panose="020B0602030504020204" pitchFamily="34" charset="77"/>
                <a:cs typeface="Arial Black"/>
              </a:rPr>
              <a:t>be </a:t>
            </a:r>
            <a:r>
              <a:rPr sz="1200" spc="-120" dirty="0">
                <a:latin typeface="Lucida Sans" panose="020B0602030504020204" pitchFamily="34" charset="77"/>
                <a:cs typeface="Arial Black"/>
              </a:rPr>
              <a:t>considered, </a:t>
            </a:r>
            <a:r>
              <a:rPr sz="1200" spc="-125" dirty="0">
                <a:latin typeface="Lucida Sans" panose="020B0602030504020204" pitchFamily="34" charset="77"/>
                <a:cs typeface="Arial Black"/>
              </a:rPr>
              <a:t>when  </a:t>
            </a:r>
            <a:r>
              <a:rPr sz="1200" spc="-100" dirty="0">
                <a:latin typeface="Lucida Sans" panose="020B0602030504020204" pitchFamily="34" charset="77"/>
                <a:cs typeface="Arial Black"/>
              </a:rPr>
              <a:t>planning </a:t>
            </a:r>
            <a:r>
              <a:rPr sz="1200" spc="-110" dirty="0">
                <a:latin typeface="Lucida Sans" panose="020B0602030504020204" pitchFamily="34" charset="77"/>
                <a:cs typeface="Arial Black"/>
              </a:rPr>
              <a:t>automation </a:t>
            </a:r>
            <a:r>
              <a:rPr sz="1200" dirty="0">
                <a:latin typeface="Lucida Sans" panose="020B0602030504020204" pitchFamily="34" charset="77"/>
                <a:cs typeface="Arial Black"/>
              </a:rPr>
              <a:t>– </a:t>
            </a:r>
            <a:r>
              <a:rPr sz="1200" spc="-120" dirty="0">
                <a:latin typeface="Lucida Sans" panose="020B0602030504020204" pitchFamily="34" charset="77"/>
                <a:cs typeface="Arial Black"/>
              </a:rPr>
              <a:t>Validation </a:t>
            </a:r>
            <a:r>
              <a:rPr sz="1200" spc="-110" dirty="0">
                <a:latin typeface="Lucida Sans" panose="020B0602030504020204" pitchFamily="34" charset="77"/>
                <a:cs typeface="Arial Black"/>
              </a:rPr>
              <a:t>rules  </a:t>
            </a:r>
            <a:r>
              <a:rPr sz="1200" spc="-155" dirty="0">
                <a:latin typeface="Lucida Sans" panose="020B0602030504020204" pitchFamily="34" charset="77"/>
                <a:cs typeface="Arial Black"/>
              </a:rPr>
              <a:t>can </a:t>
            </a:r>
            <a:r>
              <a:rPr sz="1200" spc="-160" dirty="0">
                <a:latin typeface="Lucida Sans" panose="020B0602030504020204" pitchFamily="34" charset="77"/>
                <a:cs typeface="Arial Black"/>
              </a:rPr>
              <a:t>cause </a:t>
            </a:r>
            <a:r>
              <a:rPr sz="1200" spc="-130" dirty="0">
                <a:latin typeface="Lucida Sans" panose="020B0602030504020204" pitchFamily="34" charset="77"/>
                <a:cs typeface="Arial Black"/>
              </a:rPr>
              <a:t>conflicts </a:t>
            </a:r>
            <a:r>
              <a:rPr sz="1200" spc="-105" dirty="0">
                <a:latin typeface="Lucida Sans" panose="020B0602030504020204" pitchFamily="34" charset="77"/>
                <a:cs typeface="Arial Black"/>
              </a:rPr>
              <a:t>and </a:t>
            </a:r>
            <a:r>
              <a:rPr sz="1200" spc="-125" dirty="0">
                <a:latin typeface="Lucida Sans" panose="020B0602030504020204" pitchFamily="34" charset="77"/>
                <a:cs typeface="Arial Black"/>
              </a:rPr>
              <a:t>warnings </a:t>
            </a:r>
            <a:r>
              <a:rPr sz="1200" spc="-90" dirty="0">
                <a:latin typeface="Lucida Sans" panose="020B0602030504020204" pitchFamily="34" charset="77"/>
                <a:cs typeface="Arial Black"/>
              </a:rPr>
              <a:t>during  </a:t>
            </a:r>
            <a:r>
              <a:rPr sz="1200" spc="-110" dirty="0">
                <a:latin typeface="Lucida Sans" panose="020B0602030504020204" pitchFamily="34" charset="77"/>
                <a:cs typeface="Arial Black"/>
              </a:rPr>
              <a:t>operating </a:t>
            </a:r>
            <a:r>
              <a:rPr sz="1200" spc="-75" dirty="0">
                <a:latin typeface="Lucida Sans" panose="020B0602030504020204" pitchFamily="34" charset="77"/>
                <a:cs typeface="Arial Black"/>
              </a:rPr>
              <a:t>on</a:t>
            </a:r>
            <a:r>
              <a:rPr sz="1200" spc="-30" dirty="0">
                <a:latin typeface="Lucida Sans" panose="020B0602030504020204" pitchFamily="34" charset="77"/>
                <a:cs typeface="Arial Black"/>
              </a:rPr>
              <a:t> </a:t>
            </a:r>
            <a:r>
              <a:rPr sz="1200" spc="-130" dirty="0">
                <a:latin typeface="Lucida Sans" panose="020B0602030504020204" pitchFamily="34" charset="77"/>
                <a:cs typeface="Arial Black"/>
              </a:rPr>
              <a:t>data</a:t>
            </a:r>
            <a:endParaRPr sz="1200">
              <a:latin typeface="Lucida Sans" panose="020B0602030504020204" pitchFamily="34" charset="77"/>
              <a:cs typeface="Arial Black"/>
            </a:endParaRPr>
          </a:p>
        </p:txBody>
      </p:sp>
      <p:sp>
        <p:nvSpPr>
          <p:cNvPr id="12" name="object 12"/>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6"/>
              </a:rPr>
              <a:t>S</a:t>
            </a:r>
            <a:r>
              <a:rPr sz="1050" spc="-150" dirty="0">
                <a:solidFill>
                  <a:srgbClr val="5A5A5A"/>
                </a:solidFill>
                <a:latin typeface="Lucida Sans" panose="020B0602030504020204" pitchFamily="34" charset="77"/>
                <a:cs typeface="Arial Black"/>
                <a:hlinkClick r:id="rId6"/>
              </a:rPr>
              <a:t>e</a:t>
            </a:r>
            <a:r>
              <a:rPr sz="1050" spc="-70" dirty="0">
                <a:solidFill>
                  <a:srgbClr val="5A5A5A"/>
                </a:solidFill>
                <a:latin typeface="Lucida Sans" panose="020B0602030504020204" pitchFamily="34" charset="77"/>
                <a:cs typeface="Arial Black"/>
                <a:hlinkClick r:id="rId6"/>
              </a:rPr>
              <a:t>t</a:t>
            </a:r>
            <a:r>
              <a:rPr sz="1050" spc="-65" dirty="0">
                <a:solidFill>
                  <a:srgbClr val="5A5A5A"/>
                </a:solidFill>
                <a:latin typeface="Lucida Sans" panose="020B0602030504020204" pitchFamily="34" charset="77"/>
                <a:cs typeface="Arial Black"/>
                <a:hlinkClick r:id="rId6"/>
              </a:rPr>
              <a:t>up</a:t>
            </a:r>
            <a:endParaRPr sz="1050">
              <a:latin typeface="Lucida Sans" panose="020B0602030504020204" pitchFamily="34" charset="77"/>
              <a:cs typeface="Arial Black"/>
            </a:endParaRPr>
          </a:p>
        </p:txBody>
      </p:sp>
      <p:sp>
        <p:nvSpPr>
          <p:cNvPr id="13" name="object 13"/>
          <p:cNvSpPr/>
          <p:nvPr/>
        </p:nvSpPr>
        <p:spPr>
          <a:xfrm>
            <a:off x="11130280" y="6334759"/>
            <a:ext cx="680720" cy="243840"/>
          </a:xfrm>
          <a:custGeom>
            <a:avLst/>
            <a:gdLst/>
            <a:ahLst/>
            <a:cxnLst/>
            <a:rect l="l" t="t" r="r" b="b"/>
            <a:pathLst>
              <a:path w="680720" h="243840">
                <a:moveTo>
                  <a:pt x="0" y="40639"/>
                </a:moveTo>
                <a:lnTo>
                  <a:pt x="3188" y="24822"/>
                </a:lnTo>
                <a:lnTo>
                  <a:pt x="11890" y="11904"/>
                </a:lnTo>
                <a:lnTo>
                  <a:pt x="24806" y="3194"/>
                </a:lnTo>
                <a:lnTo>
                  <a:pt x="40640" y="0"/>
                </a:lnTo>
                <a:lnTo>
                  <a:pt x="640079" y="0"/>
                </a:lnTo>
                <a:lnTo>
                  <a:pt x="655913" y="3194"/>
                </a:lnTo>
                <a:lnTo>
                  <a:pt x="668829" y="11904"/>
                </a:lnTo>
                <a:lnTo>
                  <a:pt x="677531" y="24822"/>
                </a:lnTo>
                <a:lnTo>
                  <a:pt x="680720" y="40639"/>
                </a:lnTo>
                <a:lnTo>
                  <a:pt x="680720" y="203199"/>
                </a:lnTo>
                <a:lnTo>
                  <a:pt x="677531" y="219017"/>
                </a:lnTo>
                <a:lnTo>
                  <a:pt x="668829" y="231935"/>
                </a:lnTo>
                <a:lnTo>
                  <a:pt x="655913" y="240645"/>
                </a:lnTo>
                <a:lnTo>
                  <a:pt x="640079" y="243839"/>
                </a:lnTo>
                <a:lnTo>
                  <a:pt x="40640" y="243839"/>
                </a:lnTo>
                <a:lnTo>
                  <a:pt x="24806" y="240645"/>
                </a:lnTo>
                <a:lnTo>
                  <a:pt x="11890" y="231935"/>
                </a:lnTo>
                <a:lnTo>
                  <a:pt x="3188" y="219017"/>
                </a:lnTo>
                <a:lnTo>
                  <a:pt x="0" y="203199"/>
                </a:lnTo>
                <a:lnTo>
                  <a:pt x="0" y="40639"/>
                </a:lnTo>
                <a:close/>
              </a:path>
            </a:pathLst>
          </a:custGeom>
          <a:ln w="10160">
            <a:solidFill>
              <a:srgbClr val="787878"/>
            </a:solidFill>
          </a:ln>
        </p:spPr>
        <p:txBody>
          <a:bodyPr wrap="square" lIns="0" tIns="0" rIns="0" bIns="0" rtlCol="0"/>
          <a:lstStyle/>
          <a:p>
            <a:endParaRPr/>
          </a:p>
        </p:txBody>
      </p:sp>
    </p:spTree>
    <p:extLst>
      <p:ext uri="{BB962C8B-B14F-4D97-AF65-F5344CB8AC3E}">
        <p14:creationId xmlns:p14="http://schemas.microsoft.com/office/powerpoint/2010/main" val="337434698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3407" y="12699"/>
            <a:ext cx="11598910" cy="6845300"/>
            <a:chOff x="593407" y="12699"/>
            <a:chExt cx="11598910" cy="6845300"/>
          </a:xfrm>
        </p:grpSpPr>
        <p:sp>
          <p:nvSpPr>
            <p:cNvPr id="3" name="object 3"/>
            <p:cNvSpPr/>
            <p:nvPr/>
          </p:nvSpPr>
          <p:spPr>
            <a:xfrm>
              <a:off x="6502399" y="12699"/>
              <a:ext cx="5689600" cy="68453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3"/>
              <a:ext cx="2304034" cy="5492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779775" y="526033"/>
              <a:ext cx="2761869" cy="54927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311521" y="526033"/>
              <a:ext cx="2817622" cy="549275"/>
            </a:xfrm>
            <a:prstGeom prst="rect">
              <a:avLst/>
            </a:prstGeom>
            <a:blipFill>
              <a:blip r:embed="rId5" cstate="print"/>
              <a:stretch>
                <a:fillRect/>
              </a:stretch>
            </a:blipFill>
          </p:spPr>
          <p:txBody>
            <a:bodyPr wrap="square" lIns="0" tIns="0" rIns="0" bIns="0" rtlCol="0"/>
            <a:lstStyle/>
            <a:p>
              <a:endParaRPr/>
            </a:p>
          </p:txBody>
        </p:sp>
      </p:grpSp>
      <p:sp>
        <p:nvSpPr>
          <p:cNvPr id="7" name="object 7"/>
          <p:cNvSpPr txBox="1"/>
          <p:nvPr/>
        </p:nvSpPr>
        <p:spPr>
          <a:xfrm>
            <a:off x="626744" y="1163319"/>
            <a:ext cx="11096625" cy="4966335"/>
          </a:xfrm>
          <a:prstGeom prst="rect">
            <a:avLst/>
          </a:prstGeom>
        </p:spPr>
        <p:txBody>
          <a:bodyPr vert="horz" wrap="square" lIns="0" tIns="11430" rIns="0" bIns="0" rtlCol="0">
            <a:spAutoFit/>
          </a:bodyPr>
          <a:lstStyle/>
          <a:p>
            <a:pPr marL="12700">
              <a:lnSpc>
                <a:spcPts val="1590"/>
              </a:lnSpc>
              <a:spcBef>
                <a:spcPts val="90"/>
              </a:spcBef>
            </a:pPr>
            <a:r>
              <a:rPr sz="1450" b="1" spc="-35" dirty="0">
                <a:latin typeface="Lucida Sans"/>
                <a:cs typeface="Lucida Sans"/>
              </a:rPr>
              <a:t>Workflow</a:t>
            </a:r>
            <a:r>
              <a:rPr sz="1450" b="1" spc="-265" dirty="0">
                <a:latin typeface="Lucida Sans"/>
                <a:cs typeface="Lucida Sans"/>
              </a:rPr>
              <a:t> </a:t>
            </a:r>
            <a:r>
              <a:rPr sz="1450" b="1" spc="-30" dirty="0">
                <a:latin typeface="Lucida Sans"/>
                <a:cs typeface="Lucida Sans"/>
              </a:rPr>
              <a:t>Rule</a:t>
            </a:r>
            <a:endParaRPr sz="1450">
              <a:latin typeface="Lucida Sans"/>
              <a:cs typeface="Lucida Sans"/>
            </a:endParaRPr>
          </a:p>
          <a:p>
            <a:pPr marL="12700" marR="5080">
              <a:lnSpc>
                <a:spcPts val="1440"/>
              </a:lnSpc>
              <a:spcBef>
                <a:spcPts val="145"/>
              </a:spcBef>
            </a:pPr>
            <a:r>
              <a:rPr sz="1450" spc="-215" dirty="0">
                <a:latin typeface="Lucida Sans" panose="020B0602030504020204" pitchFamily="34" charset="77"/>
                <a:cs typeface="Arial Black"/>
              </a:rPr>
              <a:t>A </a:t>
            </a:r>
            <a:r>
              <a:rPr sz="1450" spc="-150" dirty="0">
                <a:latin typeface="Lucida Sans" panose="020B0602030504020204" pitchFamily="34" charset="77"/>
                <a:cs typeface="Arial Black"/>
              </a:rPr>
              <a:t>workflow </a:t>
            </a:r>
            <a:r>
              <a:rPr sz="1450" spc="-110" dirty="0">
                <a:latin typeface="Lucida Sans" panose="020B0602030504020204" pitchFamily="34" charset="77"/>
                <a:cs typeface="Arial Black"/>
              </a:rPr>
              <a:t>rule </a:t>
            </a:r>
            <a:r>
              <a:rPr sz="1450" spc="-175" dirty="0">
                <a:latin typeface="Lucida Sans" panose="020B0602030504020204" pitchFamily="34" charset="77"/>
                <a:cs typeface="Arial Black"/>
              </a:rPr>
              <a:t>sets </a:t>
            </a:r>
            <a:r>
              <a:rPr sz="1450" spc="-150" dirty="0">
                <a:latin typeface="Lucida Sans" panose="020B0602030504020204" pitchFamily="34" charset="77"/>
                <a:cs typeface="Arial Black"/>
              </a:rPr>
              <a:t>workflow </a:t>
            </a:r>
            <a:r>
              <a:rPr sz="1450" spc="-155" dirty="0">
                <a:latin typeface="Lucida Sans" panose="020B0602030504020204" pitchFamily="34" charset="77"/>
                <a:cs typeface="Arial Black"/>
              </a:rPr>
              <a:t>actions </a:t>
            </a:r>
            <a:r>
              <a:rPr sz="1450" spc="-110" dirty="0">
                <a:latin typeface="Lucida Sans" panose="020B0602030504020204" pitchFamily="34" charset="77"/>
                <a:cs typeface="Arial Black"/>
              </a:rPr>
              <a:t>into </a:t>
            </a:r>
            <a:r>
              <a:rPr sz="1450" spc="-105" dirty="0">
                <a:latin typeface="Lucida Sans" panose="020B0602030504020204" pitchFamily="34" charset="77"/>
                <a:cs typeface="Arial Black"/>
              </a:rPr>
              <a:t>motion </a:t>
            </a:r>
            <a:r>
              <a:rPr sz="1450" spc="-150" dirty="0">
                <a:latin typeface="Lucida Sans" panose="020B0602030504020204" pitchFamily="34" charset="77"/>
                <a:cs typeface="Arial Black"/>
              </a:rPr>
              <a:t>when its </a:t>
            </a:r>
            <a:r>
              <a:rPr sz="1450" spc="-140" dirty="0">
                <a:latin typeface="Lucida Sans" panose="020B0602030504020204" pitchFamily="34" charset="77"/>
                <a:cs typeface="Arial Black"/>
              </a:rPr>
              <a:t>designated </a:t>
            </a:r>
            <a:r>
              <a:rPr sz="1450" spc="-135" dirty="0">
                <a:latin typeface="Lucida Sans" panose="020B0602030504020204" pitchFamily="34" charset="77"/>
                <a:cs typeface="Arial Black"/>
              </a:rPr>
              <a:t>conditions </a:t>
            </a:r>
            <a:r>
              <a:rPr sz="1450" spc="-140" dirty="0">
                <a:latin typeface="Lucida Sans" panose="020B0602030504020204" pitchFamily="34" charset="77"/>
                <a:cs typeface="Arial Black"/>
              </a:rPr>
              <a:t>are </a:t>
            </a:r>
            <a:r>
              <a:rPr sz="1450" spc="-135" dirty="0">
                <a:latin typeface="Lucida Sans" panose="020B0602030504020204" pitchFamily="34" charset="77"/>
                <a:cs typeface="Arial Black"/>
              </a:rPr>
              <a:t>met. </a:t>
            </a:r>
            <a:r>
              <a:rPr sz="1450" spc="-195" dirty="0">
                <a:latin typeface="Lucida Sans" panose="020B0602030504020204" pitchFamily="34" charset="77"/>
                <a:cs typeface="Arial Black"/>
              </a:rPr>
              <a:t>You </a:t>
            </a:r>
            <a:r>
              <a:rPr sz="1450" spc="-170" dirty="0">
                <a:latin typeface="Lucida Sans" panose="020B0602030504020204" pitchFamily="34" charset="77"/>
                <a:cs typeface="Arial Black"/>
              </a:rPr>
              <a:t>can </a:t>
            </a:r>
            <a:r>
              <a:rPr sz="1450" spc="-125" dirty="0">
                <a:latin typeface="Lucida Sans" panose="020B0602030504020204" pitchFamily="34" charset="77"/>
                <a:cs typeface="Arial Black"/>
              </a:rPr>
              <a:t>configure </a:t>
            </a:r>
            <a:r>
              <a:rPr sz="1450" spc="-150" dirty="0">
                <a:latin typeface="Lucida Sans" panose="020B0602030504020204" pitchFamily="34" charset="77"/>
                <a:cs typeface="Arial Black"/>
              </a:rPr>
              <a:t>workflow </a:t>
            </a:r>
            <a:r>
              <a:rPr sz="1450" spc="-155" dirty="0">
                <a:latin typeface="Lucida Sans" panose="020B0602030504020204" pitchFamily="34" charset="77"/>
                <a:cs typeface="Arial Black"/>
              </a:rPr>
              <a:t>actions </a:t>
            </a:r>
            <a:r>
              <a:rPr sz="1450" spc="-135" dirty="0">
                <a:latin typeface="Lucida Sans" panose="020B0602030504020204" pitchFamily="34" charset="77"/>
                <a:cs typeface="Arial Black"/>
              </a:rPr>
              <a:t>to  </a:t>
            </a:r>
            <a:r>
              <a:rPr sz="1450" spc="-180" dirty="0">
                <a:latin typeface="Lucida Sans" panose="020B0602030504020204" pitchFamily="34" charset="77"/>
                <a:cs typeface="Arial Black"/>
              </a:rPr>
              <a:t>execute</a:t>
            </a:r>
            <a:r>
              <a:rPr sz="1450" spc="-250" dirty="0">
                <a:latin typeface="Lucida Sans" panose="020B0602030504020204" pitchFamily="34" charset="77"/>
                <a:cs typeface="Arial Black"/>
              </a:rPr>
              <a:t> </a:t>
            </a:r>
            <a:r>
              <a:rPr sz="1450" spc="-135" dirty="0">
                <a:latin typeface="Lucida Sans" panose="020B0602030504020204" pitchFamily="34" charset="77"/>
                <a:cs typeface="Arial Black"/>
              </a:rPr>
              <a:t>immediately</a:t>
            </a:r>
            <a:r>
              <a:rPr sz="1450" spc="-245" dirty="0">
                <a:latin typeface="Lucida Sans" panose="020B0602030504020204" pitchFamily="34" charset="77"/>
                <a:cs typeface="Arial Black"/>
              </a:rPr>
              <a:t> </a:t>
            </a:r>
            <a:r>
              <a:rPr sz="1450" spc="-150" dirty="0">
                <a:latin typeface="Lucida Sans" panose="020B0602030504020204" pitchFamily="34" charset="77"/>
                <a:cs typeface="Arial Black"/>
              </a:rPr>
              <a:t>when</a:t>
            </a:r>
            <a:r>
              <a:rPr sz="1450" spc="-245"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240" dirty="0">
                <a:latin typeface="Lucida Sans" panose="020B0602030504020204" pitchFamily="34" charset="77"/>
                <a:cs typeface="Arial Black"/>
              </a:rPr>
              <a:t> </a:t>
            </a:r>
            <a:r>
              <a:rPr sz="1450" spc="-130" dirty="0">
                <a:latin typeface="Lucida Sans" panose="020B0602030504020204" pitchFamily="34" charset="77"/>
                <a:cs typeface="Arial Black"/>
              </a:rPr>
              <a:t>record</a:t>
            </a:r>
            <a:r>
              <a:rPr sz="1450" spc="-245" dirty="0">
                <a:latin typeface="Lucida Sans" panose="020B0602030504020204" pitchFamily="34" charset="77"/>
                <a:cs typeface="Arial Black"/>
              </a:rPr>
              <a:t> </a:t>
            </a:r>
            <a:r>
              <a:rPr sz="1450" spc="-160" dirty="0">
                <a:latin typeface="Lucida Sans" panose="020B0602030504020204" pitchFamily="34" charset="77"/>
                <a:cs typeface="Arial Black"/>
              </a:rPr>
              <a:t>meets</a:t>
            </a:r>
            <a:r>
              <a:rPr sz="1450" spc="-204"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125" dirty="0">
                <a:latin typeface="Lucida Sans" panose="020B0602030504020204" pitchFamily="34" charset="77"/>
                <a:cs typeface="Arial Black"/>
              </a:rPr>
              <a:t> conditions</a:t>
            </a:r>
            <a:r>
              <a:rPr sz="1450" spc="-270" dirty="0">
                <a:latin typeface="Lucida Sans" panose="020B0602030504020204" pitchFamily="34" charset="77"/>
                <a:cs typeface="Arial Black"/>
              </a:rPr>
              <a:t> </a:t>
            </a:r>
            <a:r>
              <a:rPr sz="1450" spc="-85" dirty="0">
                <a:latin typeface="Lucida Sans" panose="020B0602030504020204" pitchFamily="34" charset="77"/>
                <a:cs typeface="Arial Black"/>
              </a:rPr>
              <a:t>in</a:t>
            </a:r>
            <a:r>
              <a:rPr sz="1450" spc="-240" dirty="0">
                <a:latin typeface="Lucida Sans" panose="020B0602030504020204" pitchFamily="34" charset="77"/>
                <a:cs typeface="Arial Black"/>
              </a:rPr>
              <a:t> </a:t>
            </a:r>
            <a:r>
              <a:rPr sz="1450" spc="-105" dirty="0">
                <a:latin typeface="Lucida Sans" panose="020B0602030504020204" pitchFamily="34" charset="77"/>
                <a:cs typeface="Arial Black"/>
              </a:rPr>
              <a:t>your</a:t>
            </a:r>
            <a:r>
              <a:rPr sz="1450" spc="-270" dirty="0">
                <a:latin typeface="Lucida Sans" panose="020B0602030504020204" pitchFamily="34" charset="77"/>
                <a:cs typeface="Arial Black"/>
              </a:rPr>
              <a:t> </a:t>
            </a:r>
            <a:r>
              <a:rPr sz="1450" spc="-150" dirty="0">
                <a:latin typeface="Lucida Sans" panose="020B0602030504020204" pitchFamily="34" charset="77"/>
                <a:cs typeface="Arial Black"/>
              </a:rPr>
              <a:t>workflow</a:t>
            </a:r>
            <a:r>
              <a:rPr sz="1450" spc="-240" dirty="0">
                <a:latin typeface="Lucida Sans" panose="020B0602030504020204" pitchFamily="34" charset="77"/>
                <a:cs typeface="Arial Black"/>
              </a:rPr>
              <a:t> </a:t>
            </a:r>
            <a:r>
              <a:rPr sz="1450" spc="-114" dirty="0">
                <a:latin typeface="Lucida Sans" panose="020B0602030504020204" pitchFamily="34" charset="77"/>
                <a:cs typeface="Arial Black"/>
              </a:rPr>
              <a:t>rule,</a:t>
            </a:r>
            <a:r>
              <a:rPr sz="1450" spc="-190" dirty="0">
                <a:latin typeface="Lucida Sans" panose="020B0602030504020204" pitchFamily="34" charset="77"/>
                <a:cs typeface="Arial Black"/>
              </a:rPr>
              <a:t> </a:t>
            </a:r>
            <a:r>
              <a:rPr sz="1450" spc="-75" dirty="0">
                <a:latin typeface="Lucida Sans" panose="020B0602030504020204" pitchFamily="34" charset="77"/>
                <a:cs typeface="Arial Black"/>
              </a:rPr>
              <a:t>or</a:t>
            </a:r>
            <a:r>
              <a:rPr sz="1450" spc="-185" dirty="0">
                <a:latin typeface="Lucida Sans" panose="020B0602030504020204" pitchFamily="34" charset="77"/>
                <a:cs typeface="Arial Black"/>
              </a:rPr>
              <a:t> </a:t>
            </a:r>
            <a:r>
              <a:rPr sz="1450" spc="-160" dirty="0">
                <a:latin typeface="Lucida Sans" panose="020B0602030504020204" pitchFamily="34" charset="77"/>
                <a:cs typeface="Arial Black"/>
              </a:rPr>
              <a:t>set</a:t>
            </a:r>
            <a:r>
              <a:rPr sz="1450" spc="-185" dirty="0">
                <a:latin typeface="Lucida Sans" panose="020B0602030504020204" pitchFamily="34" charset="77"/>
                <a:cs typeface="Arial Black"/>
              </a:rPr>
              <a:t> </a:t>
            </a:r>
            <a:r>
              <a:rPr sz="1450" spc="-130" dirty="0">
                <a:latin typeface="Lucida Sans" panose="020B0602030504020204" pitchFamily="34" charset="77"/>
                <a:cs typeface="Arial Black"/>
              </a:rPr>
              <a:t>time</a:t>
            </a:r>
            <a:r>
              <a:rPr sz="1450" spc="-250" dirty="0">
                <a:latin typeface="Lucida Sans" panose="020B0602030504020204" pitchFamily="34" charset="77"/>
                <a:cs typeface="Arial Black"/>
              </a:rPr>
              <a:t> </a:t>
            </a:r>
            <a:r>
              <a:rPr sz="1450" spc="-145" dirty="0">
                <a:latin typeface="Lucida Sans" panose="020B0602030504020204" pitchFamily="34" charset="77"/>
                <a:cs typeface="Arial Black"/>
              </a:rPr>
              <a:t>triggers</a:t>
            </a:r>
            <a:r>
              <a:rPr sz="1450" spc="-204" dirty="0">
                <a:latin typeface="Lucida Sans" panose="020B0602030504020204" pitchFamily="34" charset="77"/>
                <a:cs typeface="Arial Black"/>
              </a:rPr>
              <a:t> </a:t>
            </a:r>
            <a:r>
              <a:rPr sz="1450" spc="-145" dirty="0">
                <a:latin typeface="Lucida Sans" panose="020B0602030504020204" pitchFamily="34" charset="77"/>
                <a:cs typeface="Arial Black"/>
              </a:rPr>
              <a:t>that</a:t>
            </a:r>
            <a:r>
              <a:rPr sz="1450" spc="-190" dirty="0">
                <a:latin typeface="Lucida Sans" panose="020B0602030504020204" pitchFamily="34" charset="77"/>
                <a:cs typeface="Arial Black"/>
              </a:rPr>
              <a:t> </a:t>
            </a:r>
            <a:r>
              <a:rPr sz="1450" spc="-180" dirty="0">
                <a:latin typeface="Lucida Sans" panose="020B0602030504020204" pitchFamily="34" charset="77"/>
                <a:cs typeface="Arial Black"/>
              </a:rPr>
              <a:t>execute</a:t>
            </a:r>
            <a:r>
              <a:rPr sz="1450" spc="-250"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80" dirty="0">
                <a:latin typeface="Lucida Sans" panose="020B0602030504020204" pitchFamily="34" charset="77"/>
                <a:cs typeface="Arial Black"/>
              </a:rPr>
              <a:t> </a:t>
            </a:r>
            <a:r>
              <a:rPr sz="1450" spc="-150" dirty="0">
                <a:latin typeface="Lucida Sans" panose="020B0602030504020204" pitchFamily="34" charset="77"/>
                <a:cs typeface="Arial Black"/>
              </a:rPr>
              <a:t>workflow</a:t>
            </a:r>
            <a:r>
              <a:rPr sz="1450" spc="-245" dirty="0">
                <a:latin typeface="Lucida Sans" panose="020B0602030504020204" pitchFamily="34" charset="77"/>
                <a:cs typeface="Arial Black"/>
              </a:rPr>
              <a:t> </a:t>
            </a:r>
            <a:r>
              <a:rPr sz="1450" spc="-155" dirty="0">
                <a:latin typeface="Lucida Sans" panose="020B0602030504020204" pitchFamily="34" charset="77"/>
                <a:cs typeface="Arial Black"/>
              </a:rPr>
              <a:t>actions  </a:t>
            </a:r>
            <a:r>
              <a:rPr sz="1450" spc="-90" dirty="0">
                <a:latin typeface="Lucida Sans" panose="020B0602030504020204" pitchFamily="34" charset="77"/>
                <a:cs typeface="Arial Black"/>
              </a:rPr>
              <a:t>on</a:t>
            </a:r>
            <a:r>
              <a:rPr sz="1450" spc="-170"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170" dirty="0">
                <a:latin typeface="Lucida Sans" panose="020B0602030504020204" pitchFamily="34" charset="77"/>
                <a:cs typeface="Arial Black"/>
              </a:rPr>
              <a:t> </a:t>
            </a:r>
            <a:r>
              <a:rPr sz="1450" spc="-155" dirty="0">
                <a:latin typeface="Lucida Sans" panose="020B0602030504020204" pitchFamily="34" charset="77"/>
                <a:cs typeface="Arial Black"/>
              </a:rPr>
              <a:t>specific</a:t>
            </a:r>
            <a:r>
              <a:rPr sz="1450" spc="-295" dirty="0">
                <a:latin typeface="Lucida Sans" panose="020B0602030504020204" pitchFamily="34" charset="77"/>
                <a:cs typeface="Arial Black"/>
              </a:rPr>
              <a:t> </a:t>
            </a:r>
            <a:r>
              <a:rPr sz="1450" spc="-155" dirty="0">
                <a:latin typeface="Lucida Sans" panose="020B0602030504020204" pitchFamily="34" charset="77"/>
                <a:cs typeface="Arial Black"/>
              </a:rPr>
              <a:t>day.</a:t>
            </a:r>
            <a:r>
              <a:rPr sz="1450" spc="-225" dirty="0">
                <a:latin typeface="Lucida Sans" panose="020B0602030504020204" pitchFamily="34" charset="77"/>
                <a:cs typeface="Arial Black"/>
              </a:rPr>
              <a:t> </a:t>
            </a:r>
            <a:r>
              <a:rPr sz="1450" spc="-120" dirty="0">
                <a:latin typeface="Lucida Sans" panose="020B0602030504020204" pitchFamily="34" charset="77"/>
                <a:cs typeface="Arial Black"/>
              </a:rPr>
              <a:t>If</a:t>
            </a:r>
            <a:r>
              <a:rPr sz="1450" spc="-175"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170" dirty="0">
                <a:latin typeface="Lucida Sans" panose="020B0602030504020204" pitchFamily="34" charset="77"/>
                <a:cs typeface="Arial Black"/>
              </a:rPr>
              <a:t> </a:t>
            </a:r>
            <a:r>
              <a:rPr sz="1450" spc="-150" dirty="0">
                <a:latin typeface="Lucida Sans" panose="020B0602030504020204" pitchFamily="34" charset="77"/>
                <a:cs typeface="Arial Black"/>
              </a:rPr>
              <a:t>workflow</a:t>
            </a:r>
            <a:r>
              <a:rPr sz="1450" spc="-245" dirty="0">
                <a:latin typeface="Lucida Sans" panose="020B0602030504020204" pitchFamily="34" charset="77"/>
                <a:cs typeface="Arial Black"/>
              </a:rPr>
              <a:t> </a:t>
            </a:r>
            <a:r>
              <a:rPr sz="1450" spc="-145" dirty="0">
                <a:latin typeface="Lucida Sans" panose="020B0602030504020204" pitchFamily="34" charset="77"/>
                <a:cs typeface="Arial Black"/>
              </a:rPr>
              <a:t>action</a:t>
            </a:r>
            <a:r>
              <a:rPr sz="1450" spc="-250" dirty="0">
                <a:latin typeface="Lucida Sans" panose="020B0602030504020204" pitchFamily="34" charset="77"/>
                <a:cs typeface="Arial Black"/>
              </a:rPr>
              <a:t> </a:t>
            </a:r>
            <a:r>
              <a:rPr sz="1450" spc="-140" dirty="0">
                <a:latin typeface="Lucida Sans" panose="020B0602030504020204" pitchFamily="34" charset="77"/>
                <a:cs typeface="Arial Black"/>
              </a:rPr>
              <a:t>hasn’t</a:t>
            </a:r>
            <a:r>
              <a:rPr sz="1450" spc="-275" dirty="0">
                <a:latin typeface="Lucida Sans" panose="020B0602030504020204" pitchFamily="34" charset="77"/>
                <a:cs typeface="Arial Black"/>
              </a:rPr>
              <a:t> </a:t>
            </a:r>
            <a:r>
              <a:rPr sz="1450" spc="-170" dirty="0">
                <a:latin typeface="Lucida Sans" panose="020B0602030504020204" pitchFamily="34" charset="77"/>
                <a:cs typeface="Arial Black"/>
              </a:rPr>
              <a:t>executed</a:t>
            </a:r>
            <a:r>
              <a:rPr sz="1450" spc="-250" dirty="0">
                <a:latin typeface="Lucida Sans" panose="020B0602030504020204" pitchFamily="34" charset="77"/>
                <a:cs typeface="Arial Black"/>
              </a:rPr>
              <a:t> </a:t>
            </a:r>
            <a:r>
              <a:rPr sz="1450" spc="-160" dirty="0">
                <a:latin typeface="Lucida Sans" panose="020B0602030504020204" pitchFamily="34" charset="77"/>
                <a:cs typeface="Arial Black"/>
              </a:rPr>
              <a:t>yet,</a:t>
            </a:r>
            <a:r>
              <a:rPr sz="1450" spc="-275" dirty="0">
                <a:latin typeface="Lucida Sans" panose="020B0602030504020204" pitchFamily="34" charset="77"/>
                <a:cs typeface="Arial Black"/>
              </a:rPr>
              <a:t> </a:t>
            </a:r>
            <a:r>
              <a:rPr sz="1450" spc="-114" dirty="0">
                <a:latin typeface="Lucida Sans" panose="020B0602030504020204" pitchFamily="34" charset="77"/>
                <a:cs typeface="Arial Black"/>
              </a:rPr>
              <a:t>you</a:t>
            </a:r>
            <a:r>
              <a:rPr sz="1450" spc="-170" dirty="0">
                <a:latin typeface="Lucida Sans" panose="020B0602030504020204" pitchFamily="34" charset="77"/>
                <a:cs typeface="Arial Black"/>
              </a:rPr>
              <a:t> can</a:t>
            </a:r>
            <a:r>
              <a:rPr sz="1450" spc="-254" dirty="0">
                <a:latin typeface="Lucida Sans" panose="020B0602030504020204" pitchFamily="34" charset="77"/>
                <a:cs typeface="Arial Black"/>
              </a:rPr>
              <a:t> </a:t>
            </a:r>
            <a:r>
              <a:rPr sz="1450" spc="-170" dirty="0">
                <a:latin typeface="Lucida Sans" panose="020B0602030504020204" pitchFamily="34" charset="77"/>
                <a:cs typeface="Arial Black"/>
              </a:rPr>
              <a:t>view</a:t>
            </a:r>
            <a:r>
              <a:rPr sz="1450" spc="-245" dirty="0">
                <a:latin typeface="Lucida Sans" panose="020B0602030504020204" pitchFamily="34" charset="77"/>
                <a:cs typeface="Arial Black"/>
              </a:rPr>
              <a:t> </a:t>
            </a:r>
            <a:r>
              <a:rPr sz="1450" spc="-114" dirty="0">
                <a:latin typeface="Lucida Sans" panose="020B0602030504020204" pitchFamily="34" charset="77"/>
                <a:cs typeface="Arial Black"/>
              </a:rPr>
              <a:t>and</a:t>
            </a:r>
            <a:r>
              <a:rPr sz="1450" spc="-170" dirty="0">
                <a:latin typeface="Lucida Sans" panose="020B0602030504020204" pitchFamily="34" charset="77"/>
                <a:cs typeface="Arial Black"/>
              </a:rPr>
              <a:t> </a:t>
            </a:r>
            <a:r>
              <a:rPr sz="1450" spc="-105" dirty="0">
                <a:latin typeface="Lucida Sans" panose="020B0602030504020204" pitchFamily="34" charset="77"/>
                <a:cs typeface="Arial Black"/>
              </a:rPr>
              <a:t>modify</a:t>
            </a:r>
            <a:r>
              <a:rPr sz="1450" spc="-254" dirty="0">
                <a:latin typeface="Lucida Sans" panose="020B0602030504020204" pitchFamily="34" charset="77"/>
                <a:cs typeface="Arial Black"/>
              </a:rPr>
              <a:t> </a:t>
            </a:r>
            <a:r>
              <a:rPr sz="1450" spc="-114" dirty="0">
                <a:latin typeface="Lucida Sans" panose="020B0602030504020204" pitchFamily="34" charset="77"/>
                <a:cs typeface="Arial Black"/>
              </a:rPr>
              <a:t>it</a:t>
            </a:r>
            <a:r>
              <a:rPr sz="1450" spc="-275" dirty="0">
                <a:latin typeface="Lucida Sans" panose="020B0602030504020204" pitchFamily="34" charset="77"/>
                <a:cs typeface="Arial Black"/>
              </a:rPr>
              <a:t> </a:t>
            </a:r>
            <a:r>
              <a:rPr sz="1450" spc="-85" dirty="0">
                <a:latin typeface="Lucida Sans" panose="020B0602030504020204" pitchFamily="34" charset="77"/>
                <a:cs typeface="Arial Black"/>
              </a:rPr>
              <a:t>in</a:t>
            </a:r>
            <a:r>
              <a:rPr sz="1450" spc="-165"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175" dirty="0">
                <a:latin typeface="Lucida Sans" panose="020B0602030504020204" pitchFamily="34" charset="77"/>
                <a:cs typeface="Arial Black"/>
              </a:rPr>
              <a:t> </a:t>
            </a:r>
            <a:r>
              <a:rPr sz="1450" spc="-150" dirty="0">
                <a:latin typeface="Lucida Sans" panose="020B0602030504020204" pitchFamily="34" charset="77"/>
                <a:cs typeface="Arial Black"/>
              </a:rPr>
              <a:t>workflow</a:t>
            </a:r>
            <a:r>
              <a:rPr sz="1450" spc="-250" dirty="0">
                <a:latin typeface="Lucida Sans" panose="020B0602030504020204" pitchFamily="34" charset="77"/>
                <a:cs typeface="Arial Black"/>
              </a:rPr>
              <a:t> </a:t>
            </a:r>
            <a:r>
              <a:rPr sz="1450" spc="-105" dirty="0">
                <a:latin typeface="Lucida Sans" panose="020B0602030504020204" pitchFamily="34" charset="77"/>
                <a:cs typeface="Arial Black"/>
              </a:rPr>
              <a:t>queue.</a:t>
            </a:r>
            <a:endParaRPr sz="1450">
              <a:latin typeface="Lucida Sans" panose="020B0602030504020204" pitchFamily="34" charset="77"/>
              <a:cs typeface="Arial Black"/>
            </a:endParaRPr>
          </a:p>
          <a:p>
            <a:pPr marL="12700">
              <a:lnSpc>
                <a:spcPts val="1550"/>
              </a:lnSpc>
              <a:spcBef>
                <a:spcPts val="1155"/>
              </a:spcBef>
            </a:pPr>
            <a:r>
              <a:rPr sz="1450" b="1" spc="-30" dirty="0">
                <a:latin typeface="Lucida Sans"/>
                <a:cs typeface="Lucida Sans"/>
              </a:rPr>
              <a:t>Workflow</a:t>
            </a:r>
            <a:r>
              <a:rPr sz="1450" b="1" spc="-265" dirty="0">
                <a:latin typeface="Lucida Sans"/>
                <a:cs typeface="Lucida Sans"/>
              </a:rPr>
              <a:t> </a:t>
            </a:r>
            <a:r>
              <a:rPr sz="1450" b="1" spc="-45" dirty="0">
                <a:latin typeface="Lucida Sans"/>
                <a:cs typeface="Lucida Sans"/>
              </a:rPr>
              <a:t>Action</a:t>
            </a:r>
            <a:endParaRPr sz="1450">
              <a:latin typeface="Lucida Sans"/>
              <a:cs typeface="Lucida Sans"/>
            </a:endParaRPr>
          </a:p>
          <a:p>
            <a:pPr marL="12700">
              <a:lnSpc>
                <a:spcPts val="1400"/>
              </a:lnSpc>
            </a:pPr>
            <a:r>
              <a:rPr sz="1450" spc="-220" dirty="0">
                <a:latin typeface="Lucida Sans" panose="020B0602030504020204" pitchFamily="34" charset="77"/>
                <a:cs typeface="Arial Black"/>
              </a:rPr>
              <a:t>A</a:t>
            </a:r>
            <a:r>
              <a:rPr sz="1450" spc="-114" dirty="0">
                <a:latin typeface="Lucida Sans" panose="020B0602030504020204" pitchFamily="34" charset="77"/>
                <a:cs typeface="Arial Black"/>
              </a:rPr>
              <a:t> </a:t>
            </a:r>
            <a:r>
              <a:rPr sz="1450" spc="-150" dirty="0">
                <a:latin typeface="Lucida Sans" panose="020B0602030504020204" pitchFamily="34" charset="77"/>
                <a:cs typeface="Arial Black"/>
              </a:rPr>
              <a:t>workflow</a:t>
            </a:r>
            <a:r>
              <a:rPr sz="1450" spc="-240" dirty="0">
                <a:latin typeface="Lucida Sans" panose="020B0602030504020204" pitchFamily="34" charset="77"/>
                <a:cs typeface="Arial Black"/>
              </a:rPr>
              <a:t> </a:t>
            </a:r>
            <a:r>
              <a:rPr sz="1450" spc="-145" dirty="0">
                <a:latin typeface="Lucida Sans" panose="020B0602030504020204" pitchFamily="34" charset="77"/>
                <a:cs typeface="Arial Black"/>
              </a:rPr>
              <a:t>action,</a:t>
            </a:r>
            <a:r>
              <a:rPr sz="1450" spc="-285" dirty="0">
                <a:latin typeface="Lucida Sans" panose="020B0602030504020204" pitchFamily="34" charset="77"/>
                <a:cs typeface="Arial Black"/>
              </a:rPr>
              <a:t> </a:t>
            </a:r>
            <a:r>
              <a:rPr sz="1450" spc="-150" dirty="0">
                <a:latin typeface="Lucida Sans" panose="020B0602030504020204" pitchFamily="34" charset="77"/>
                <a:cs typeface="Arial Black"/>
              </a:rPr>
              <a:t>such</a:t>
            </a:r>
            <a:r>
              <a:rPr sz="1450" spc="-245" dirty="0">
                <a:latin typeface="Lucida Sans" panose="020B0602030504020204" pitchFamily="34" charset="77"/>
                <a:cs typeface="Arial Black"/>
              </a:rPr>
              <a:t> </a:t>
            </a:r>
            <a:r>
              <a:rPr sz="1450" spc="-185" dirty="0">
                <a:latin typeface="Lucida Sans" panose="020B0602030504020204" pitchFamily="34" charset="77"/>
                <a:cs typeface="Arial Black"/>
              </a:rPr>
              <a:t>as</a:t>
            </a:r>
            <a:r>
              <a:rPr sz="1450" spc="-210" dirty="0">
                <a:latin typeface="Lucida Sans" panose="020B0602030504020204" pitchFamily="34" charset="77"/>
                <a:cs typeface="Arial Black"/>
              </a:rPr>
              <a:t> </a:t>
            </a:r>
            <a:r>
              <a:rPr sz="1450" spc="-130" dirty="0">
                <a:latin typeface="Lucida Sans" panose="020B0602030504020204" pitchFamily="34" charset="77"/>
                <a:cs typeface="Arial Black"/>
              </a:rPr>
              <a:t>an</a:t>
            </a:r>
            <a:r>
              <a:rPr sz="1450" spc="-245" dirty="0">
                <a:latin typeface="Lucida Sans" panose="020B0602030504020204" pitchFamily="34" charset="77"/>
                <a:cs typeface="Arial Black"/>
              </a:rPr>
              <a:t> </a:t>
            </a:r>
            <a:r>
              <a:rPr sz="1450" spc="-130" dirty="0">
                <a:latin typeface="Lucida Sans" panose="020B0602030504020204" pitchFamily="34" charset="77"/>
                <a:cs typeface="Arial Black"/>
              </a:rPr>
              <a:t>email</a:t>
            </a:r>
            <a:r>
              <a:rPr sz="1450" spc="-204" dirty="0">
                <a:latin typeface="Lucida Sans" panose="020B0602030504020204" pitchFamily="34" charset="77"/>
                <a:cs typeface="Arial Black"/>
              </a:rPr>
              <a:t> </a:t>
            </a:r>
            <a:r>
              <a:rPr sz="1450" spc="-135" dirty="0">
                <a:latin typeface="Lucida Sans" panose="020B0602030504020204" pitchFamily="34" charset="77"/>
                <a:cs typeface="Arial Black"/>
              </a:rPr>
              <a:t>alert,</a:t>
            </a:r>
            <a:r>
              <a:rPr sz="1450" spc="-275" dirty="0">
                <a:latin typeface="Lucida Sans" panose="020B0602030504020204" pitchFamily="34" charset="77"/>
                <a:cs typeface="Arial Black"/>
              </a:rPr>
              <a:t> </a:t>
            </a:r>
            <a:r>
              <a:rPr sz="1450" spc="-105" dirty="0">
                <a:latin typeface="Lucida Sans" panose="020B0602030504020204" pitchFamily="34" charset="77"/>
                <a:cs typeface="Arial Black"/>
              </a:rPr>
              <a:t>field</a:t>
            </a:r>
            <a:r>
              <a:rPr sz="1450" spc="-245" dirty="0">
                <a:latin typeface="Lucida Sans" panose="020B0602030504020204" pitchFamily="34" charset="77"/>
                <a:cs typeface="Arial Black"/>
              </a:rPr>
              <a:t> </a:t>
            </a:r>
            <a:r>
              <a:rPr sz="1450" spc="-130" dirty="0">
                <a:latin typeface="Lucida Sans" panose="020B0602030504020204" pitchFamily="34" charset="77"/>
                <a:cs typeface="Arial Black"/>
              </a:rPr>
              <a:t>update,</a:t>
            </a:r>
            <a:r>
              <a:rPr sz="1450" spc="-195" dirty="0">
                <a:latin typeface="Lucida Sans" panose="020B0602030504020204" pitchFamily="34" charset="77"/>
                <a:cs typeface="Arial Black"/>
              </a:rPr>
              <a:t> </a:t>
            </a:r>
            <a:r>
              <a:rPr sz="1450" spc="-100" dirty="0">
                <a:latin typeface="Lucida Sans" panose="020B0602030504020204" pitchFamily="34" charset="77"/>
                <a:cs typeface="Arial Black"/>
              </a:rPr>
              <a:t>outbound</a:t>
            </a:r>
            <a:r>
              <a:rPr sz="1450" spc="-250" dirty="0">
                <a:latin typeface="Lucida Sans" panose="020B0602030504020204" pitchFamily="34" charset="77"/>
                <a:cs typeface="Arial Black"/>
              </a:rPr>
              <a:t> </a:t>
            </a:r>
            <a:r>
              <a:rPr sz="1450" spc="-170" dirty="0">
                <a:latin typeface="Lucida Sans" panose="020B0602030504020204" pitchFamily="34" charset="77"/>
                <a:cs typeface="Arial Black"/>
              </a:rPr>
              <a:t>message,</a:t>
            </a:r>
            <a:r>
              <a:rPr sz="1450" spc="-275" dirty="0">
                <a:latin typeface="Lucida Sans" panose="020B0602030504020204" pitchFamily="34" charset="77"/>
                <a:cs typeface="Arial Black"/>
              </a:rPr>
              <a:t> </a:t>
            </a:r>
            <a:r>
              <a:rPr sz="1450" spc="-75" dirty="0">
                <a:latin typeface="Lucida Sans" panose="020B0602030504020204" pitchFamily="34" charset="77"/>
                <a:cs typeface="Arial Black"/>
              </a:rPr>
              <a:t>or</a:t>
            </a:r>
            <a:r>
              <a:rPr sz="1450" spc="-270" dirty="0">
                <a:latin typeface="Lucida Sans" panose="020B0602030504020204" pitchFamily="34" charset="77"/>
                <a:cs typeface="Arial Black"/>
              </a:rPr>
              <a:t> </a:t>
            </a:r>
            <a:r>
              <a:rPr sz="1450" spc="-180" dirty="0">
                <a:latin typeface="Lucida Sans" panose="020B0602030504020204" pitchFamily="34" charset="77"/>
                <a:cs typeface="Arial Black"/>
              </a:rPr>
              <a:t>task,</a:t>
            </a:r>
            <a:r>
              <a:rPr sz="1450" spc="-114" dirty="0">
                <a:latin typeface="Lucida Sans" panose="020B0602030504020204" pitchFamily="34" charset="77"/>
                <a:cs typeface="Arial Black"/>
              </a:rPr>
              <a:t> </a:t>
            </a:r>
            <a:r>
              <a:rPr sz="1450" spc="-130" dirty="0">
                <a:latin typeface="Lucida Sans" panose="020B0602030504020204" pitchFamily="34" charset="77"/>
                <a:cs typeface="Arial Black"/>
              </a:rPr>
              <a:t>fires</a:t>
            </a:r>
            <a:r>
              <a:rPr sz="1450" spc="-210" dirty="0">
                <a:latin typeface="Lucida Sans" panose="020B0602030504020204" pitchFamily="34" charset="77"/>
                <a:cs typeface="Arial Black"/>
              </a:rPr>
              <a:t> </a:t>
            </a:r>
            <a:r>
              <a:rPr sz="1450" spc="-150" dirty="0">
                <a:latin typeface="Lucida Sans" panose="020B0602030504020204" pitchFamily="34" charset="77"/>
                <a:cs typeface="Arial Black"/>
              </a:rPr>
              <a:t>when</a:t>
            </a:r>
            <a:r>
              <a:rPr sz="1450" spc="-245"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175" dirty="0">
                <a:latin typeface="Lucida Sans" panose="020B0602030504020204" pitchFamily="34" charset="77"/>
                <a:cs typeface="Arial Black"/>
              </a:rPr>
              <a:t> </a:t>
            </a:r>
            <a:r>
              <a:rPr sz="1450" spc="-125" dirty="0">
                <a:latin typeface="Lucida Sans" panose="020B0602030504020204" pitchFamily="34" charset="77"/>
                <a:cs typeface="Arial Black"/>
              </a:rPr>
              <a:t>conditions</a:t>
            </a:r>
            <a:r>
              <a:rPr sz="1450" spc="-215" dirty="0">
                <a:latin typeface="Lucida Sans" panose="020B0602030504020204" pitchFamily="34" charset="77"/>
                <a:cs typeface="Arial Black"/>
              </a:rPr>
              <a:t> </a:t>
            </a:r>
            <a:r>
              <a:rPr sz="1450" spc="-85" dirty="0">
                <a:latin typeface="Lucida Sans" panose="020B0602030504020204" pitchFamily="34" charset="77"/>
                <a:cs typeface="Arial Black"/>
              </a:rPr>
              <a:t>of</a:t>
            </a:r>
            <a:r>
              <a:rPr sz="1450" spc="-250" dirty="0">
                <a:latin typeface="Lucida Sans" panose="020B0602030504020204" pitchFamily="34" charset="77"/>
                <a:cs typeface="Arial Black"/>
              </a:rPr>
              <a:t> </a:t>
            </a:r>
            <a:r>
              <a:rPr sz="1450" spc="-170" dirty="0">
                <a:latin typeface="Lucida Sans" panose="020B0602030504020204" pitchFamily="34" charset="77"/>
                <a:cs typeface="Arial Black"/>
              </a:rPr>
              <a:t>a</a:t>
            </a:r>
            <a:r>
              <a:rPr sz="1450" spc="-240" dirty="0">
                <a:latin typeface="Lucida Sans" panose="020B0602030504020204" pitchFamily="34" charset="77"/>
                <a:cs typeface="Arial Black"/>
              </a:rPr>
              <a:t> </a:t>
            </a:r>
            <a:r>
              <a:rPr sz="1450" spc="-150" dirty="0">
                <a:latin typeface="Lucida Sans" panose="020B0602030504020204" pitchFamily="34" charset="77"/>
                <a:cs typeface="Arial Black"/>
              </a:rPr>
              <a:t>workflow</a:t>
            </a:r>
            <a:r>
              <a:rPr sz="1450" spc="-245" dirty="0">
                <a:latin typeface="Lucida Sans" panose="020B0602030504020204" pitchFamily="34" charset="77"/>
                <a:cs typeface="Arial Black"/>
              </a:rPr>
              <a:t> </a:t>
            </a:r>
            <a:r>
              <a:rPr sz="1450" spc="-80" dirty="0">
                <a:latin typeface="Lucida Sans" panose="020B0602030504020204" pitchFamily="34" charset="77"/>
                <a:cs typeface="Arial Black"/>
              </a:rPr>
              <a:t>rule</a:t>
            </a:r>
            <a:r>
              <a:rPr sz="1450" spc="-250" dirty="0">
                <a:latin typeface="Lucida Sans" panose="020B0602030504020204" pitchFamily="34" charset="77"/>
                <a:cs typeface="Arial Black"/>
              </a:rPr>
              <a:t> </a:t>
            </a:r>
            <a:r>
              <a:rPr sz="1450" spc="-140" dirty="0">
                <a:latin typeface="Lucida Sans" panose="020B0602030504020204" pitchFamily="34" charset="77"/>
                <a:cs typeface="Arial Black"/>
              </a:rPr>
              <a:t>are</a:t>
            </a:r>
            <a:endParaRPr sz="1450">
              <a:latin typeface="Lucida Sans" panose="020B0602030504020204" pitchFamily="34" charset="77"/>
              <a:cs typeface="Arial Black"/>
            </a:endParaRPr>
          </a:p>
          <a:p>
            <a:pPr marL="12700">
              <a:lnSpc>
                <a:spcPts val="1590"/>
              </a:lnSpc>
            </a:pPr>
            <a:r>
              <a:rPr sz="1450" spc="-135" dirty="0">
                <a:latin typeface="Lucida Sans" panose="020B0602030504020204" pitchFamily="34" charset="77"/>
                <a:cs typeface="Arial Black"/>
              </a:rPr>
              <a:t>met.</a:t>
            </a:r>
            <a:endParaRPr sz="1450">
              <a:latin typeface="Lucida Sans" panose="020B0602030504020204" pitchFamily="34" charset="77"/>
              <a:cs typeface="Arial Black"/>
            </a:endParaRPr>
          </a:p>
          <a:p>
            <a:pPr marL="12700">
              <a:lnSpc>
                <a:spcPts val="1590"/>
              </a:lnSpc>
              <a:spcBef>
                <a:spcPts val="1145"/>
              </a:spcBef>
            </a:pPr>
            <a:r>
              <a:rPr sz="1450" b="1" spc="-30" dirty="0">
                <a:latin typeface="Lucida Sans"/>
                <a:cs typeface="Lucida Sans"/>
              </a:rPr>
              <a:t>Email</a:t>
            </a:r>
            <a:r>
              <a:rPr sz="1450" b="1" spc="-190" dirty="0">
                <a:latin typeface="Lucida Sans"/>
                <a:cs typeface="Lucida Sans"/>
              </a:rPr>
              <a:t> </a:t>
            </a:r>
            <a:r>
              <a:rPr sz="1450" b="1" spc="-30" dirty="0">
                <a:latin typeface="Lucida Sans"/>
                <a:cs typeface="Lucida Sans"/>
              </a:rPr>
              <a:t>Alert</a:t>
            </a:r>
            <a:endParaRPr sz="1450">
              <a:latin typeface="Lucida Sans"/>
              <a:cs typeface="Lucida Sans"/>
            </a:endParaRPr>
          </a:p>
          <a:p>
            <a:pPr marL="12700" marR="144145">
              <a:lnSpc>
                <a:spcPts val="1440"/>
              </a:lnSpc>
              <a:spcBef>
                <a:spcPts val="150"/>
              </a:spcBef>
            </a:pPr>
            <a:r>
              <a:rPr sz="1450" spc="-145" dirty="0">
                <a:latin typeface="Lucida Sans" panose="020B0602030504020204" pitchFamily="34" charset="77"/>
                <a:cs typeface="Arial Black"/>
              </a:rPr>
              <a:t>Email</a:t>
            </a:r>
            <a:r>
              <a:rPr sz="1450" spc="-204" dirty="0">
                <a:latin typeface="Lucida Sans" panose="020B0602030504020204" pitchFamily="34" charset="77"/>
                <a:cs typeface="Arial Black"/>
              </a:rPr>
              <a:t> </a:t>
            </a:r>
            <a:r>
              <a:rPr sz="1450" spc="-150" dirty="0">
                <a:latin typeface="Lucida Sans" panose="020B0602030504020204" pitchFamily="34" charset="77"/>
                <a:cs typeface="Arial Black"/>
              </a:rPr>
              <a:t>alerts</a:t>
            </a:r>
            <a:r>
              <a:rPr sz="1450" spc="-204" dirty="0">
                <a:latin typeface="Lucida Sans" panose="020B0602030504020204" pitchFamily="34" charset="77"/>
                <a:cs typeface="Arial Black"/>
              </a:rPr>
              <a:t> </a:t>
            </a:r>
            <a:r>
              <a:rPr sz="1450" spc="-140" dirty="0">
                <a:latin typeface="Lucida Sans" panose="020B0602030504020204" pitchFamily="34" charset="77"/>
                <a:cs typeface="Arial Black"/>
              </a:rPr>
              <a:t>are</a:t>
            </a:r>
            <a:r>
              <a:rPr sz="1450" spc="-245" dirty="0">
                <a:latin typeface="Lucida Sans" panose="020B0602030504020204" pitchFamily="34" charset="77"/>
                <a:cs typeface="Arial Black"/>
              </a:rPr>
              <a:t> </a:t>
            </a:r>
            <a:r>
              <a:rPr sz="1450" spc="-155" dirty="0">
                <a:latin typeface="Lucida Sans" panose="020B0602030504020204" pitchFamily="34" charset="77"/>
                <a:cs typeface="Arial Black"/>
              </a:rPr>
              <a:t>actions</a:t>
            </a:r>
            <a:r>
              <a:rPr sz="1450" spc="-200" dirty="0">
                <a:latin typeface="Lucida Sans" panose="020B0602030504020204" pitchFamily="34" charset="77"/>
                <a:cs typeface="Arial Black"/>
              </a:rPr>
              <a:t> </a:t>
            </a:r>
            <a:r>
              <a:rPr sz="1450" spc="-145" dirty="0">
                <a:latin typeface="Lucida Sans" panose="020B0602030504020204" pitchFamily="34" charset="77"/>
                <a:cs typeface="Arial Black"/>
              </a:rPr>
              <a:t>that</a:t>
            </a:r>
            <a:r>
              <a:rPr sz="1450" spc="-270" dirty="0">
                <a:latin typeface="Lucida Sans" panose="020B0602030504020204" pitchFamily="34" charset="77"/>
                <a:cs typeface="Arial Black"/>
              </a:rPr>
              <a:t> </a:t>
            </a:r>
            <a:r>
              <a:rPr sz="1450" spc="-130" dirty="0">
                <a:latin typeface="Lucida Sans" panose="020B0602030504020204" pitchFamily="34" charset="77"/>
                <a:cs typeface="Arial Black"/>
              </a:rPr>
              <a:t>send</a:t>
            </a:r>
            <a:r>
              <a:rPr sz="1450" spc="-240" dirty="0">
                <a:latin typeface="Lucida Sans" panose="020B0602030504020204" pitchFamily="34" charset="77"/>
                <a:cs typeface="Arial Black"/>
              </a:rPr>
              <a:t> </a:t>
            </a:r>
            <a:r>
              <a:rPr sz="1450" spc="-130" dirty="0">
                <a:latin typeface="Lucida Sans" panose="020B0602030504020204" pitchFamily="34" charset="77"/>
                <a:cs typeface="Arial Black"/>
              </a:rPr>
              <a:t>emails,</a:t>
            </a:r>
            <a:r>
              <a:rPr sz="1450" spc="-270" dirty="0">
                <a:latin typeface="Lucida Sans" panose="020B0602030504020204" pitchFamily="34" charset="77"/>
                <a:cs typeface="Arial Black"/>
              </a:rPr>
              <a:t> </a:t>
            </a:r>
            <a:r>
              <a:rPr sz="1450" spc="-125" dirty="0">
                <a:latin typeface="Lucida Sans" panose="020B0602030504020204" pitchFamily="34" charset="77"/>
                <a:cs typeface="Arial Black"/>
              </a:rPr>
              <a:t>using</a:t>
            </a:r>
            <a:r>
              <a:rPr sz="1450" spc="-229"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240" dirty="0">
                <a:latin typeface="Lucida Sans" panose="020B0602030504020204" pitchFamily="34" charset="77"/>
                <a:cs typeface="Arial Black"/>
              </a:rPr>
              <a:t> </a:t>
            </a:r>
            <a:r>
              <a:rPr sz="1450" spc="-145" dirty="0">
                <a:latin typeface="Lucida Sans" panose="020B0602030504020204" pitchFamily="34" charset="77"/>
                <a:cs typeface="Arial Black"/>
              </a:rPr>
              <a:t>specified</a:t>
            </a:r>
            <a:r>
              <a:rPr sz="1450" spc="-240" dirty="0">
                <a:latin typeface="Lucida Sans" panose="020B0602030504020204" pitchFamily="34" charset="77"/>
                <a:cs typeface="Arial Black"/>
              </a:rPr>
              <a:t> </a:t>
            </a:r>
            <a:r>
              <a:rPr sz="1450" spc="-130" dirty="0">
                <a:latin typeface="Lucida Sans" panose="020B0602030504020204" pitchFamily="34" charset="77"/>
                <a:cs typeface="Arial Black"/>
              </a:rPr>
              <a:t>email</a:t>
            </a:r>
            <a:r>
              <a:rPr sz="1450" spc="-280" dirty="0">
                <a:latin typeface="Lucida Sans" panose="020B0602030504020204" pitchFamily="34" charset="77"/>
                <a:cs typeface="Arial Black"/>
              </a:rPr>
              <a:t> </a:t>
            </a:r>
            <a:r>
              <a:rPr sz="1450" spc="-140" dirty="0">
                <a:latin typeface="Lucida Sans" panose="020B0602030504020204" pitchFamily="34" charset="77"/>
                <a:cs typeface="Arial Black"/>
              </a:rPr>
              <a:t>template,</a:t>
            </a:r>
            <a:r>
              <a:rPr sz="1450" spc="-270"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229" dirty="0">
                <a:latin typeface="Lucida Sans" panose="020B0602030504020204" pitchFamily="34" charset="77"/>
                <a:cs typeface="Arial Black"/>
              </a:rPr>
              <a:t> </a:t>
            </a:r>
            <a:r>
              <a:rPr sz="1450" spc="-135" dirty="0">
                <a:latin typeface="Lucida Sans" panose="020B0602030504020204" pitchFamily="34" charset="77"/>
                <a:cs typeface="Arial Black"/>
              </a:rPr>
              <a:t>specified</a:t>
            </a:r>
            <a:r>
              <a:rPr sz="1450" spc="-240" dirty="0">
                <a:latin typeface="Lucida Sans" panose="020B0602030504020204" pitchFamily="34" charset="77"/>
                <a:cs typeface="Arial Black"/>
              </a:rPr>
              <a:t> </a:t>
            </a:r>
            <a:r>
              <a:rPr sz="1450" spc="-150" dirty="0">
                <a:latin typeface="Lucida Sans" panose="020B0602030504020204" pitchFamily="34" charset="77"/>
                <a:cs typeface="Arial Black"/>
              </a:rPr>
              <a:t>recipients.</a:t>
            </a:r>
            <a:r>
              <a:rPr sz="1450" spc="-305" dirty="0">
                <a:latin typeface="Lucida Sans" panose="020B0602030504020204" pitchFamily="34" charset="77"/>
                <a:cs typeface="Arial Black"/>
              </a:rPr>
              <a:t> </a:t>
            </a:r>
            <a:r>
              <a:rPr sz="1450" spc="-140" dirty="0">
                <a:latin typeface="Lucida Sans" panose="020B0602030504020204" pitchFamily="34" charset="77"/>
                <a:cs typeface="Arial Black"/>
              </a:rPr>
              <a:t>Workflow</a:t>
            </a:r>
            <a:r>
              <a:rPr sz="1450" spc="-235" dirty="0">
                <a:latin typeface="Lucida Sans" panose="020B0602030504020204" pitchFamily="34" charset="77"/>
                <a:cs typeface="Arial Black"/>
              </a:rPr>
              <a:t> </a:t>
            </a:r>
            <a:r>
              <a:rPr sz="1450" spc="-150" dirty="0">
                <a:latin typeface="Lucida Sans" panose="020B0602030504020204" pitchFamily="34" charset="77"/>
                <a:cs typeface="Arial Black"/>
              </a:rPr>
              <a:t>alerts</a:t>
            </a:r>
            <a:r>
              <a:rPr sz="1450" spc="-204" dirty="0">
                <a:latin typeface="Lucida Sans" panose="020B0602030504020204" pitchFamily="34" charset="77"/>
                <a:cs typeface="Arial Black"/>
              </a:rPr>
              <a:t> </a:t>
            </a:r>
            <a:r>
              <a:rPr sz="1450" spc="-170" dirty="0">
                <a:latin typeface="Lucida Sans" panose="020B0602030504020204" pitchFamily="34" charset="77"/>
                <a:cs typeface="Arial Black"/>
              </a:rPr>
              <a:t>can</a:t>
            </a:r>
            <a:r>
              <a:rPr sz="1450" spc="-245" dirty="0">
                <a:latin typeface="Lucida Sans" panose="020B0602030504020204" pitchFamily="34" charset="77"/>
                <a:cs typeface="Arial Black"/>
              </a:rPr>
              <a:t> </a:t>
            </a:r>
            <a:r>
              <a:rPr sz="1450" spc="-125" dirty="0">
                <a:latin typeface="Lucida Sans" panose="020B0602030504020204" pitchFamily="34" charset="77"/>
                <a:cs typeface="Arial Black"/>
              </a:rPr>
              <a:t>be</a:t>
            </a:r>
            <a:r>
              <a:rPr sz="1450" spc="-120" dirty="0">
                <a:latin typeface="Lucida Sans" panose="020B0602030504020204" pitchFamily="34" charset="77"/>
                <a:cs typeface="Arial Black"/>
              </a:rPr>
              <a:t> </a:t>
            </a:r>
            <a:r>
              <a:rPr sz="1450" spc="-140" dirty="0">
                <a:latin typeface="Lucida Sans" panose="020B0602030504020204" pitchFamily="34" charset="77"/>
                <a:cs typeface="Arial Black"/>
              </a:rPr>
              <a:t>sent</a:t>
            </a:r>
            <a:r>
              <a:rPr sz="1450" spc="-180"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145" dirty="0">
                <a:latin typeface="Lucida Sans" panose="020B0602030504020204" pitchFamily="34" charset="77"/>
                <a:cs typeface="Arial Black"/>
              </a:rPr>
              <a:t> any  </a:t>
            </a:r>
            <a:r>
              <a:rPr sz="1450" spc="-125" dirty="0">
                <a:latin typeface="Lucida Sans" panose="020B0602030504020204" pitchFamily="34" charset="77"/>
                <a:cs typeface="Arial Black"/>
              </a:rPr>
              <a:t>user</a:t>
            </a:r>
            <a:r>
              <a:rPr sz="1450" spc="-195" dirty="0">
                <a:latin typeface="Lucida Sans" panose="020B0602030504020204" pitchFamily="34" charset="77"/>
                <a:cs typeface="Arial Black"/>
              </a:rPr>
              <a:t> </a:t>
            </a:r>
            <a:r>
              <a:rPr sz="1450" spc="-75" dirty="0">
                <a:latin typeface="Lucida Sans" panose="020B0602030504020204" pitchFamily="34" charset="77"/>
                <a:cs typeface="Arial Black"/>
              </a:rPr>
              <a:t>or</a:t>
            </a:r>
            <a:r>
              <a:rPr sz="1450" spc="-195" dirty="0">
                <a:latin typeface="Lucida Sans" panose="020B0602030504020204" pitchFamily="34" charset="77"/>
                <a:cs typeface="Arial Black"/>
              </a:rPr>
              <a:t> </a:t>
            </a:r>
            <a:r>
              <a:rPr sz="1450" spc="-165" dirty="0">
                <a:latin typeface="Lucida Sans" panose="020B0602030504020204" pitchFamily="34" charset="77"/>
                <a:cs typeface="Arial Black"/>
              </a:rPr>
              <a:t>contact,</a:t>
            </a:r>
            <a:r>
              <a:rPr sz="1450" spc="-280" dirty="0">
                <a:latin typeface="Lucida Sans" panose="020B0602030504020204" pitchFamily="34" charset="77"/>
                <a:cs typeface="Arial Black"/>
              </a:rPr>
              <a:t> </a:t>
            </a:r>
            <a:r>
              <a:rPr sz="1450" spc="-185" dirty="0">
                <a:latin typeface="Lucida Sans" panose="020B0602030504020204" pitchFamily="34" charset="77"/>
                <a:cs typeface="Arial Black"/>
              </a:rPr>
              <a:t>as</a:t>
            </a:r>
            <a:r>
              <a:rPr sz="1450" spc="-220" dirty="0">
                <a:latin typeface="Lucida Sans" panose="020B0602030504020204" pitchFamily="34" charset="77"/>
                <a:cs typeface="Arial Black"/>
              </a:rPr>
              <a:t> </a:t>
            </a:r>
            <a:r>
              <a:rPr sz="1450" spc="-114" dirty="0">
                <a:latin typeface="Lucida Sans" panose="020B0602030504020204" pitchFamily="34" charset="77"/>
                <a:cs typeface="Arial Black"/>
              </a:rPr>
              <a:t>long</a:t>
            </a:r>
            <a:r>
              <a:rPr sz="1450" spc="-240" dirty="0">
                <a:latin typeface="Lucida Sans" panose="020B0602030504020204" pitchFamily="34" charset="77"/>
                <a:cs typeface="Arial Black"/>
              </a:rPr>
              <a:t> </a:t>
            </a:r>
            <a:r>
              <a:rPr sz="1450" spc="-185" dirty="0">
                <a:latin typeface="Lucida Sans" panose="020B0602030504020204" pitchFamily="34" charset="77"/>
                <a:cs typeface="Arial Black"/>
              </a:rPr>
              <a:t>as</a:t>
            </a:r>
            <a:r>
              <a:rPr sz="1450" spc="-135" dirty="0">
                <a:latin typeface="Lucida Sans" panose="020B0602030504020204" pitchFamily="34" charset="77"/>
                <a:cs typeface="Arial Black"/>
              </a:rPr>
              <a:t> </a:t>
            </a:r>
            <a:r>
              <a:rPr sz="1450" spc="-150" dirty="0">
                <a:latin typeface="Lucida Sans" panose="020B0602030504020204" pitchFamily="34" charset="77"/>
                <a:cs typeface="Arial Black"/>
              </a:rPr>
              <a:t>they</a:t>
            </a:r>
            <a:r>
              <a:rPr sz="1450" spc="-175" dirty="0">
                <a:latin typeface="Lucida Sans" panose="020B0602030504020204" pitchFamily="34" charset="77"/>
                <a:cs typeface="Arial Black"/>
              </a:rPr>
              <a:t> </a:t>
            </a:r>
            <a:r>
              <a:rPr sz="1450" spc="-150" dirty="0">
                <a:latin typeface="Lucida Sans" panose="020B0602030504020204" pitchFamily="34" charset="77"/>
                <a:cs typeface="Arial Black"/>
              </a:rPr>
              <a:t>have</a:t>
            </a:r>
            <a:r>
              <a:rPr sz="1450" spc="-254"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170" dirty="0">
                <a:latin typeface="Lucida Sans" panose="020B0602030504020204" pitchFamily="34" charset="77"/>
                <a:cs typeface="Arial Black"/>
              </a:rPr>
              <a:t> </a:t>
            </a:r>
            <a:r>
              <a:rPr sz="1450" spc="-120" dirty="0">
                <a:latin typeface="Lucida Sans" panose="020B0602030504020204" pitchFamily="34" charset="77"/>
                <a:cs typeface="Arial Black"/>
              </a:rPr>
              <a:t>valid</a:t>
            </a:r>
            <a:r>
              <a:rPr sz="1450" spc="-250" dirty="0">
                <a:latin typeface="Lucida Sans" panose="020B0602030504020204" pitchFamily="34" charset="77"/>
                <a:cs typeface="Arial Black"/>
              </a:rPr>
              <a:t> </a:t>
            </a:r>
            <a:r>
              <a:rPr sz="1450" spc="-130" dirty="0">
                <a:latin typeface="Lucida Sans" panose="020B0602030504020204" pitchFamily="34" charset="77"/>
                <a:cs typeface="Arial Black"/>
              </a:rPr>
              <a:t>email</a:t>
            </a:r>
            <a:r>
              <a:rPr sz="1450" spc="-215" dirty="0">
                <a:latin typeface="Lucida Sans" panose="020B0602030504020204" pitchFamily="34" charset="77"/>
                <a:cs typeface="Arial Black"/>
              </a:rPr>
              <a:t> </a:t>
            </a:r>
            <a:r>
              <a:rPr sz="1450" spc="-135" dirty="0">
                <a:latin typeface="Lucida Sans" panose="020B0602030504020204" pitchFamily="34" charset="77"/>
                <a:cs typeface="Arial Black"/>
              </a:rPr>
              <a:t>address.</a:t>
            </a:r>
            <a:endParaRPr sz="1450">
              <a:latin typeface="Lucida Sans" panose="020B0602030504020204" pitchFamily="34" charset="77"/>
              <a:cs typeface="Arial Black"/>
            </a:endParaRPr>
          </a:p>
          <a:p>
            <a:pPr marL="12700">
              <a:lnSpc>
                <a:spcPts val="1590"/>
              </a:lnSpc>
              <a:spcBef>
                <a:spcPts val="1065"/>
              </a:spcBef>
            </a:pPr>
            <a:r>
              <a:rPr sz="1450" b="1" spc="-45" dirty="0">
                <a:latin typeface="Lucida Sans"/>
                <a:cs typeface="Lucida Sans"/>
              </a:rPr>
              <a:t>Field</a:t>
            </a:r>
            <a:r>
              <a:rPr sz="1450" b="1" spc="-185" dirty="0">
                <a:latin typeface="Lucida Sans"/>
                <a:cs typeface="Lucida Sans"/>
              </a:rPr>
              <a:t> </a:t>
            </a:r>
            <a:r>
              <a:rPr sz="1450" b="1" spc="-10" dirty="0">
                <a:latin typeface="Lucida Sans"/>
                <a:cs typeface="Lucida Sans"/>
              </a:rPr>
              <a:t>Update</a:t>
            </a:r>
            <a:endParaRPr sz="1450">
              <a:latin typeface="Lucida Sans"/>
              <a:cs typeface="Lucida Sans"/>
            </a:endParaRPr>
          </a:p>
          <a:p>
            <a:pPr marL="12700">
              <a:lnSpc>
                <a:spcPts val="1590"/>
              </a:lnSpc>
            </a:pPr>
            <a:r>
              <a:rPr sz="1450" spc="-215" dirty="0">
                <a:latin typeface="Lucida Sans" panose="020B0602030504020204" pitchFamily="34" charset="77"/>
                <a:cs typeface="Arial Black"/>
              </a:rPr>
              <a:t>A</a:t>
            </a:r>
            <a:r>
              <a:rPr sz="1450" spc="-120" dirty="0">
                <a:latin typeface="Lucida Sans" panose="020B0602030504020204" pitchFamily="34" charset="77"/>
                <a:cs typeface="Arial Black"/>
              </a:rPr>
              <a:t> </a:t>
            </a:r>
            <a:r>
              <a:rPr sz="1450" spc="-105" dirty="0">
                <a:latin typeface="Lucida Sans" panose="020B0602030504020204" pitchFamily="34" charset="77"/>
                <a:cs typeface="Arial Black"/>
              </a:rPr>
              <a:t>field</a:t>
            </a:r>
            <a:r>
              <a:rPr sz="1450" spc="-250" dirty="0">
                <a:latin typeface="Lucida Sans" panose="020B0602030504020204" pitchFamily="34" charset="77"/>
                <a:cs typeface="Arial Black"/>
              </a:rPr>
              <a:t> </a:t>
            </a:r>
            <a:r>
              <a:rPr sz="1450" spc="-130" dirty="0">
                <a:latin typeface="Lucida Sans" panose="020B0602030504020204" pitchFamily="34" charset="77"/>
                <a:cs typeface="Arial Black"/>
              </a:rPr>
              <a:t>update</a:t>
            </a:r>
            <a:r>
              <a:rPr sz="1450" spc="-254" dirty="0">
                <a:latin typeface="Lucida Sans" panose="020B0602030504020204" pitchFamily="34" charset="77"/>
                <a:cs typeface="Arial Black"/>
              </a:rPr>
              <a:t> </a:t>
            </a:r>
            <a:r>
              <a:rPr sz="1450" spc="-145" dirty="0">
                <a:latin typeface="Lucida Sans" panose="020B0602030504020204" pitchFamily="34" charset="77"/>
                <a:cs typeface="Arial Black"/>
              </a:rPr>
              <a:t>is</a:t>
            </a:r>
            <a:r>
              <a:rPr sz="1450" spc="-215" dirty="0">
                <a:latin typeface="Lucida Sans" panose="020B0602030504020204" pitchFamily="34" charset="77"/>
                <a:cs typeface="Arial Black"/>
              </a:rPr>
              <a:t> </a:t>
            </a:r>
            <a:r>
              <a:rPr sz="1450" spc="-130" dirty="0">
                <a:latin typeface="Lucida Sans" panose="020B0602030504020204" pitchFamily="34" charset="77"/>
                <a:cs typeface="Arial Black"/>
              </a:rPr>
              <a:t>an</a:t>
            </a:r>
            <a:r>
              <a:rPr sz="1450" spc="-175" dirty="0">
                <a:latin typeface="Lucida Sans" panose="020B0602030504020204" pitchFamily="34" charset="77"/>
                <a:cs typeface="Arial Black"/>
              </a:rPr>
              <a:t> </a:t>
            </a:r>
            <a:r>
              <a:rPr sz="1450" spc="-145" dirty="0">
                <a:latin typeface="Lucida Sans" panose="020B0602030504020204" pitchFamily="34" charset="77"/>
                <a:cs typeface="Arial Black"/>
              </a:rPr>
              <a:t>action</a:t>
            </a:r>
            <a:r>
              <a:rPr sz="1450" spc="-250" dirty="0">
                <a:latin typeface="Lucida Sans" panose="020B0602030504020204" pitchFamily="34" charset="77"/>
                <a:cs typeface="Arial Black"/>
              </a:rPr>
              <a:t> </a:t>
            </a:r>
            <a:r>
              <a:rPr sz="1450" spc="-145" dirty="0">
                <a:latin typeface="Lucida Sans" panose="020B0602030504020204" pitchFamily="34" charset="77"/>
                <a:cs typeface="Arial Black"/>
              </a:rPr>
              <a:t>that</a:t>
            </a:r>
            <a:r>
              <a:rPr sz="1450" spc="-200" dirty="0">
                <a:latin typeface="Lucida Sans" panose="020B0602030504020204" pitchFamily="34" charset="77"/>
                <a:cs typeface="Arial Black"/>
              </a:rPr>
              <a:t> </a:t>
            </a:r>
            <a:r>
              <a:rPr sz="1450" spc="-145" dirty="0">
                <a:latin typeface="Lucida Sans" panose="020B0602030504020204" pitchFamily="34" charset="77"/>
                <a:cs typeface="Arial Black"/>
              </a:rPr>
              <a:t>automatically</a:t>
            </a:r>
            <a:r>
              <a:rPr sz="1450" spc="-254" dirty="0">
                <a:latin typeface="Lucida Sans" panose="020B0602030504020204" pitchFamily="34" charset="77"/>
                <a:cs typeface="Arial Black"/>
              </a:rPr>
              <a:t> </a:t>
            </a:r>
            <a:r>
              <a:rPr sz="1450" spc="-140" dirty="0">
                <a:latin typeface="Lucida Sans" panose="020B0602030504020204" pitchFamily="34" charset="77"/>
                <a:cs typeface="Arial Black"/>
              </a:rPr>
              <a:t>updates</a:t>
            </a:r>
            <a:r>
              <a:rPr sz="1450" spc="-215"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250" dirty="0">
                <a:latin typeface="Lucida Sans" panose="020B0602030504020204" pitchFamily="34" charset="77"/>
                <a:cs typeface="Arial Black"/>
              </a:rPr>
              <a:t> </a:t>
            </a:r>
            <a:r>
              <a:rPr sz="1450" spc="-105" dirty="0">
                <a:latin typeface="Lucida Sans" panose="020B0602030504020204" pitchFamily="34" charset="77"/>
                <a:cs typeface="Arial Black"/>
              </a:rPr>
              <a:t>field</a:t>
            </a:r>
            <a:r>
              <a:rPr sz="1450" spc="-250" dirty="0">
                <a:latin typeface="Lucida Sans" panose="020B0602030504020204" pitchFamily="34" charset="77"/>
                <a:cs typeface="Arial Black"/>
              </a:rPr>
              <a:t> </a:t>
            </a:r>
            <a:r>
              <a:rPr sz="1450" spc="-150" dirty="0">
                <a:latin typeface="Lucida Sans" panose="020B0602030504020204" pitchFamily="34" charset="77"/>
                <a:cs typeface="Arial Black"/>
              </a:rPr>
              <a:t>with</a:t>
            </a:r>
            <a:r>
              <a:rPr sz="1450" spc="-250"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170" dirty="0">
                <a:latin typeface="Lucida Sans" panose="020B0602030504020204" pitchFamily="34" charset="77"/>
                <a:cs typeface="Arial Black"/>
              </a:rPr>
              <a:t> new</a:t>
            </a:r>
            <a:r>
              <a:rPr sz="1450" spc="-245" dirty="0">
                <a:latin typeface="Lucida Sans" panose="020B0602030504020204" pitchFamily="34" charset="77"/>
                <a:cs typeface="Arial Black"/>
              </a:rPr>
              <a:t> </a:t>
            </a:r>
            <a:r>
              <a:rPr sz="1450" spc="-120" dirty="0">
                <a:latin typeface="Lucida Sans" panose="020B0602030504020204" pitchFamily="34" charset="77"/>
                <a:cs typeface="Arial Black"/>
              </a:rPr>
              <a:t>value.</a:t>
            </a:r>
            <a:endParaRPr sz="1450">
              <a:latin typeface="Lucida Sans" panose="020B0602030504020204" pitchFamily="34" charset="77"/>
              <a:cs typeface="Arial Black"/>
            </a:endParaRPr>
          </a:p>
          <a:p>
            <a:pPr marL="12700">
              <a:lnSpc>
                <a:spcPts val="1590"/>
              </a:lnSpc>
              <a:spcBef>
                <a:spcPts val="1145"/>
              </a:spcBef>
            </a:pPr>
            <a:r>
              <a:rPr sz="1450" b="1" spc="-45" dirty="0">
                <a:latin typeface="Lucida Sans"/>
                <a:cs typeface="Lucida Sans"/>
              </a:rPr>
              <a:t>Flow</a:t>
            </a:r>
            <a:endParaRPr sz="1450">
              <a:latin typeface="Lucida Sans"/>
              <a:cs typeface="Lucida Sans"/>
            </a:endParaRPr>
          </a:p>
          <a:p>
            <a:pPr marL="12700">
              <a:lnSpc>
                <a:spcPts val="1445"/>
              </a:lnSpc>
            </a:pPr>
            <a:r>
              <a:rPr sz="1450" spc="-215" dirty="0">
                <a:latin typeface="Lucida Sans" panose="020B0602030504020204" pitchFamily="34" charset="77"/>
                <a:cs typeface="Arial Black"/>
              </a:rPr>
              <a:t>A</a:t>
            </a:r>
            <a:r>
              <a:rPr sz="1450" spc="-114" dirty="0">
                <a:latin typeface="Lucida Sans" panose="020B0602030504020204" pitchFamily="34" charset="77"/>
                <a:cs typeface="Arial Black"/>
              </a:rPr>
              <a:t> </a:t>
            </a:r>
            <a:r>
              <a:rPr sz="1450" spc="-130" dirty="0">
                <a:latin typeface="Lucida Sans" panose="020B0602030504020204" pitchFamily="34" charset="77"/>
                <a:cs typeface="Arial Black"/>
              </a:rPr>
              <a:t>flow</a:t>
            </a:r>
            <a:r>
              <a:rPr sz="1450" spc="-245" dirty="0">
                <a:latin typeface="Lucida Sans" panose="020B0602030504020204" pitchFamily="34" charset="77"/>
                <a:cs typeface="Arial Black"/>
              </a:rPr>
              <a:t> </a:t>
            </a:r>
            <a:r>
              <a:rPr sz="1450" spc="-145" dirty="0">
                <a:latin typeface="Lucida Sans" panose="020B0602030504020204" pitchFamily="34" charset="77"/>
                <a:cs typeface="Arial Black"/>
              </a:rPr>
              <a:t>is</a:t>
            </a:r>
            <a:r>
              <a:rPr sz="1450" spc="-204" dirty="0">
                <a:latin typeface="Lucida Sans" panose="020B0602030504020204" pitchFamily="34" charset="77"/>
                <a:cs typeface="Arial Black"/>
              </a:rPr>
              <a:t> </a:t>
            </a:r>
            <a:r>
              <a:rPr sz="1450" spc="-130" dirty="0">
                <a:latin typeface="Lucida Sans" panose="020B0602030504020204" pitchFamily="34" charset="77"/>
                <a:cs typeface="Arial Black"/>
              </a:rPr>
              <a:t>an</a:t>
            </a:r>
            <a:r>
              <a:rPr sz="1450" spc="-170" dirty="0">
                <a:latin typeface="Lucida Sans" panose="020B0602030504020204" pitchFamily="34" charset="77"/>
                <a:cs typeface="Arial Black"/>
              </a:rPr>
              <a:t> </a:t>
            </a:r>
            <a:r>
              <a:rPr sz="1450" spc="-135" dirty="0">
                <a:latin typeface="Lucida Sans" panose="020B0602030504020204" pitchFamily="34" charset="77"/>
                <a:cs typeface="Arial Black"/>
              </a:rPr>
              <a:t>application</a:t>
            </a:r>
            <a:r>
              <a:rPr sz="1450" spc="-245" dirty="0">
                <a:latin typeface="Lucida Sans" panose="020B0602030504020204" pitchFamily="34" charset="77"/>
                <a:cs typeface="Arial Black"/>
              </a:rPr>
              <a:t> </a:t>
            </a:r>
            <a:r>
              <a:rPr sz="1450" spc="-145" dirty="0">
                <a:latin typeface="Lucida Sans" panose="020B0602030504020204" pitchFamily="34" charset="77"/>
                <a:cs typeface="Arial Black"/>
              </a:rPr>
              <a:t>that</a:t>
            </a:r>
            <a:r>
              <a:rPr sz="1450" spc="-275" dirty="0">
                <a:latin typeface="Lucida Sans" panose="020B0602030504020204" pitchFamily="34" charset="77"/>
                <a:cs typeface="Arial Black"/>
              </a:rPr>
              <a:t> </a:t>
            </a:r>
            <a:r>
              <a:rPr sz="1450" spc="-170" dirty="0">
                <a:latin typeface="Lucida Sans" panose="020B0602030504020204" pitchFamily="34" charset="77"/>
                <a:cs typeface="Arial Black"/>
              </a:rPr>
              <a:t>can</a:t>
            </a:r>
            <a:r>
              <a:rPr sz="1450" spc="-250" dirty="0">
                <a:latin typeface="Lucida Sans" panose="020B0602030504020204" pitchFamily="34" charset="77"/>
                <a:cs typeface="Arial Black"/>
              </a:rPr>
              <a:t> </a:t>
            </a:r>
            <a:r>
              <a:rPr sz="1450" spc="-180" dirty="0">
                <a:latin typeface="Lucida Sans" panose="020B0602030504020204" pitchFamily="34" charset="77"/>
                <a:cs typeface="Arial Black"/>
              </a:rPr>
              <a:t>execute</a:t>
            </a:r>
            <a:r>
              <a:rPr sz="1450" spc="-250" dirty="0">
                <a:latin typeface="Lucida Sans" panose="020B0602030504020204" pitchFamily="34" charset="77"/>
                <a:cs typeface="Arial Black"/>
              </a:rPr>
              <a:t> </a:t>
            </a:r>
            <a:r>
              <a:rPr sz="1450" spc="-140" dirty="0">
                <a:latin typeface="Lucida Sans" panose="020B0602030504020204" pitchFamily="34" charset="77"/>
                <a:cs typeface="Arial Black"/>
              </a:rPr>
              <a:t>logic,</a:t>
            </a:r>
            <a:r>
              <a:rPr sz="1450" spc="-275" dirty="0">
                <a:latin typeface="Lucida Sans" panose="020B0602030504020204" pitchFamily="34" charset="77"/>
                <a:cs typeface="Arial Black"/>
              </a:rPr>
              <a:t> </a:t>
            </a:r>
            <a:r>
              <a:rPr sz="1450" spc="-145" dirty="0">
                <a:latin typeface="Lucida Sans" panose="020B0602030504020204" pitchFamily="34" charset="77"/>
                <a:cs typeface="Arial Black"/>
              </a:rPr>
              <a:t>interact</a:t>
            </a:r>
            <a:r>
              <a:rPr sz="1450" spc="-270" dirty="0">
                <a:latin typeface="Lucida Sans" panose="020B0602030504020204" pitchFamily="34" charset="77"/>
                <a:cs typeface="Arial Black"/>
              </a:rPr>
              <a:t> </a:t>
            </a:r>
            <a:r>
              <a:rPr sz="1450" spc="-150" dirty="0">
                <a:latin typeface="Lucida Sans" panose="020B0602030504020204" pitchFamily="34" charset="77"/>
                <a:cs typeface="Arial Black"/>
              </a:rPr>
              <a:t>with</a:t>
            </a:r>
            <a:r>
              <a:rPr sz="1450" spc="-245"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245" dirty="0">
                <a:latin typeface="Lucida Sans" panose="020B0602030504020204" pitchFamily="34" charset="77"/>
                <a:cs typeface="Arial Black"/>
              </a:rPr>
              <a:t> </a:t>
            </a:r>
            <a:r>
              <a:rPr sz="1450" spc="-155" dirty="0">
                <a:latin typeface="Lucida Sans" panose="020B0602030504020204" pitchFamily="34" charset="77"/>
                <a:cs typeface="Arial Black"/>
              </a:rPr>
              <a:t>Salesforce</a:t>
            </a:r>
            <a:r>
              <a:rPr sz="1450" spc="-250" dirty="0">
                <a:latin typeface="Lucida Sans" panose="020B0602030504020204" pitchFamily="34" charset="77"/>
                <a:cs typeface="Arial Black"/>
              </a:rPr>
              <a:t> </a:t>
            </a:r>
            <a:r>
              <a:rPr sz="1450" spc="-160" dirty="0">
                <a:latin typeface="Lucida Sans" panose="020B0602030504020204" pitchFamily="34" charset="77"/>
                <a:cs typeface="Arial Black"/>
              </a:rPr>
              <a:t>database,</a:t>
            </a:r>
            <a:r>
              <a:rPr sz="1450" spc="-275" dirty="0">
                <a:latin typeface="Lucida Sans" panose="020B0602030504020204" pitchFamily="34" charset="77"/>
                <a:cs typeface="Arial Black"/>
              </a:rPr>
              <a:t> </a:t>
            </a:r>
            <a:r>
              <a:rPr sz="1450" spc="-160" dirty="0">
                <a:latin typeface="Lucida Sans" panose="020B0602030504020204" pitchFamily="34" charset="77"/>
                <a:cs typeface="Arial Black"/>
              </a:rPr>
              <a:t>call</a:t>
            </a:r>
            <a:r>
              <a:rPr sz="1450" spc="-210" dirty="0">
                <a:latin typeface="Lucida Sans" panose="020B0602030504020204" pitchFamily="34" charset="77"/>
                <a:cs typeface="Arial Black"/>
              </a:rPr>
              <a:t> </a:t>
            </a:r>
            <a:r>
              <a:rPr sz="1450" spc="-180" dirty="0">
                <a:latin typeface="Lucida Sans" panose="020B0602030504020204" pitchFamily="34" charset="77"/>
                <a:cs typeface="Arial Black"/>
              </a:rPr>
              <a:t>Apex</a:t>
            </a:r>
            <a:r>
              <a:rPr sz="1450" spc="-280" dirty="0">
                <a:latin typeface="Lucida Sans" panose="020B0602030504020204" pitchFamily="34" charset="77"/>
                <a:cs typeface="Arial Black"/>
              </a:rPr>
              <a:t> </a:t>
            </a:r>
            <a:r>
              <a:rPr sz="1450" spc="-185" dirty="0">
                <a:latin typeface="Lucida Sans" panose="020B0602030504020204" pitchFamily="34" charset="77"/>
                <a:cs typeface="Arial Black"/>
              </a:rPr>
              <a:t>classes,</a:t>
            </a:r>
            <a:r>
              <a:rPr sz="1450" spc="-275" dirty="0">
                <a:latin typeface="Lucida Sans" panose="020B0602030504020204" pitchFamily="34" charset="77"/>
                <a:cs typeface="Arial Black"/>
              </a:rPr>
              <a:t> </a:t>
            </a:r>
            <a:r>
              <a:rPr sz="1450" spc="-114" dirty="0">
                <a:latin typeface="Lucida Sans" panose="020B0602030504020204" pitchFamily="34" charset="77"/>
                <a:cs typeface="Arial Black"/>
              </a:rPr>
              <a:t>and</a:t>
            </a:r>
            <a:r>
              <a:rPr sz="1450" spc="-245" dirty="0">
                <a:latin typeface="Lucida Sans" panose="020B0602030504020204" pitchFamily="34" charset="77"/>
                <a:cs typeface="Arial Black"/>
              </a:rPr>
              <a:t> </a:t>
            </a:r>
            <a:r>
              <a:rPr sz="1450" spc="-155" dirty="0">
                <a:latin typeface="Lucida Sans" panose="020B0602030504020204" pitchFamily="34" charset="77"/>
                <a:cs typeface="Arial Black"/>
              </a:rPr>
              <a:t>collect</a:t>
            </a:r>
            <a:r>
              <a:rPr sz="1450" spc="-270" dirty="0">
                <a:latin typeface="Lucida Sans" panose="020B0602030504020204" pitchFamily="34" charset="77"/>
                <a:cs typeface="Arial Black"/>
              </a:rPr>
              <a:t> </a:t>
            </a:r>
            <a:r>
              <a:rPr sz="1450" spc="-150" dirty="0">
                <a:latin typeface="Lucida Sans" panose="020B0602030504020204" pitchFamily="34" charset="77"/>
                <a:cs typeface="Arial Black"/>
              </a:rPr>
              <a:t>data</a:t>
            </a:r>
            <a:r>
              <a:rPr sz="1450" spc="-245" dirty="0">
                <a:latin typeface="Lucida Sans" panose="020B0602030504020204" pitchFamily="34" charset="77"/>
                <a:cs typeface="Arial Black"/>
              </a:rPr>
              <a:t> </a:t>
            </a:r>
            <a:r>
              <a:rPr sz="1450" spc="-65" dirty="0">
                <a:latin typeface="Lucida Sans" panose="020B0602030504020204" pitchFamily="34" charset="77"/>
                <a:cs typeface="Arial Black"/>
              </a:rPr>
              <a:t>from</a:t>
            </a:r>
            <a:r>
              <a:rPr sz="1450" spc="-225" dirty="0">
                <a:latin typeface="Lucida Sans" panose="020B0602030504020204" pitchFamily="34" charset="77"/>
                <a:cs typeface="Arial Black"/>
              </a:rPr>
              <a:t> </a:t>
            </a:r>
            <a:r>
              <a:rPr sz="1450" spc="-130" dirty="0">
                <a:latin typeface="Lucida Sans" panose="020B0602030504020204" pitchFamily="34" charset="77"/>
                <a:cs typeface="Arial Black"/>
              </a:rPr>
              <a:t>users.</a:t>
            </a:r>
            <a:endParaRPr sz="1450">
              <a:latin typeface="Lucida Sans" panose="020B0602030504020204" pitchFamily="34" charset="77"/>
              <a:cs typeface="Arial Black"/>
            </a:endParaRPr>
          </a:p>
          <a:p>
            <a:pPr marL="12700">
              <a:lnSpc>
                <a:spcPts val="1590"/>
              </a:lnSpc>
            </a:pPr>
            <a:r>
              <a:rPr sz="1450" spc="-200" dirty="0">
                <a:latin typeface="Lucida Sans" panose="020B0602030504020204" pitchFamily="34" charset="77"/>
                <a:cs typeface="Arial Black"/>
              </a:rPr>
              <a:t>You</a:t>
            </a:r>
            <a:r>
              <a:rPr sz="1450" spc="-170" dirty="0">
                <a:latin typeface="Lucida Sans" panose="020B0602030504020204" pitchFamily="34" charset="77"/>
                <a:cs typeface="Arial Black"/>
              </a:rPr>
              <a:t> can</a:t>
            </a:r>
            <a:r>
              <a:rPr sz="1450" spc="-250" dirty="0">
                <a:latin typeface="Lucida Sans" panose="020B0602030504020204" pitchFamily="34" charset="77"/>
                <a:cs typeface="Arial Black"/>
              </a:rPr>
              <a:t> </a:t>
            </a:r>
            <a:r>
              <a:rPr sz="1450" spc="-90" dirty="0">
                <a:latin typeface="Lucida Sans" panose="020B0602030504020204" pitchFamily="34" charset="77"/>
                <a:cs typeface="Arial Black"/>
              </a:rPr>
              <a:t>build</a:t>
            </a:r>
            <a:r>
              <a:rPr sz="1450" spc="-250" dirty="0">
                <a:latin typeface="Lucida Sans" panose="020B0602030504020204" pitchFamily="34" charset="77"/>
                <a:cs typeface="Arial Black"/>
              </a:rPr>
              <a:t> </a:t>
            </a:r>
            <a:r>
              <a:rPr sz="1450" spc="-145" dirty="0">
                <a:latin typeface="Lucida Sans" panose="020B0602030504020204" pitchFamily="34" charset="77"/>
                <a:cs typeface="Arial Black"/>
              </a:rPr>
              <a:t>flows</a:t>
            </a:r>
            <a:r>
              <a:rPr sz="1450" spc="-215" dirty="0">
                <a:latin typeface="Lucida Sans" panose="020B0602030504020204" pitchFamily="34" charset="77"/>
                <a:cs typeface="Arial Black"/>
              </a:rPr>
              <a:t> </a:t>
            </a:r>
            <a:r>
              <a:rPr sz="1450" spc="-125" dirty="0">
                <a:latin typeface="Lucida Sans" panose="020B0602030504020204" pitchFamily="34" charset="77"/>
                <a:cs typeface="Arial Black"/>
              </a:rPr>
              <a:t>by</a:t>
            </a:r>
            <a:r>
              <a:rPr sz="1450" spc="-254" dirty="0">
                <a:latin typeface="Lucida Sans" panose="020B0602030504020204" pitchFamily="34" charset="77"/>
                <a:cs typeface="Arial Black"/>
              </a:rPr>
              <a:t> </a:t>
            </a:r>
            <a:r>
              <a:rPr sz="1450" spc="-125" dirty="0">
                <a:latin typeface="Lucida Sans" panose="020B0602030504020204" pitchFamily="34" charset="77"/>
                <a:cs typeface="Arial Black"/>
              </a:rPr>
              <a:t>using</a:t>
            </a:r>
            <a:r>
              <a:rPr sz="1450" spc="-240"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254" dirty="0">
                <a:latin typeface="Lucida Sans" panose="020B0602030504020204" pitchFamily="34" charset="77"/>
                <a:cs typeface="Arial Black"/>
              </a:rPr>
              <a:t> </a:t>
            </a:r>
            <a:r>
              <a:rPr sz="1450" spc="-120" dirty="0">
                <a:latin typeface="Lucida Sans" panose="020B0602030504020204" pitchFamily="34" charset="77"/>
                <a:cs typeface="Arial Black"/>
              </a:rPr>
              <a:t>Cloud</a:t>
            </a:r>
            <a:r>
              <a:rPr sz="1450" spc="-250" dirty="0">
                <a:latin typeface="Lucida Sans" panose="020B0602030504020204" pitchFamily="34" charset="77"/>
                <a:cs typeface="Arial Black"/>
              </a:rPr>
              <a:t> </a:t>
            </a:r>
            <a:r>
              <a:rPr sz="1450" spc="-170" dirty="0">
                <a:latin typeface="Lucida Sans" panose="020B0602030504020204" pitchFamily="34" charset="77"/>
                <a:cs typeface="Arial Black"/>
              </a:rPr>
              <a:t>Flow</a:t>
            </a:r>
            <a:r>
              <a:rPr sz="1450" spc="-245" dirty="0">
                <a:latin typeface="Lucida Sans" panose="020B0602030504020204" pitchFamily="34" charset="77"/>
                <a:cs typeface="Arial Black"/>
              </a:rPr>
              <a:t> </a:t>
            </a:r>
            <a:r>
              <a:rPr sz="1450" spc="-125" dirty="0">
                <a:latin typeface="Lucida Sans" panose="020B0602030504020204" pitchFamily="34" charset="77"/>
                <a:cs typeface="Arial Black"/>
              </a:rPr>
              <a:t>Designer.</a:t>
            </a:r>
            <a:endParaRPr sz="1450">
              <a:latin typeface="Lucida Sans" panose="020B0602030504020204" pitchFamily="34" charset="77"/>
              <a:cs typeface="Arial Black"/>
            </a:endParaRPr>
          </a:p>
          <a:p>
            <a:pPr marL="12700">
              <a:lnSpc>
                <a:spcPts val="1590"/>
              </a:lnSpc>
              <a:spcBef>
                <a:spcPts val="1065"/>
              </a:spcBef>
            </a:pPr>
            <a:r>
              <a:rPr sz="1450" b="1" spc="-100" dirty="0">
                <a:latin typeface="Lucida Sans"/>
                <a:cs typeface="Lucida Sans"/>
              </a:rPr>
              <a:t>Trigger</a:t>
            </a:r>
            <a:r>
              <a:rPr sz="1450" b="1" spc="-165" dirty="0">
                <a:latin typeface="Lucida Sans"/>
                <a:cs typeface="Lucida Sans"/>
              </a:rPr>
              <a:t> </a:t>
            </a:r>
            <a:r>
              <a:rPr sz="1450" b="1" spc="-45" dirty="0">
                <a:latin typeface="Lucida Sans"/>
                <a:cs typeface="Lucida Sans"/>
              </a:rPr>
              <a:t>Action</a:t>
            </a:r>
            <a:endParaRPr sz="1450">
              <a:latin typeface="Lucida Sans"/>
              <a:cs typeface="Lucida Sans"/>
            </a:endParaRPr>
          </a:p>
          <a:p>
            <a:pPr marL="12700" marR="313690">
              <a:lnSpc>
                <a:spcPts val="1440"/>
              </a:lnSpc>
              <a:spcBef>
                <a:spcPts val="150"/>
              </a:spcBef>
            </a:pPr>
            <a:r>
              <a:rPr sz="1450" spc="-150" dirty="0">
                <a:latin typeface="Lucida Sans" panose="020B0602030504020204" pitchFamily="34" charset="77"/>
                <a:cs typeface="Arial Black"/>
              </a:rPr>
              <a:t>It</a:t>
            </a:r>
            <a:r>
              <a:rPr sz="1450" spc="-110" dirty="0">
                <a:latin typeface="Lucida Sans" panose="020B0602030504020204" pitchFamily="34" charset="77"/>
                <a:cs typeface="Arial Black"/>
              </a:rPr>
              <a:t> </a:t>
            </a:r>
            <a:r>
              <a:rPr sz="1450" spc="-145" dirty="0">
                <a:latin typeface="Lucida Sans" panose="020B0602030504020204" pitchFamily="34" charset="77"/>
                <a:cs typeface="Arial Black"/>
              </a:rPr>
              <a:t>is</a:t>
            </a:r>
            <a:r>
              <a:rPr sz="1450" spc="-204" dirty="0">
                <a:latin typeface="Lucida Sans" panose="020B0602030504020204" pitchFamily="34" charset="77"/>
                <a:cs typeface="Arial Black"/>
              </a:rPr>
              <a:t> </a:t>
            </a:r>
            <a:r>
              <a:rPr sz="1450" spc="-125" dirty="0">
                <a:latin typeface="Lucida Sans" panose="020B0602030504020204" pitchFamily="34" charset="77"/>
                <a:cs typeface="Arial Black"/>
              </a:rPr>
              <a:t>an</a:t>
            </a:r>
            <a:r>
              <a:rPr sz="1450" spc="-155" dirty="0">
                <a:latin typeface="Lucida Sans" panose="020B0602030504020204" pitchFamily="34" charset="77"/>
                <a:cs typeface="Arial Black"/>
              </a:rPr>
              <a:t> </a:t>
            </a:r>
            <a:r>
              <a:rPr sz="1450" spc="-145" dirty="0">
                <a:latin typeface="Lucida Sans" panose="020B0602030504020204" pitchFamily="34" charset="77"/>
                <a:cs typeface="Arial Black"/>
              </a:rPr>
              <a:t>action</a:t>
            </a:r>
            <a:r>
              <a:rPr sz="1450" spc="-229" dirty="0">
                <a:latin typeface="Lucida Sans" panose="020B0602030504020204" pitchFamily="34" charset="77"/>
                <a:cs typeface="Arial Black"/>
              </a:rPr>
              <a:t> </a:t>
            </a:r>
            <a:r>
              <a:rPr sz="1450" spc="-145" dirty="0">
                <a:latin typeface="Lucida Sans" panose="020B0602030504020204" pitchFamily="34" charset="77"/>
                <a:cs typeface="Arial Black"/>
              </a:rPr>
              <a:t>that</a:t>
            </a:r>
            <a:r>
              <a:rPr sz="1450" spc="-185" dirty="0">
                <a:latin typeface="Lucida Sans" panose="020B0602030504020204" pitchFamily="34" charset="77"/>
                <a:cs typeface="Arial Black"/>
              </a:rPr>
              <a:t> </a:t>
            </a:r>
            <a:r>
              <a:rPr sz="1450" spc="-145" dirty="0">
                <a:latin typeface="Lucida Sans" panose="020B0602030504020204" pitchFamily="34" charset="77"/>
                <a:cs typeface="Arial Black"/>
              </a:rPr>
              <a:t>launches</a:t>
            </a:r>
            <a:r>
              <a:rPr sz="1450" spc="-195" dirty="0">
                <a:latin typeface="Lucida Sans" panose="020B0602030504020204" pitchFamily="34" charset="77"/>
                <a:cs typeface="Arial Black"/>
              </a:rPr>
              <a:t> </a:t>
            </a:r>
            <a:r>
              <a:rPr sz="1450" spc="-130" dirty="0">
                <a:latin typeface="Lucida Sans" panose="020B0602030504020204" pitchFamily="34" charset="77"/>
                <a:cs typeface="Arial Black"/>
              </a:rPr>
              <a:t>an</a:t>
            </a:r>
            <a:r>
              <a:rPr sz="1450" spc="-240" dirty="0">
                <a:latin typeface="Lucida Sans" panose="020B0602030504020204" pitchFamily="34" charset="77"/>
                <a:cs typeface="Arial Black"/>
              </a:rPr>
              <a:t> </a:t>
            </a:r>
            <a:r>
              <a:rPr sz="1450" spc="-130" dirty="0">
                <a:latin typeface="Lucida Sans" panose="020B0602030504020204" pitchFamily="34" charset="77"/>
                <a:cs typeface="Arial Black"/>
              </a:rPr>
              <a:t>automation.</a:t>
            </a:r>
            <a:r>
              <a:rPr sz="1450" spc="-220" dirty="0">
                <a:latin typeface="Lucida Sans" panose="020B0602030504020204" pitchFamily="34" charset="77"/>
                <a:cs typeface="Arial Black"/>
              </a:rPr>
              <a:t> </a:t>
            </a:r>
            <a:r>
              <a:rPr sz="1450" spc="-160" dirty="0">
                <a:latin typeface="Lucida Sans" panose="020B0602030504020204" pitchFamily="34" charset="77"/>
                <a:cs typeface="Arial Black"/>
              </a:rPr>
              <a:t>This</a:t>
            </a:r>
            <a:r>
              <a:rPr sz="1450" spc="-200" dirty="0">
                <a:latin typeface="Lucida Sans" panose="020B0602030504020204" pitchFamily="34" charset="77"/>
                <a:cs typeface="Arial Black"/>
              </a:rPr>
              <a:t> </a:t>
            </a:r>
            <a:r>
              <a:rPr sz="1450" spc="-140" dirty="0">
                <a:latin typeface="Lucida Sans" panose="020B0602030504020204" pitchFamily="34" charset="77"/>
                <a:cs typeface="Arial Black"/>
              </a:rPr>
              <a:t>could</a:t>
            </a:r>
            <a:r>
              <a:rPr sz="1450" spc="-235" dirty="0">
                <a:latin typeface="Lucida Sans" panose="020B0602030504020204" pitchFamily="34" charset="77"/>
                <a:cs typeface="Arial Black"/>
              </a:rPr>
              <a:t> </a:t>
            </a:r>
            <a:r>
              <a:rPr sz="1450" spc="-125" dirty="0">
                <a:latin typeface="Lucida Sans" panose="020B0602030504020204" pitchFamily="34" charset="77"/>
                <a:cs typeface="Arial Black"/>
              </a:rPr>
              <a:t>be</a:t>
            </a:r>
            <a:r>
              <a:rPr sz="1450" spc="-240" dirty="0">
                <a:latin typeface="Lucida Sans" panose="020B0602030504020204" pitchFamily="34" charset="77"/>
                <a:cs typeface="Arial Black"/>
              </a:rPr>
              <a:t> </a:t>
            </a:r>
            <a:r>
              <a:rPr sz="1450" spc="-165" dirty="0">
                <a:latin typeface="Lucida Sans" panose="020B0602030504020204" pitchFamily="34" charset="77"/>
                <a:cs typeface="Arial Black"/>
              </a:rPr>
              <a:t>a </a:t>
            </a:r>
            <a:r>
              <a:rPr sz="1450" spc="-155" dirty="0">
                <a:latin typeface="Lucida Sans" panose="020B0602030504020204" pitchFamily="34" charset="77"/>
                <a:cs typeface="Arial Black"/>
              </a:rPr>
              <a:t>change</a:t>
            </a:r>
            <a:r>
              <a:rPr sz="1450" spc="-250" dirty="0">
                <a:latin typeface="Lucida Sans" panose="020B0602030504020204" pitchFamily="34" charset="77"/>
                <a:cs typeface="Arial Black"/>
              </a:rPr>
              <a:t> </a:t>
            </a:r>
            <a:r>
              <a:rPr sz="1450" spc="-90" dirty="0">
                <a:latin typeface="Lucida Sans" panose="020B0602030504020204" pitchFamily="34" charset="77"/>
                <a:cs typeface="Arial Black"/>
              </a:rPr>
              <a:t>on</a:t>
            </a:r>
            <a:r>
              <a:rPr sz="1450" spc="-240" dirty="0">
                <a:latin typeface="Lucida Sans" panose="020B0602030504020204" pitchFamily="34" charset="77"/>
                <a:cs typeface="Arial Black"/>
              </a:rPr>
              <a:t> </a:t>
            </a:r>
            <a:r>
              <a:rPr sz="1450" spc="-150" dirty="0">
                <a:latin typeface="Lucida Sans" panose="020B0602030504020204" pitchFamily="34" charset="77"/>
                <a:cs typeface="Arial Black"/>
              </a:rPr>
              <a:t>data</a:t>
            </a:r>
            <a:r>
              <a:rPr sz="1450" spc="-155" dirty="0">
                <a:latin typeface="Lucida Sans" panose="020B0602030504020204" pitchFamily="34" charset="77"/>
                <a:cs typeface="Arial Black"/>
              </a:rPr>
              <a:t> </a:t>
            </a:r>
            <a:r>
              <a:rPr sz="1450" spc="-130" dirty="0">
                <a:latin typeface="Lucida Sans" panose="020B0602030504020204" pitchFamily="34" charset="77"/>
                <a:cs typeface="Arial Black"/>
              </a:rPr>
              <a:t>record</a:t>
            </a:r>
            <a:r>
              <a:rPr sz="1450" spc="-229" dirty="0">
                <a:latin typeface="Lucida Sans" panose="020B0602030504020204" pitchFamily="34" charset="77"/>
                <a:cs typeface="Arial Black"/>
              </a:rPr>
              <a:t> </a:t>
            </a:r>
            <a:r>
              <a:rPr sz="1450" spc="-75" dirty="0">
                <a:latin typeface="Lucida Sans" panose="020B0602030504020204" pitchFamily="34" charset="77"/>
                <a:cs typeface="Arial Black"/>
              </a:rPr>
              <a:t>or</a:t>
            </a:r>
            <a:r>
              <a:rPr sz="1450" spc="-100" dirty="0">
                <a:latin typeface="Lucida Sans" panose="020B0602030504020204" pitchFamily="34" charset="77"/>
                <a:cs typeface="Arial Black"/>
              </a:rPr>
              <a:t> </a:t>
            </a:r>
            <a:r>
              <a:rPr sz="1450" spc="-145" dirty="0">
                <a:latin typeface="Lucida Sans" panose="020B0602030504020204" pitchFamily="34" charset="77"/>
                <a:cs typeface="Arial Black"/>
              </a:rPr>
              <a:t>action</a:t>
            </a:r>
            <a:r>
              <a:rPr sz="1450" spc="-229" dirty="0">
                <a:latin typeface="Lucida Sans" panose="020B0602030504020204" pitchFamily="34" charset="77"/>
                <a:cs typeface="Arial Black"/>
              </a:rPr>
              <a:t> </a:t>
            </a:r>
            <a:r>
              <a:rPr sz="1450" spc="-125" dirty="0">
                <a:latin typeface="Lucida Sans" panose="020B0602030504020204" pitchFamily="34" charset="77"/>
                <a:cs typeface="Arial Black"/>
              </a:rPr>
              <a:t>could</a:t>
            </a:r>
            <a:r>
              <a:rPr sz="1450" spc="-229" dirty="0">
                <a:latin typeface="Lucida Sans" panose="020B0602030504020204" pitchFamily="34" charset="77"/>
                <a:cs typeface="Arial Black"/>
              </a:rPr>
              <a:t> </a:t>
            </a:r>
            <a:r>
              <a:rPr sz="1450" spc="-125" dirty="0">
                <a:latin typeface="Lucida Sans" panose="020B0602030504020204" pitchFamily="34" charset="77"/>
                <a:cs typeface="Arial Black"/>
              </a:rPr>
              <a:t>be</a:t>
            </a:r>
            <a:r>
              <a:rPr sz="1450" spc="-250" dirty="0">
                <a:latin typeface="Lucida Sans" panose="020B0602030504020204" pitchFamily="34" charset="77"/>
                <a:cs typeface="Arial Black"/>
              </a:rPr>
              <a:t> </a:t>
            </a:r>
            <a:r>
              <a:rPr sz="1450" spc="-130" dirty="0">
                <a:latin typeface="Lucida Sans" panose="020B0602030504020204" pitchFamily="34" charset="77"/>
                <a:cs typeface="Arial Black"/>
              </a:rPr>
              <a:t>time</a:t>
            </a:r>
            <a:r>
              <a:rPr sz="1450" spc="-245" dirty="0">
                <a:latin typeface="Lucida Sans" panose="020B0602030504020204" pitchFamily="34" charset="77"/>
                <a:cs typeface="Arial Black"/>
              </a:rPr>
              <a:t> </a:t>
            </a:r>
            <a:r>
              <a:rPr sz="1450" spc="-125" dirty="0">
                <a:latin typeface="Lucida Sans" panose="020B0602030504020204" pitchFamily="34" charset="77"/>
                <a:cs typeface="Arial Black"/>
              </a:rPr>
              <a:t>dependent</a:t>
            </a:r>
            <a:r>
              <a:rPr sz="1450" spc="-265" dirty="0">
                <a:latin typeface="Lucida Sans" panose="020B0602030504020204" pitchFamily="34" charset="77"/>
                <a:cs typeface="Arial Black"/>
              </a:rPr>
              <a:t> </a:t>
            </a:r>
            <a:r>
              <a:rPr sz="1450" spc="-145" dirty="0">
                <a:latin typeface="Lucida Sans" panose="020B0602030504020204" pitchFamily="34" charset="77"/>
                <a:cs typeface="Arial Black"/>
              </a:rPr>
              <a:t>(launches</a:t>
            </a:r>
            <a:r>
              <a:rPr sz="1450" spc="-210" dirty="0">
                <a:latin typeface="Lucida Sans" panose="020B0602030504020204" pitchFamily="34" charset="77"/>
                <a:cs typeface="Arial Black"/>
              </a:rPr>
              <a:t> </a:t>
            </a:r>
            <a:r>
              <a:rPr sz="1450" spc="-150" dirty="0">
                <a:latin typeface="Lucida Sans" panose="020B0602030504020204" pitchFamily="34" charset="77"/>
                <a:cs typeface="Arial Black"/>
              </a:rPr>
              <a:t>at  </a:t>
            </a:r>
            <a:r>
              <a:rPr sz="1450" spc="-155" dirty="0">
                <a:latin typeface="Lucida Sans" panose="020B0602030504020204" pitchFamily="34" charset="77"/>
                <a:cs typeface="Arial Black"/>
              </a:rPr>
              <a:t>specific</a:t>
            </a:r>
            <a:r>
              <a:rPr sz="1450" spc="-290" dirty="0">
                <a:latin typeface="Lucida Sans" panose="020B0602030504020204" pitchFamily="34" charset="77"/>
                <a:cs typeface="Arial Black"/>
              </a:rPr>
              <a:t> </a:t>
            </a:r>
            <a:r>
              <a:rPr sz="1450" spc="-100" dirty="0">
                <a:latin typeface="Lucida Sans" panose="020B0602030504020204" pitchFamily="34" charset="77"/>
                <a:cs typeface="Arial Black"/>
              </a:rPr>
              <a:t>point</a:t>
            </a:r>
            <a:r>
              <a:rPr sz="1450" spc="-280" dirty="0">
                <a:latin typeface="Lucida Sans" panose="020B0602030504020204" pitchFamily="34" charset="77"/>
                <a:cs typeface="Arial Black"/>
              </a:rPr>
              <a:t> </a:t>
            </a:r>
            <a:r>
              <a:rPr sz="1450" spc="-85" dirty="0">
                <a:latin typeface="Lucida Sans" panose="020B0602030504020204" pitchFamily="34" charset="77"/>
                <a:cs typeface="Arial Black"/>
              </a:rPr>
              <a:t>in</a:t>
            </a:r>
            <a:r>
              <a:rPr sz="1450" spc="-250" dirty="0">
                <a:latin typeface="Lucida Sans" panose="020B0602030504020204" pitchFamily="34" charset="77"/>
                <a:cs typeface="Arial Black"/>
              </a:rPr>
              <a:t> </a:t>
            </a:r>
            <a:r>
              <a:rPr sz="1450" spc="-135" dirty="0">
                <a:latin typeface="Lucida Sans" panose="020B0602030504020204" pitchFamily="34" charset="77"/>
                <a:cs typeface="Arial Black"/>
              </a:rPr>
              <a:t>time)</a:t>
            </a:r>
            <a:endParaRPr sz="1450">
              <a:latin typeface="Lucida Sans" panose="020B0602030504020204" pitchFamily="34" charset="77"/>
              <a:cs typeface="Arial Black"/>
            </a:endParaRPr>
          </a:p>
          <a:p>
            <a:pPr marL="12700">
              <a:lnSpc>
                <a:spcPts val="1590"/>
              </a:lnSpc>
              <a:spcBef>
                <a:spcPts val="1150"/>
              </a:spcBef>
            </a:pPr>
            <a:r>
              <a:rPr sz="1450" b="1" spc="-30" dirty="0">
                <a:latin typeface="Lucida Sans"/>
                <a:cs typeface="Lucida Sans"/>
              </a:rPr>
              <a:t>Outbound</a:t>
            </a:r>
            <a:r>
              <a:rPr sz="1450" b="1" spc="-260" dirty="0">
                <a:latin typeface="Lucida Sans"/>
                <a:cs typeface="Lucida Sans"/>
              </a:rPr>
              <a:t> </a:t>
            </a:r>
            <a:r>
              <a:rPr sz="1450" b="1" spc="-40" dirty="0">
                <a:latin typeface="Lucida Sans"/>
                <a:cs typeface="Lucida Sans"/>
              </a:rPr>
              <a:t>Message</a:t>
            </a:r>
            <a:endParaRPr sz="1450">
              <a:latin typeface="Lucida Sans"/>
              <a:cs typeface="Lucida Sans"/>
            </a:endParaRPr>
          </a:p>
          <a:p>
            <a:pPr marL="12700" marR="5080">
              <a:lnSpc>
                <a:spcPct val="78300"/>
              </a:lnSpc>
              <a:spcBef>
                <a:spcPts val="225"/>
              </a:spcBef>
            </a:pPr>
            <a:r>
              <a:rPr sz="1450" spc="-170" dirty="0">
                <a:latin typeface="Lucida Sans" panose="020B0602030504020204" pitchFamily="34" charset="77"/>
                <a:cs typeface="Arial Black"/>
              </a:rPr>
              <a:t>An</a:t>
            </a:r>
            <a:r>
              <a:rPr sz="1450" spc="-160" dirty="0">
                <a:latin typeface="Lucida Sans" panose="020B0602030504020204" pitchFamily="34" charset="77"/>
                <a:cs typeface="Arial Black"/>
              </a:rPr>
              <a:t> </a:t>
            </a:r>
            <a:r>
              <a:rPr sz="1450" spc="-100" dirty="0">
                <a:latin typeface="Lucida Sans" panose="020B0602030504020204" pitchFamily="34" charset="77"/>
                <a:cs typeface="Arial Black"/>
              </a:rPr>
              <a:t>outbound</a:t>
            </a:r>
            <a:r>
              <a:rPr sz="1450" spc="-240" dirty="0">
                <a:latin typeface="Lucida Sans" panose="020B0602030504020204" pitchFamily="34" charset="77"/>
                <a:cs typeface="Arial Black"/>
              </a:rPr>
              <a:t> </a:t>
            </a:r>
            <a:r>
              <a:rPr sz="1450" spc="-160" dirty="0">
                <a:latin typeface="Lucida Sans" panose="020B0602030504020204" pitchFamily="34" charset="77"/>
                <a:cs typeface="Arial Black"/>
              </a:rPr>
              <a:t>message</a:t>
            </a:r>
            <a:r>
              <a:rPr sz="1450" spc="-245" dirty="0">
                <a:latin typeface="Lucida Sans" panose="020B0602030504020204" pitchFamily="34" charset="77"/>
                <a:cs typeface="Arial Black"/>
              </a:rPr>
              <a:t> </a:t>
            </a:r>
            <a:r>
              <a:rPr sz="1450" spc="-145" dirty="0">
                <a:latin typeface="Lucida Sans" panose="020B0602030504020204" pitchFamily="34" charset="77"/>
                <a:cs typeface="Arial Black"/>
              </a:rPr>
              <a:t>sends</a:t>
            </a:r>
            <a:r>
              <a:rPr sz="1450" spc="-210" dirty="0">
                <a:latin typeface="Lucida Sans" panose="020B0602030504020204" pitchFamily="34" charset="77"/>
                <a:cs typeface="Arial Black"/>
              </a:rPr>
              <a:t> </a:t>
            </a:r>
            <a:r>
              <a:rPr sz="1450" spc="-120" dirty="0">
                <a:latin typeface="Lucida Sans" panose="020B0602030504020204" pitchFamily="34" charset="77"/>
                <a:cs typeface="Arial Black"/>
              </a:rPr>
              <a:t>information</a:t>
            </a:r>
            <a:r>
              <a:rPr sz="1450" spc="-240"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229"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160" dirty="0">
                <a:latin typeface="Lucida Sans" panose="020B0602030504020204" pitchFamily="34" charset="77"/>
                <a:cs typeface="Arial Black"/>
              </a:rPr>
              <a:t> </a:t>
            </a:r>
            <a:r>
              <a:rPr sz="1450" spc="-140" dirty="0">
                <a:latin typeface="Lucida Sans" panose="020B0602030504020204" pitchFamily="34" charset="77"/>
                <a:cs typeface="Arial Black"/>
              </a:rPr>
              <a:t>designated</a:t>
            </a:r>
            <a:r>
              <a:rPr sz="1450" spc="-240" dirty="0">
                <a:latin typeface="Lucida Sans" panose="020B0602030504020204" pitchFamily="34" charset="77"/>
                <a:cs typeface="Arial Black"/>
              </a:rPr>
              <a:t> </a:t>
            </a:r>
            <a:r>
              <a:rPr sz="1450" spc="-114" dirty="0">
                <a:latin typeface="Lucida Sans" panose="020B0602030504020204" pitchFamily="34" charset="77"/>
                <a:cs typeface="Arial Black"/>
              </a:rPr>
              <a:t>endpoint,</a:t>
            </a:r>
            <a:r>
              <a:rPr sz="1450" spc="-270" dirty="0">
                <a:latin typeface="Lucida Sans" panose="020B0602030504020204" pitchFamily="34" charset="77"/>
                <a:cs typeface="Arial Black"/>
              </a:rPr>
              <a:t> </a:t>
            </a:r>
            <a:r>
              <a:rPr sz="1450" spc="-150" dirty="0">
                <a:latin typeface="Lucida Sans" panose="020B0602030504020204" pitchFamily="34" charset="77"/>
                <a:cs typeface="Arial Black"/>
              </a:rPr>
              <a:t>like</a:t>
            </a:r>
            <a:r>
              <a:rPr sz="1450" spc="-245" dirty="0">
                <a:latin typeface="Lucida Sans" panose="020B0602030504020204" pitchFamily="34" charset="77"/>
                <a:cs typeface="Arial Black"/>
              </a:rPr>
              <a:t> </a:t>
            </a:r>
            <a:r>
              <a:rPr sz="1450" spc="-130" dirty="0">
                <a:latin typeface="Lucida Sans" panose="020B0602030504020204" pitchFamily="34" charset="77"/>
                <a:cs typeface="Arial Black"/>
              </a:rPr>
              <a:t>an</a:t>
            </a:r>
            <a:r>
              <a:rPr sz="1450" spc="-245" dirty="0">
                <a:latin typeface="Lucida Sans" panose="020B0602030504020204" pitchFamily="34" charset="77"/>
                <a:cs typeface="Arial Black"/>
              </a:rPr>
              <a:t> </a:t>
            </a:r>
            <a:r>
              <a:rPr sz="1450" spc="-155" dirty="0">
                <a:latin typeface="Lucida Sans" panose="020B0602030504020204" pitchFamily="34" charset="77"/>
                <a:cs typeface="Arial Black"/>
              </a:rPr>
              <a:t>external</a:t>
            </a:r>
            <a:r>
              <a:rPr sz="1450" spc="-204" dirty="0">
                <a:latin typeface="Lucida Sans" panose="020B0602030504020204" pitchFamily="34" charset="77"/>
                <a:cs typeface="Arial Black"/>
              </a:rPr>
              <a:t> </a:t>
            </a:r>
            <a:r>
              <a:rPr sz="1450" spc="-150" dirty="0">
                <a:latin typeface="Lucida Sans" panose="020B0602030504020204" pitchFamily="34" charset="77"/>
                <a:cs typeface="Arial Black"/>
              </a:rPr>
              <a:t>service.</a:t>
            </a:r>
            <a:r>
              <a:rPr sz="1450" spc="-220" dirty="0">
                <a:latin typeface="Lucida Sans" panose="020B0602030504020204" pitchFamily="34" charset="77"/>
                <a:cs typeface="Arial Black"/>
              </a:rPr>
              <a:t> </a:t>
            </a:r>
            <a:r>
              <a:rPr sz="1450" spc="-100" dirty="0">
                <a:latin typeface="Lucida Sans" panose="020B0602030504020204" pitchFamily="34" charset="77"/>
                <a:cs typeface="Arial Black"/>
              </a:rPr>
              <a:t>Outbound</a:t>
            </a:r>
            <a:r>
              <a:rPr sz="1450" spc="-240" dirty="0">
                <a:latin typeface="Lucida Sans" panose="020B0602030504020204" pitchFamily="34" charset="77"/>
                <a:cs typeface="Arial Black"/>
              </a:rPr>
              <a:t> </a:t>
            </a:r>
            <a:r>
              <a:rPr sz="1450" spc="-175" dirty="0">
                <a:latin typeface="Lucida Sans" panose="020B0602030504020204" pitchFamily="34" charset="77"/>
                <a:cs typeface="Arial Black"/>
              </a:rPr>
              <a:t>messages</a:t>
            </a:r>
            <a:r>
              <a:rPr sz="1450" spc="-290" dirty="0">
                <a:latin typeface="Lucida Sans" panose="020B0602030504020204" pitchFamily="34" charset="77"/>
                <a:cs typeface="Arial Black"/>
              </a:rPr>
              <a:t> </a:t>
            </a:r>
            <a:r>
              <a:rPr sz="1450" spc="-140" dirty="0">
                <a:latin typeface="Lucida Sans" panose="020B0602030504020204" pitchFamily="34" charset="77"/>
                <a:cs typeface="Arial Black"/>
              </a:rPr>
              <a:t>are</a:t>
            </a:r>
            <a:r>
              <a:rPr sz="1450" spc="-245" dirty="0">
                <a:latin typeface="Lucida Sans" panose="020B0602030504020204" pitchFamily="34" charset="77"/>
                <a:cs typeface="Arial Black"/>
              </a:rPr>
              <a:t> </a:t>
            </a:r>
            <a:r>
              <a:rPr sz="1450" spc="-130" dirty="0">
                <a:latin typeface="Lucida Sans" panose="020B0602030504020204" pitchFamily="34" charset="77"/>
                <a:cs typeface="Arial Black"/>
              </a:rPr>
              <a:t>configured</a:t>
            </a:r>
            <a:r>
              <a:rPr sz="1450" spc="-240" dirty="0">
                <a:latin typeface="Lucida Sans" panose="020B0602030504020204" pitchFamily="34" charset="77"/>
                <a:cs typeface="Arial Black"/>
              </a:rPr>
              <a:t> </a:t>
            </a:r>
            <a:r>
              <a:rPr sz="1450" spc="-65" dirty="0">
                <a:latin typeface="Lucida Sans" panose="020B0602030504020204" pitchFamily="34" charset="77"/>
                <a:cs typeface="Arial Black"/>
              </a:rPr>
              <a:t>from  </a:t>
            </a:r>
            <a:r>
              <a:rPr sz="1450" spc="-145" dirty="0">
                <a:latin typeface="Lucida Sans" panose="020B0602030504020204" pitchFamily="34" charset="77"/>
                <a:cs typeface="Arial Black"/>
              </a:rPr>
              <a:t>Setup.</a:t>
            </a:r>
            <a:r>
              <a:rPr sz="1450" spc="-235" dirty="0">
                <a:latin typeface="Lucida Sans" panose="020B0602030504020204" pitchFamily="34" charset="77"/>
                <a:cs typeface="Arial Black"/>
              </a:rPr>
              <a:t> </a:t>
            </a:r>
            <a:r>
              <a:rPr sz="1450" spc="-195" dirty="0">
                <a:latin typeface="Lucida Sans" panose="020B0602030504020204" pitchFamily="34" charset="77"/>
                <a:cs typeface="Arial Black"/>
              </a:rPr>
              <a:t>You</a:t>
            </a:r>
            <a:r>
              <a:rPr sz="1450" spc="-170" dirty="0">
                <a:latin typeface="Lucida Sans" panose="020B0602030504020204" pitchFamily="34" charset="77"/>
                <a:cs typeface="Arial Black"/>
              </a:rPr>
              <a:t> </a:t>
            </a:r>
            <a:r>
              <a:rPr sz="1450" spc="-125" dirty="0">
                <a:latin typeface="Lucida Sans" panose="020B0602030504020204" pitchFamily="34" charset="77"/>
                <a:cs typeface="Arial Black"/>
              </a:rPr>
              <a:t>must</a:t>
            </a:r>
            <a:r>
              <a:rPr sz="1450" spc="-275" dirty="0">
                <a:latin typeface="Lucida Sans" panose="020B0602030504020204" pitchFamily="34" charset="77"/>
                <a:cs typeface="Arial Black"/>
              </a:rPr>
              <a:t> </a:t>
            </a:r>
            <a:r>
              <a:rPr sz="1450" spc="-125" dirty="0">
                <a:latin typeface="Lucida Sans" panose="020B0602030504020204" pitchFamily="34" charset="77"/>
                <a:cs typeface="Arial Black"/>
              </a:rPr>
              <a:t>configure</a:t>
            </a:r>
            <a:r>
              <a:rPr sz="1450" spc="-254"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250" dirty="0">
                <a:latin typeface="Lucida Sans" panose="020B0602030504020204" pitchFamily="34" charset="77"/>
                <a:cs typeface="Arial Black"/>
              </a:rPr>
              <a:t> </a:t>
            </a:r>
            <a:r>
              <a:rPr sz="1450" spc="-155" dirty="0">
                <a:latin typeface="Lucida Sans" panose="020B0602030504020204" pitchFamily="34" charset="77"/>
                <a:cs typeface="Arial Black"/>
              </a:rPr>
              <a:t>external</a:t>
            </a:r>
            <a:r>
              <a:rPr sz="1450" spc="-135" dirty="0">
                <a:latin typeface="Lucida Sans" panose="020B0602030504020204" pitchFamily="34" charset="77"/>
                <a:cs typeface="Arial Black"/>
              </a:rPr>
              <a:t> </a:t>
            </a:r>
            <a:r>
              <a:rPr sz="1450" spc="-110" dirty="0">
                <a:latin typeface="Lucida Sans" panose="020B0602030504020204" pitchFamily="34" charset="77"/>
                <a:cs typeface="Arial Black"/>
              </a:rPr>
              <a:t>endpoint</a:t>
            </a:r>
            <a:r>
              <a:rPr sz="1450" spc="-275" dirty="0">
                <a:latin typeface="Lucida Sans" panose="020B0602030504020204" pitchFamily="34" charset="77"/>
                <a:cs typeface="Arial Black"/>
              </a:rPr>
              <a:t> </a:t>
            </a:r>
            <a:r>
              <a:rPr sz="1450" spc="-114" dirty="0">
                <a:latin typeface="Lucida Sans" panose="020B0602030504020204" pitchFamily="34" charset="77"/>
                <a:cs typeface="Arial Black"/>
              </a:rPr>
              <a:t>and</a:t>
            </a:r>
            <a:r>
              <a:rPr sz="1450" spc="-250" dirty="0">
                <a:latin typeface="Lucida Sans" panose="020B0602030504020204" pitchFamily="34" charset="77"/>
                <a:cs typeface="Arial Black"/>
              </a:rPr>
              <a:t> </a:t>
            </a:r>
            <a:r>
              <a:rPr sz="1450" spc="-170" dirty="0">
                <a:latin typeface="Lucida Sans" panose="020B0602030504020204" pitchFamily="34" charset="77"/>
                <a:cs typeface="Arial Black"/>
              </a:rPr>
              <a:t>create </a:t>
            </a:r>
            <a:r>
              <a:rPr sz="1450" spc="-165" dirty="0">
                <a:latin typeface="Lucida Sans" panose="020B0602030504020204" pitchFamily="34" charset="77"/>
                <a:cs typeface="Arial Black"/>
              </a:rPr>
              <a:t>a</a:t>
            </a:r>
            <a:r>
              <a:rPr sz="1450" spc="-170" dirty="0">
                <a:latin typeface="Lucida Sans" panose="020B0602030504020204" pitchFamily="34" charset="77"/>
                <a:cs typeface="Arial Black"/>
              </a:rPr>
              <a:t> </a:t>
            </a:r>
            <a:r>
              <a:rPr sz="1450" spc="-125" dirty="0">
                <a:latin typeface="Lucida Sans" panose="020B0602030504020204" pitchFamily="34" charset="77"/>
                <a:cs typeface="Arial Black"/>
              </a:rPr>
              <a:t>listener</a:t>
            </a:r>
            <a:r>
              <a:rPr sz="1450" spc="-275" dirty="0">
                <a:latin typeface="Lucida Sans" panose="020B0602030504020204" pitchFamily="34" charset="77"/>
                <a:cs typeface="Arial Black"/>
              </a:rPr>
              <a:t> </a:t>
            </a:r>
            <a:r>
              <a:rPr sz="1450" spc="-80" dirty="0">
                <a:latin typeface="Lucida Sans" panose="020B0602030504020204" pitchFamily="34" charset="77"/>
                <a:cs typeface="Arial Black"/>
              </a:rPr>
              <a:t>for</a:t>
            </a:r>
            <a:r>
              <a:rPr sz="1450" spc="-275"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90" dirty="0">
                <a:latin typeface="Lucida Sans" panose="020B0602030504020204" pitchFamily="34" charset="77"/>
                <a:cs typeface="Arial Black"/>
              </a:rPr>
              <a:t> </a:t>
            </a:r>
            <a:r>
              <a:rPr sz="1450" spc="-165" dirty="0">
                <a:latin typeface="Lucida Sans" panose="020B0602030504020204" pitchFamily="34" charset="77"/>
                <a:cs typeface="Arial Black"/>
              </a:rPr>
              <a:t>messages</a:t>
            </a:r>
            <a:r>
              <a:rPr sz="1450" spc="-295" dirty="0">
                <a:latin typeface="Lucida Sans" panose="020B0602030504020204" pitchFamily="34" charset="77"/>
                <a:cs typeface="Arial Black"/>
              </a:rPr>
              <a:t> </a:t>
            </a:r>
            <a:r>
              <a:rPr sz="1450" spc="-125" dirty="0">
                <a:latin typeface="Lucida Sans" panose="020B0602030504020204" pitchFamily="34" charset="77"/>
                <a:cs typeface="Arial Black"/>
              </a:rPr>
              <a:t>using</a:t>
            </a:r>
            <a:r>
              <a:rPr sz="1450" spc="-315"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254" dirty="0">
                <a:latin typeface="Lucida Sans" panose="020B0602030504020204" pitchFamily="34" charset="77"/>
                <a:cs typeface="Arial Black"/>
              </a:rPr>
              <a:t> </a:t>
            </a:r>
            <a:r>
              <a:rPr sz="1450" spc="-195" dirty="0">
                <a:latin typeface="Lucida Sans" panose="020B0602030504020204" pitchFamily="34" charset="77"/>
                <a:cs typeface="Arial Black"/>
              </a:rPr>
              <a:t>SOAP</a:t>
            </a:r>
            <a:r>
              <a:rPr sz="1450" spc="-235" dirty="0">
                <a:latin typeface="Lucida Sans" panose="020B0602030504020204" pitchFamily="34" charset="77"/>
                <a:cs typeface="Arial Black"/>
              </a:rPr>
              <a:t> </a:t>
            </a:r>
            <a:r>
              <a:rPr sz="1450" spc="-170" dirty="0">
                <a:latin typeface="Lucida Sans" panose="020B0602030504020204" pitchFamily="34" charset="77"/>
                <a:cs typeface="Arial Black"/>
              </a:rPr>
              <a:t>API.</a:t>
            </a:r>
            <a:endParaRPr sz="1450">
              <a:latin typeface="Lucida Sans" panose="020B0602030504020204" pitchFamily="34" charset="77"/>
              <a:cs typeface="Arial Black"/>
            </a:endParaRPr>
          </a:p>
        </p:txBody>
      </p:sp>
    </p:spTree>
    <p:extLst>
      <p:ext uri="{BB962C8B-B14F-4D97-AF65-F5344CB8AC3E}">
        <p14:creationId xmlns:p14="http://schemas.microsoft.com/office/powerpoint/2010/main" val="365433354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grpSp>
        <p:nvGrpSpPr>
          <p:cNvPr id="4" name="object 4"/>
          <p:cNvGrpSpPr/>
          <p:nvPr/>
        </p:nvGrpSpPr>
        <p:grpSpPr>
          <a:xfrm>
            <a:off x="593407" y="526033"/>
            <a:ext cx="4871085" cy="549275"/>
            <a:chOff x="593407" y="526033"/>
            <a:chExt cx="4871085" cy="549275"/>
          </a:xfrm>
        </p:grpSpPr>
        <p:sp>
          <p:nvSpPr>
            <p:cNvPr id="5" name="object 5"/>
            <p:cNvSpPr/>
            <p:nvPr/>
          </p:nvSpPr>
          <p:spPr>
            <a:xfrm>
              <a:off x="593407" y="526033"/>
              <a:ext cx="2304034" cy="54927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779775" y="526033"/>
              <a:ext cx="2684272" cy="549275"/>
            </a:xfrm>
            <a:prstGeom prst="rect">
              <a:avLst/>
            </a:prstGeom>
            <a:blipFill>
              <a:blip r:embed="rId4" cstate="print"/>
              <a:stretch>
                <a:fillRect/>
              </a:stretch>
            </a:blipFill>
          </p:spPr>
          <p:txBody>
            <a:bodyPr wrap="square" lIns="0" tIns="0" rIns="0" bIns="0" rtlCol="0"/>
            <a:lstStyle/>
            <a:p>
              <a:endParaRPr/>
            </a:p>
          </p:txBody>
        </p:sp>
      </p:grpSp>
      <p:sp>
        <p:nvSpPr>
          <p:cNvPr id="7" name="object 7"/>
          <p:cNvSpPr txBox="1">
            <a:spLocks noGrp="1"/>
          </p:cNvSpPr>
          <p:nvPr>
            <p:ph type="title"/>
          </p:nvPr>
        </p:nvSpPr>
        <p:spPr>
          <a:xfrm>
            <a:off x="605472" y="1152842"/>
            <a:ext cx="3181350" cy="306705"/>
          </a:xfrm>
          <a:prstGeom prst="rect">
            <a:avLst/>
          </a:prstGeom>
        </p:spPr>
        <p:txBody>
          <a:bodyPr vert="horz" wrap="square" lIns="0" tIns="11430" rIns="0" bIns="0" rtlCol="0">
            <a:spAutoFit/>
          </a:bodyPr>
          <a:lstStyle/>
          <a:p>
            <a:pPr marL="12700">
              <a:lnSpc>
                <a:spcPct val="100000"/>
              </a:lnSpc>
              <a:spcBef>
                <a:spcPts val="90"/>
              </a:spcBef>
            </a:pPr>
            <a:r>
              <a:rPr sz="1850" b="1" spc="-55" dirty="0">
                <a:latin typeface="Lucida Sans"/>
                <a:cs typeface="Lucida Sans"/>
              </a:rPr>
              <a:t>Lightning</a:t>
            </a:r>
            <a:r>
              <a:rPr sz="1850" b="1" spc="-290" dirty="0">
                <a:latin typeface="Lucida Sans"/>
                <a:cs typeface="Lucida Sans"/>
              </a:rPr>
              <a:t> </a:t>
            </a:r>
            <a:r>
              <a:rPr sz="1850" b="1" spc="-65" dirty="0">
                <a:latin typeface="Lucida Sans"/>
                <a:cs typeface="Lucida Sans"/>
              </a:rPr>
              <a:t>Processes</a:t>
            </a:r>
            <a:r>
              <a:rPr sz="1850" b="1" spc="-320" dirty="0">
                <a:latin typeface="Lucida Sans"/>
                <a:cs typeface="Lucida Sans"/>
              </a:rPr>
              <a:t> </a:t>
            </a:r>
            <a:r>
              <a:rPr sz="1850" b="1" spc="-15" dirty="0">
                <a:latin typeface="Lucida Sans"/>
                <a:cs typeface="Lucida Sans"/>
              </a:rPr>
              <a:t>Builder</a:t>
            </a:r>
            <a:endParaRPr sz="1850">
              <a:latin typeface="Lucida Sans"/>
              <a:cs typeface="Lucida Sans"/>
            </a:endParaRPr>
          </a:p>
        </p:txBody>
      </p:sp>
      <p:sp>
        <p:nvSpPr>
          <p:cNvPr id="8" name="object 8"/>
          <p:cNvSpPr txBox="1"/>
          <p:nvPr/>
        </p:nvSpPr>
        <p:spPr>
          <a:xfrm>
            <a:off x="595312" y="1569656"/>
            <a:ext cx="10728325" cy="3839513"/>
          </a:xfrm>
          <a:prstGeom prst="rect">
            <a:avLst/>
          </a:prstGeom>
        </p:spPr>
        <p:txBody>
          <a:bodyPr vert="horz" wrap="square" lIns="0" tIns="12700" rIns="0" bIns="0" rtlCol="0">
            <a:spAutoFit/>
          </a:bodyPr>
          <a:lstStyle/>
          <a:p>
            <a:pPr marL="246379" marR="389890" indent="-233679">
              <a:lnSpc>
                <a:spcPct val="100000"/>
              </a:lnSpc>
              <a:spcBef>
                <a:spcPts val="100"/>
              </a:spcBef>
              <a:buClr>
                <a:srgbClr val="787878"/>
              </a:buClr>
              <a:buSzPct val="70833"/>
              <a:buFont typeface="Arial"/>
              <a:buChar char="•"/>
              <a:tabLst>
                <a:tab pos="245745" algn="l"/>
                <a:tab pos="246379" algn="l"/>
              </a:tabLst>
            </a:pPr>
            <a:r>
              <a:rPr sz="1200" spc="-150" dirty="0">
                <a:latin typeface="Lucida Sans" panose="020B0602030504020204" pitchFamily="34" charset="77"/>
                <a:cs typeface="Arial Black"/>
              </a:rPr>
              <a:t>The Process </a:t>
            </a:r>
            <a:r>
              <a:rPr sz="1200" spc="-100" dirty="0">
                <a:latin typeface="Lucida Sans" panose="020B0602030504020204" pitchFamily="34" charset="77"/>
                <a:cs typeface="Arial Black"/>
              </a:rPr>
              <a:t>Builder </a:t>
            </a:r>
            <a:r>
              <a:rPr sz="1200" spc="-125" dirty="0">
                <a:latin typeface="Lucida Sans" panose="020B0602030504020204" pitchFamily="34" charset="77"/>
                <a:cs typeface="Arial Black"/>
              </a:rPr>
              <a:t>is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workflow </a:t>
            </a:r>
            <a:r>
              <a:rPr sz="1200" spc="-100" dirty="0">
                <a:latin typeface="Lucida Sans" panose="020B0602030504020204" pitchFamily="34" charset="77"/>
                <a:cs typeface="Arial Black"/>
              </a:rPr>
              <a:t>tool </a:t>
            </a:r>
            <a:r>
              <a:rPr sz="1200" spc="-125" dirty="0">
                <a:latin typeface="Lucida Sans" panose="020B0602030504020204" pitchFamily="34" charset="77"/>
                <a:cs typeface="Arial Black"/>
              </a:rPr>
              <a:t>that </a:t>
            </a:r>
            <a:r>
              <a:rPr sz="1200" spc="-114" dirty="0">
                <a:latin typeface="Lucida Sans" panose="020B0602030504020204" pitchFamily="34" charset="77"/>
                <a:cs typeface="Arial Black"/>
              </a:rPr>
              <a:t>helps </a:t>
            </a:r>
            <a:r>
              <a:rPr sz="1200" spc="-85" dirty="0">
                <a:latin typeface="Lucida Sans" panose="020B0602030504020204" pitchFamily="34" charset="77"/>
                <a:cs typeface="Arial Black"/>
              </a:rPr>
              <a:t>you </a:t>
            </a:r>
            <a:r>
              <a:rPr sz="1200" spc="-135" dirty="0">
                <a:latin typeface="Lucida Sans" panose="020B0602030504020204" pitchFamily="34" charset="77"/>
                <a:cs typeface="Arial Black"/>
              </a:rPr>
              <a:t>easily </a:t>
            </a:r>
            <a:r>
              <a:rPr sz="1200" spc="-125" dirty="0">
                <a:latin typeface="Lucida Sans" panose="020B0602030504020204" pitchFamily="34" charset="77"/>
                <a:cs typeface="Arial Black"/>
              </a:rPr>
              <a:t>automate </a:t>
            </a:r>
            <a:r>
              <a:rPr sz="1200" spc="-80" dirty="0">
                <a:latin typeface="Lucida Sans" panose="020B0602030504020204" pitchFamily="34" charset="77"/>
                <a:cs typeface="Arial Black"/>
              </a:rPr>
              <a:t>your </a:t>
            </a:r>
            <a:r>
              <a:rPr sz="1200" spc="-130" dirty="0">
                <a:latin typeface="Lucida Sans" panose="020B0602030504020204" pitchFamily="34" charset="77"/>
                <a:cs typeface="Arial Black"/>
              </a:rPr>
              <a:t>business </a:t>
            </a:r>
            <a:r>
              <a:rPr sz="1200" spc="-145" dirty="0">
                <a:latin typeface="Lucida Sans" panose="020B0602030504020204" pitchFamily="34" charset="77"/>
                <a:cs typeface="Arial Black"/>
              </a:rPr>
              <a:t>processes </a:t>
            </a:r>
            <a:r>
              <a:rPr sz="1200" spc="-110" dirty="0">
                <a:latin typeface="Lucida Sans" panose="020B0602030504020204" pitchFamily="34" charset="77"/>
                <a:cs typeface="Arial Black"/>
              </a:rPr>
              <a:t>by </a:t>
            </a:r>
            <a:r>
              <a:rPr sz="1200" spc="-90" dirty="0">
                <a:latin typeface="Lucida Sans" panose="020B0602030504020204" pitchFamily="34" charset="77"/>
                <a:cs typeface="Arial Black"/>
              </a:rPr>
              <a:t>providing </a:t>
            </a:r>
            <a:r>
              <a:rPr sz="1200" spc="-135" dirty="0">
                <a:latin typeface="Lucida Sans" panose="020B0602030504020204" pitchFamily="34" charset="77"/>
                <a:cs typeface="Arial Black"/>
              </a:rPr>
              <a:t>a </a:t>
            </a:r>
            <a:r>
              <a:rPr sz="1200" spc="-105" dirty="0">
                <a:latin typeface="Lucida Sans" panose="020B0602030504020204" pitchFamily="34" charset="77"/>
                <a:cs typeface="Arial Black"/>
              </a:rPr>
              <a:t>powerful and </a:t>
            </a:r>
            <a:r>
              <a:rPr sz="1200" spc="-90" dirty="0">
                <a:latin typeface="Lucida Sans" panose="020B0602030504020204" pitchFamily="34" charset="77"/>
                <a:cs typeface="Arial Black"/>
              </a:rPr>
              <a:t>user-friendly </a:t>
            </a:r>
            <a:r>
              <a:rPr sz="1200" spc="-120" dirty="0">
                <a:latin typeface="Lucida Sans" panose="020B0602030504020204" pitchFamily="34" charset="77"/>
                <a:cs typeface="Arial Black"/>
              </a:rPr>
              <a:t>visual </a:t>
            </a:r>
            <a:r>
              <a:rPr sz="1200" spc="160" dirty="0">
                <a:latin typeface="Lucida Sans" panose="020B0602030504020204" pitchFamily="34" charset="77"/>
                <a:cs typeface="Arial Black"/>
              </a:rPr>
              <a:t> </a:t>
            </a:r>
            <a:r>
              <a:rPr sz="1200" spc="-114" dirty="0">
                <a:latin typeface="Lucida Sans" panose="020B0602030504020204" pitchFamily="34" charset="77"/>
                <a:cs typeface="Arial Black"/>
              </a:rPr>
              <a:t>representation </a:t>
            </a:r>
            <a:r>
              <a:rPr sz="1200" spc="-75" dirty="0">
                <a:latin typeface="Lucida Sans" panose="020B0602030504020204" pitchFamily="34" charset="77"/>
                <a:cs typeface="Arial Black"/>
              </a:rPr>
              <a:t>of </a:t>
            </a:r>
            <a:r>
              <a:rPr sz="1200" spc="-80" dirty="0">
                <a:latin typeface="Lucida Sans" panose="020B0602030504020204" pitchFamily="34" charset="77"/>
                <a:cs typeface="Arial Black"/>
              </a:rPr>
              <a:t>your </a:t>
            </a:r>
            <a:r>
              <a:rPr sz="1200" b="1" spc="-45" dirty="0">
                <a:latin typeface="Lucida Sans"/>
                <a:cs typeface="Lucida Sans"/>
              </a:rPr>
              <a:t>process </a:t>
            </a:r>
            <a:r>
              <a:rPr sz="1200" spc="-165" dirty="0">
                <a:latin typeface="Lucida Sans" panose="020B0602030504020204" pitchFamily="34" charset="77"/>
                <a:cs typeface="Arial Black"/>
              </a:rPr>
              <a:t>as </a:t>
            </a:r>
            <a:r>
              <a:rPr sz="1200" spc="-85" dirty="0">
                <a:latin typeface="Lucida Sans" panose="020B0602030504020204" pitchFamily="34" charset="77"/>
                <a:cs typeface="Arial Black"/>
              </a:rPr>
              <a:t>you build</a:t>
            </a:r>
            <a:r>
              <a:rPr sz="1200" spc="-135" dirty="0">
                <a:latin typeface="Lucida Sans" panose="020B0602030504020204" pitchFamily="34" charset="77"/>
                <a:cs typeface="Arial Black"/>
              </a:rPr>
              <a:t> </a:t>
            </a:r>
            <a:r>
              <a:rPr sz="1200" spc="-90" dirty="0">
                <a:latin typeface="Lucida Sans" panose="020B0602030504020204" pitchFamily="34" charset="77"/>
                <a:cs typeface="Arial Black"/>
              </a:rPr>
              <a:t>it</a:t>
            </a:r>
            <a:endParaRPr sz="1200">
              <a:latin typeface="Lucida Sans" panose="020B0602030504020204" pitchFamily="34" charset="77"/>
              <a:cs typeface="Arial Black"/>
            </a:endParaRPr>
          </a:p>
          <a:p>
            <a:pPr marL="12700">
              <a:lnSpc>
                <a:spcPct val="100000"/>
              </a:lnSpc>
              <a:spcBef>
                <a:spcPts val="880"/>
              </a:spcBef>
            </a:pPr>
            <a:r>
              <a:rPr sz="1850" b="1" spc="-55" dirty="0">
                <a:latin typeface="Lucida Sans"/>
                <a:cs typeface="Lucida Sans"/>
              </a:rPr>
              <a:t>Visual</a:t>
            </a:r>
            <a:r>
              <a:rPr sz="1850" b="1" spc="-195" dirty="0">
                <a:latin typeface="Lucida Sans"/>
                <a:cs typeface="Lucida Sans"/>
              </a:rPr>
              <a:t> </a:t>
            </a:r>
            <a:r>
              <a:rPr sz="1850" b="1" spc="-35" dirty="0">
                <a:latin typeface="Lucida Sans"/>
                <a:cs typeface="Lucida Sans"/>
              </a:rPr>
              <a:t>Workflow</a:t>
            </a:r>
            <a:endParaRPr sz="1850">
              <a:latin typeface="Lucida Sans"/>
              <a:cs typeface="Lucida Sans"/>
            </a:endParaRPr>
          </a:p>
          <a:p>
            <a:pPr marL="246379" marR="5080" indent="-233679">
              <a:lnSpc>
                <a:spcPct val="100000"/>
              </a:lnSpc>
              <a:spcBef>
                <a:spcPts val="1070"/>
              </a:spcBef>
              <a:buClr>
                <a:srgbClr val="787878"/>
              </a:buClr>
              <a:buSzPct val="70833"/>
              <a:buFont typeface="Arial"/>
              <a:buChar char="•"/>
              <a:tabLst>
                <a:tab pos="245745" algn="l"/>
                <a:tab pos="246379" algn="l"/>
              </a:tabLst>
            </a:pPr>
            <a:r>
              <a:rPr sz="1200" spc="-140" dirty="0">
                <a:latin typeface="Lucida Sans" panose="020B0602030504020204" pitchFamily="34" charset="77"/>
                <a:cs typeface="Arial Black"/>
              </a:rPr>
              <a:t>Visual </a:t>
            </a:r>
            <a:r>
              <a:rPr sz="1200" spc="-105" dirty="0">
                <a:latin typeface="Lucida Sans" panose="020B0602030504020204" pitchFamily="34" charset="77"/>
                <a:cs typeface="Arial Black"/>
              </a:rPr>
              <a:t>Workflow </a:t>
            </a:r>
            <a:r>
              <a:rPr sz="1200" spc="-135" dirty="0">
                <a:latin typeface="Lucida Sans" panose="020B0602030504020204" pitchFamily="34" charset="77"/>
                <a:cs typeface="Arial Black"/>
              </a:rPr>
              <a:t>lets </a:t>
            </a:r>
            <a:r>
              <a:rPr sz="1200" spc="-85" dirty="0">
                <a:latin typeface="Lucida Sans" panose="020B0602030504020204" pitchFamily="34" charset="77"/>
                <a:cs typeface="Arial Black"/>
              </a:rPr>
              <a:t>you </a:t>
            </a:r>
            <a:r>
              <a:rPr sz="1200" spc="-125" dirty="0">
                <a:latin typeface="Lucida Sans" panose="020B0602030504020204" pitchFamily="34" charset="77"/>
                <a:cs typeface="Arial Black"/>
              </a:rPr>
              <a:t>automate </a:t>
            </a:r>
            <a:r>
              <a:rPr sz="1200" spc="-130" dirty="0">
                <a:latin typeface="Lucida Sans" panose="020B0602030504020204" pitchFamily="34" charset="77"/>
                <a:cs typeface="Arial Black"/>
              </a:rPr>
              <a:t>business </a:t>
            </a:r>
            <a:r>
              <a:rPr sz="1200" spc="-145" dirty="0">
                <a:latin typeface="Lucida Sans" panose="020B0602030504020204" pitchFamily="34" charset="77"/>
                <a:cs typeface="Arial Black"/>
              </a:rPr>
              <a:t>processes </a:t>
            </a:r>
            <a:r>
              <a:rPr sz="1200" spc="-110" dirty="0">
                <a:latin typeface="Lucida Sans" panose="020B0602030504020204" pitchFamily="34" charset="77"/>
                <a:cs typeface="Arial Black"/>
              </a:rPr>
              <a:t>by </a:t>
            </a:r>
            <a:r>
              <a:rPr sz="1200" spc="-95" dirty="0">
                <a:latin typeface="Lucida Sans" panose="020B0602030504020204" pitchFamily="34" charset="77"/>
                <a:cs typeface="Arial Black"/>
              </a:rPr>
              <a:t>building </a:t>
            </a:r>
            <a:r>
              <a:rPr sz="1200" b="1" spc="-30" dirty="0">
                <a:latin typeface="Lucida Sans"/>
                <a:cs typeface="Lucida Sans"/>
              </a:rPr>
              <a:t>flows </a:t>
            </a:r>
            <a:r>
              <a:rPr sz="1200" spc="-105" dirty="0">
                <a:latin typeface="Lucida Sans" panose="020B0602030504020204" pitchFamily="34" charset="77"/>
                <a:cs typeface="Arial Black"/>
              </a:rPr>
              <a:t>and distributing </a:t>
            </a:r>
            <a:r>
              <a:rPr sz="1200" spc="-114" dirty="0">
                <a:latin typeface="Lucida Sans" panose="020B0602030504020204" pitchFamily="34" charset="77"/>
                <a:cs typeface="Arial Black"/>
              </a:rPr>
              <a:t>them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the </a:t>
            </a:r>
            <a:r>
              <a:rPr sz="1200" spc="-100" dirty="0">
                <a:latin typeface="Lucida Sans" panose="020B0602030504020204" pitchFamily="34" charset="77"/>
                <a:cs typeface="Arial Black"/>
              </a:rPr>
              <a:t>right </a:t>
            </a:r>
            <a:r>
              <a:rPr sz="1200" spc="-130" dirty="0">
                <a:latin typeface="Lucida Sans" panose="020B0602030504020204" pitchFamily="34" charset="77"/>
                <a:cs typeface="Arial Black"/>
              </a:rPr>
              <a:t>users </a:t>
            </a:r>
            <a:r>
              <a:rPr sz="1200" spc="-65" dirty="0">
                <a:latin typeface="Lucida Sans" panose="020B0602030504020204" pitchFamily="34" charset="77"/>
                <a:cs typeface="Arial Black"/>
              </a:rPr>
              <a:t>or </a:t>
            </a:r>
            <a:r>
              <a:rPr sz="1200" spc="-135" dirty="0">
                <a:latin typeface="Lucida Sans" panose="020B0602030504020204" pitchFamily="34" charset="77"/>
                <a:cs typeface="Arial Black"/>
              </a:rPr>
              <a:t>systems. </a:t>
            </a:r>
            <a:r>
              <a:rPr sz="1200" spc="-175" dirty="0">
                <a:latin typeface="Lucida Sans" panose="020B0602030504020204" pitchFamily="34" charset="77"/>
                <a:cs typeface="Arial Black"/>
              </a:rPr>
              <a:t>A </a:t>
            </a:r>
            <a:r>
              <a:rPr sz="1200" spc="-110" dirty="0">
                <a:latin typeface="Lucida Sans" panose="020B0602030504020204" pitchFamily="34" charset="77"/>
                <a:cs typeface="Arial Black"/>
              </a:rPr>
              <a:t>flow </a:t>
            </a:r>
            <a:r>
              <a:rPr sz="1200" spc="-125" dirty="0">
                <a:latin typeface="Lucida Sans" panose="020B0602030504020204" pitchFamily="34" charset="77"/>
                <a:cs typeface="Arial Black"/>
              </a:rPr>
              <a:t>is </a:t>
            </a:r>
            <a:r>
              <a:rPr sz="1200" spc="-114" dirty="0">
                <a:latin typeface="Lucida Sans" panose="020B0602030504020204" pitchFamily="34" charset="77"/>
                <a:cs typeface="Arial Black"/>
              </a:rPr>
              <a:t>an </a:t>
            </a:r>
            <a:r>
              <a:rPr sz="1200" spc="-120" dirty="0">
                <a:latin typeface="Lucida Sans" panose="020B0602030504020204" pitchFamily="34" charset="77"/>
                <a:cs typeface="Arial Black"/>
              </a:rPr>
              <a:t>application  </a:t>
            </a:r>
            <a:r>
              <a:rPr sz="1200" spc="-125" dirty="0">
                <a:latin typeface="Lucida Sans" panose="020B0602030504020204" pitchFamily="34" charset="77"/>
                <a:cs typeface="Arial Black"/>
              </a:rPr>
              <a:t>that </a:t>
            </a:r>
            <a:r>
              <a:rPr sz="1200" spc="-160" dirty="0">
                <a:latin typeface="Lucida Sans" panose="020B0602030504020204" pitchFamily="34" charset="77"/>
                <a:cs typeface="Arial Black"/>
              </a:rPr>
              <a:t>can </a:t>
            </a:r>
            <a:r>
              <a:rPr sz="1200" spc="-155" dirty="0">
                <a:latin typeface="Lucida Sans" panose="020B0602030504020204" pitchFamily="34" charset="77"/>
                <a:cs typeface="Arial Black"/>
              </a:rPr>
              <a:t>execute </a:t>
            </a:r>
            <a:r>
              <a:rPr sz="1200" spc="-130" dirty="0">
                <a:latin typeface="Lucida Sans" panose="020B0602030504020204" pitchFamily="34" charset="77"/>
                <a:cs typeface="Arial Black"/>
              </a:rPr>
              <a:t>logic, interact </a:t>
            </a:r>
            <a:r>
              <a:rPr sz="1200" spc="-114" dirty="0">
                <a:latin typeface="Lucida Sans" panose="020B0602030504020204" pitchFamily="34" charset="77"/>
                <a:cs typeface="Arial Black"/>
              </a:rPr>
              <a:t>with the </a:t>
            </a:r>
            <a:r>
              <a:rPr sz="1200" spc="-140" dirty="0">
                <a:latin typeface="Lucida Sans" panose="020B0602030504020204" pitchFamily="34" charset="77"/>
                <a:cs typeface="Arial Black"/>
              </a:rPr>
              <a:t>Salesforce database, </a:t>
            </a:r>
            <a:r>
              <a:rPr sz="1200" spc="-150" dirty="0">
                <a:latin typeface="Lucida Sans" panose="020B0602030504020204" pitchFamily="34" charset="77"/>
                <a:cs typeface="Arial Black"/>
              </a:rPr>
              <a:t>call </a:t>
            </a:r>
            <a:r>
              <a:rPr sz="1200" spc="-160" dirty="0">
                <a:latin typeface="Lucida Sans" panose="020B0602030504020204" pitchFamily="34" charset="77"/>
                <a:cs typeface="Arial Black"/>
              </a:rPr>
              <a:t>Apex classes, </a:t>
            </a:r>
            <a:r>
              <a:rPr sz="1200" spc="-105" dirty="0">
                <a:latin typeface="Lucida Sans" panose="020B0602030504020204" pitchFamily="34" charset="77"/>
                <a:cs typeface="Arial Black"/>
              </a:rPr>
              <a:t>and </a:t>
            </a:r>
            <a:r>
              <a:rPr sz="1200" spc="-145" dirty="0">
                <a:latin typeface="Lucida Sans" panose="020B0602030504020204" pitchFamily="34" charset="77"/>
                <a:cs typeface="Arial Black"/>
              </a:rPr>
              <a:t>collect </a:t>
            </a:r>
            <a:r>
              <a:rPr sz="1200" spc="-130" dirty="0">
                <a:latin typeface="Lucida Sans" panose="020B0602030504020204" pitchFamily="34" charset="77"/>
                <a:cs typeface="Arial Black"/>
              </a:rPr>
              <a:t>data </a:t>
            </a:r>
            <a:r>
              <a:rPr sz="1200" spc="-75" dirty="0">
                <a:latin typeface="Lucida Sans" panose="020B0602030504020204" pitchFamily="34" charset="77"/>
                <a:cs typeface="Arial Black"/>
              </a:rPr>
              <a:t>from </a:t>
            </a:r>
            <a:r>
              <a:rPr sz="1200" spc="-125" dirty="0">
                <a:latin typeface="Lucida Sans" panose="020B0602030504020204" pitchFamily="34" charset="77"/>
                <a:cs typeface="Arial Black"/>
              </a:rPr>
              <a:t>users. </a:t>
            </a:r>
            <a:r>
              <a:rPr sz="1200" spc="-175" dirty="0">
                <a:latin typeface="Lucida Sans" panose="020B0602030504020204" pitchFamily="34" charset="77"/>
                <a:cs typeface="Arial Black"/>
              </a:rPr>
              <a:t>You </a:t>
            </a:r>
            <a:r>
              <a:rPr sz="1200" spc="-160" dirty="0">
                <a:latin typeface="Lucida Sans" panose="020B0602030504020204" pitchFamily="34" charset="77"/>
                <a:cs typeface="Arial Black"/>
              </a:rPr>
              <a:t>can </a:t>
            </a:r>
            <a:r>
              <a:rPr sz="1200" spc="-85" dirty="0">
                <a:latin typeface="Lucida Sans" panose="020B0602030504020204" pitchFamily="34" charset="77"/>
                <a:cs typeface="Arial Black"/>
              </a:rPr>
              <a:t>build </a:t>
            </a:r>
            <a:r>
              <a:rPr sz="1200" spc="-114" dirty="0">
                <a:latin typeface="Lucida Sans" panose="020B0602030504020204" pitchFamily="34" charset="77"/>
                <a:cs typeface="Arial Black"/>
              </a:rPr>
              <a:t>flows </a:t>
            </a:r>
            <a:r>
              <a:rPr sz="1200" spc="-110" dirty="0">
                <a:latin typeface="Lucida Sans" panose="020B0602030504020204" pitchFamily="34" charset="77"/>
                <a:cs typeface="Arial Black"/>
              </a:rPr>
              <a:t>by </a:t>
            </a:r>
            <a:r>
              <a:rPr sz="1200" spc="-114" dirty="0">
                <a:latin typeface="Lucida Sans" panose="020B0602030504020204" pitchFamily="34" charset="77"/>
                <a:cs typeface="Arial Black"/>
              </a:rPr>
              <a:t>using the </a:t>
            </a:r>
            <a:r>
              <a:rPr sz="1200" spc="-110" dirty="0">
                <a:latin typeface="Lucida Sans" panose="020B0602030504020204" pitchFamily="34" charset="77"/>
                <a:cs typeface="Arial Black"/>
              </a:rPr>
              <a:t>Cloud  </a:t>
            </a:r>
            <a:r>
              <a:rPr sz="1200" spc="-135" dirty="0">
                <a:latin typeface="Lucida Sans" panose="020B0602030504020204" pitchFamily="34" charset="77"/>
                <a:cs typeface="Arial Black"/>
              </a:rPr>
              <a:t>Flow</a:t>
            </a:r>
            <a:r>
              <a:rPr sz="1200" spc="-140" dirty="0">
                <a:latin typeface="Lucida Sans" panose="020B0602030504020204" pitchFamily="34" charset="77"/>
                <a:cs typeface="Arial Black"/>
              </a:rPr>
              <a:t> </a:t>
            </a:r>
            <a:r>
              <a:rPr sz="1200" spc="-114" dirty="0">
                <a:latin typeface="Lucida Sans" panose="020B0602030504020204" pitchFamily="34" charset="77"/>
                <a:cs typeface="Arial Black"/>
              </a:rPr>
              <a:t>Designer.</a:t>
            </a:r>
            <a:endParaRPr sz="1200">
              <a:latin typeface="Lucida Sans" panose="020B0602030504020204" pitchFamily="34" charset="77"/>
              <a:cs typeface="Arial Black"/>
            </a:endParaRPr>
          </a:p>
          <a:p>
            <a:pPr marL="12700">
              <a:lnSpc>
                <a:spcPct val="100000"/>
              </a:lnSpc>
              <a:spcBef>
                <a:spcPts val="880"/>
              </a:spcBef>
            </a:pPr>
            <a:r>
              <a:rPr sz="1850" b="1" spc="-35" dirty="0">
                <a:latin typeface="Lucida Sans"/>
                <a:cs typeface="Lucida Sans"/>
              </a:rPr>
              <a:t>Workflow</a:t>
            </a:r>
            <a:r>
              <a:rPr sz="1850" b="1" spc="-245" dirty="0">
                <a:latin typeface="Lucida Sans"/>
                <a:cs typeface="Lucida Sans"/>
              </a:rPr>
              <a:t> </a:t>
            </a:r>
            <a:r>
              <a:rPr sz="1850" b="1" spc="-50" dirty="0">
                <a:latin typeface="Lucida Sans"/>
                <a:cs typeface="Lucida Sans"/>
              </a:rPr>
              <a:t>Rules</a:t>
            </a:r>
            <a:endParaRPr sz="1850">
              <a:latin typeface="Lucida Sans"/>
              <a:cs typeface="Lucida Sans"/>
            </a:endParaRPr>
          </a:p>
          <a:p>
            <a:pPr marL="246379" marR="80010" indent="-233679">
              <a:lnSpc>
                <a:spcPct val="100000"/>
              </a:lnSpc>
              <a:spcBef>
                <a:spcPts val="1075"/>
              </a:spcBef>
              <a:buClr>
                <a:srgbClr val="787878"/>
              </a:buClr>
              <a:buSzPct val="70833"/>
              <a:buFont typeface="Arial"/>
              <a:buChar char="•"/>
              <a:tabLst>
                <a:tab pos="245745" algn="l"/>
                <a:tab pos="246379" algn="l"/>
              </a:tabLst>
            </a:pPr>
            <a:r>
              <a:rPr sz="1200" spc="-105" dirty="0">
                <a:latin typeface="Lucida Sans" panose="020B0602030504020204" pitchFamily="34" charset="77"/>
                <a:cs typeface="Arial Black"/>
              </a:rPr>
              <a:t>Workflow </a:t>
            </a:r>
            <a:r>
              <a:rPr sz="1200" spc="-135" dirty="0">
                <a:latin typeface="Lucida Sans" panose="020B0602030504020204" pitchFamily="34" charset="77"/>
                <a:cs typeface="Arial Black"/>
              </a:rPr>
              <a:t>lets </a:t>
            </a:r>
            <a:r>
              <a:rPr sz="1200" spc="-85" dirty="0">
                <a:latin typeface="Lucida Sans" panose="020B0602030504020204" pitchFamily="34" charset="77"/>
                <a:cs typeface="Arial Black"/>
              </a:rPr>
              <a:t>you </a:t>
            </a:r>
            <a:r>
              <a:rPr sz="1200" spc="-125" dirty="0">
                <a:latin typeface="Lucida Sans" panose="020B0602030504020204" pitchFamily="34" charset="77"/>
                <a:cs typeface="Arial Black"/>
              </a:rPr>
              <a:t>automate </a:t>
            </a:r>
            <a:r>
              <a:rPr sz="1200" spc="-114" dirty="0">
                <a:latin typeface="Lucida Sans" panose="020B0602030504020204" pitchFamily="34" charset="77"/>
                <a:cs typeface="Arial Black"/>
              </a:rPr>
              <a:t>standard </a:t>
            </a:r>
            <a:r>
              <a:rPr sz="1200" spc="-110" dirty="0">
                <a:latin typeface="Lucida Sans" panose="020B0602030504020204" pitchFamily="34" charset="77"/>
                <a:cs typeface="Arial Black"/>
              </a:rPr>
              <a:t>internal </a:t>
            </a:r>
            <a:r>
              <a:rPr sz="1200" spc="-120" dirty="0">
                <a:latin typeface="Lucida Sans" panose="020B0602030504020204" pitchFamily="34" charset="77"/>
                <a:cs typeface="Arial Black"/>
              </a:rPr>
              <a:t>procedures </a:t>
            </a:r>
            <a:r>
              <a:rPr sz="1200" spc="-105" dirty="0">
                <a:latin typeface="Lucida Sans" panose="020B0602030504020204" pitchFamily="34" charset="77"/>
                <a:cs typeface="Arial Black"/>
              </a:rPr>
              <a:t>and </a:t>
            </a:r>
            <a:r>
              <a:rPr sz="1200" spc="-145" dirty="0">
                <a:latin typeface="Lucida Sans" panose="020B0602030504020204" pitchFamily="34" charset="77"/>
                <a:cs typeface="Arial Black"/>
              </a:rPr>
              <a:t>processes </a:t>
            </a:r>
            <a:r>
              <a:rPr sz="1200" spc="-105" dirty="0">
                <a:latin typeface="Lucida Sans" panose="020B0602030504020204" pitchFamily="34" charset="77"/>
                <a:cs typeface="Arial Black"/>
              </a:rPr>
              <a:t>to </a:t>
            </a:r>
            <a:r>
              <a:rPr sz="1200" spc="-140" dirty="0">
                <a:latin typeface="Lucida Sans" panose="020B0602030504020204" pitchFamily="34" charset="77"/>
                <a:cs typeface="Arial Black"/>
              </a:rPr>
              <a:t>save </a:t>
            </a:r>
            <a:r>
              <a:rPr sz="1200" spc="-110" dirty="0">
                <a:latin typeface="Lucida Sans" panose="020B0602030504020204" pitchFamily="34" charset="77"/>
                <a:cs typeface="Arial Black"/>
              </a:rPr>
              <a:t>time </a:t>
            </a:r>
            <a:r>
              <a:rPr sz="1200" spc="-150" dirty="0">
                <a:latin typeface="Lucida Sans" panose="020B0602030504020204" pitchFamily="34" charset="77"/>
                <a:cs typeface="Arial Black"/>
              </a:rPr>
              <a:t>across </a:t>
            </a:r>
            <a:r>
              <a:rPr sz="1200" spc="-80" dirty="0">
                <a:latin typeface="Lucida Sans" panose="020B0602030504020204" pitchFamily="34" charset="77"/>
                <a:cs typeface="Arial Black"/>
              </a:rPr>
              <a:t>your </a:t>
            </a:r>
            <a:r>
              <a:rPr sz="1200" spc="-100" dirty="0">
                <a:latin typeface="Lucida Sans" panose="020B0602030504020204" pitchFamily="34" charset="77"/>
                <a:cs typeface="Arial Black"/>
              </a:rPr>
              <a:t>org. </a:t>
            </a:r>
            <a:r>
              <a:rPr sz="1200" spc="-175" dirty="0">
                <a:latin typeface="Lucida Sans" panose="020B0602030504020204" pitchFamily="34" charset="77"/>
                <a:cs typeface="Arial Black"/>
              </a:rPr>
              <a:t>A </a:t>
            </a:r>
            <a:r>
              <a:rPr sz="1200" b="1" spc="-20" dirty="0">
                <a:latin typeface="Lucida Sans"/>
                <a:cs typeface="Lucida Sans"/>
              </a:rPr>
              <a:t>workflow </a:t>
            </a:r>
            <a:r>
              <a:rPr sz="1200" b="1" spc="5" dirty="0">
                <a:latin typeface="Lucida Sans"/>
                <a:cs typeface="Lucida Sans"/>
              </a:rPr>
              <a:t>rule </a:t>
            </a:r>
            <a:r>
              <a:rPr sz="1200" spc="-125" dirty="0">
                <a:latin typeface="Lucida Sans" panose="020B0602030504020204" pitchFamily="34" charset="77"/>
                <a:cs typeface="Arial Black"/>
              </a:rPr>
              <a:t>is </a:t>
            </a:r>
            <a:r>
              <a:rPr sz="1200" spc="-114" dirty="0">
                <a:latin typeface="Lucida Sans" panose="020B0602030504020204" pitchFamily="34" charset="77"/>
                <a:cs typeface="Arial Black"/>
              </a:rPr>
              <a:t>the </a:t>
            </a:r>
            <a:r>
              <a:rPr sz="1200" spc="-100" dirty="0">
                <a:latin typeface="Lucida Sans" panose="020B0602030504020204" pitchFamily="34" charset="77"/>
                <a:cs typeface="Arial Black"/>
              </a:rPr>
              <a:t>main </a:t>
            </a:r>
            <a:r>
              <a:rPr sz="1200" spc="-120" dirty="0">
                <a:latin typeface="Lucida Sans" panose="020B0602030504020204" pitchFamily="34" charset="77"/>
                <a:cs typeface="Arial Black"/>
              </a:rPr>
              <a:t>container </a:t>
            </a:r>
            <a:r>
              <a:rPr sz="1200" spc="-70" dirty="0">
                <a:latin typeface="Lucida Sans" panose="020B0602030504020204" pitchFamily="34" charset="77"/>
                <a:cs typeface="Arial Black"/>
              </a:rPr>
              <a:t>for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set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workflow </a:t>
            </a:r>
            <a:r>
              <a:rPr sz="1200" spc="-120" dirty="0">
                <a:latin typeface="Lucida Sans" panose="020B0602030504020204" pitchFamily="34" charset="77"/>
                <a:cs typeface="Arial Black"/>
              </a:rPr>
              <a:t>instructions </a:t>
            </a:r>
            <a:r>
              <a:rPr sz="1200" spc="-35" dirty="0">
                <a:latin typeface="Lucida Sans" panose="020B0602030504020204" pitchFamily="34" charset="77"/>
                <a:cs typeface="Arial Black"/>
              </a:rPr>
              <a:t>(</a:t>
            </a:r>
            <a:r>
              <a:rPr sz="1200" b="1" spc="-35" dirty="0">
                <a:latin typeface="Lucida Sans"/>
                <a:cs typeface="Lucida Sans"/>
              </a:rPr>
              <a:t>workflow actions</a:t>
            </a:r>
            <a:r>
              <a:rPr sz="1200" spc="-35" dirty="0">
                <a:latin typeface="Lucida Sans" panose="020B0602030504020204" pitchFamily="34" charset="77"/>
                <a:cs typeface="Arial Black"/>
              </a:rPr>
              <a:t>). </a:t>
            </a:r>
            <a:r>
              <a:rPr sz="1200" spc="-155" dirty="0">
                <a:latin typeface="Lucida Sans" panose="020B0602030504020204" pitchFamily="34" charset="77"/>
                <a:cs typeface="Arial Black"/>
              </a:rPr>
              <a:t>These </a:t>
            </a:r>
            <a:r>
              <a:rPr sz="1200" spc="-114" dirty="0">
                <a:latin typeface="Lucida Sans" panose="020B0602030504020204" pitchFamily="34" charset="77"/>
                <a:cs typeface="Arial Black"/>
              </a:rPr>
              <a:t>instructions </a:t>
            </a:r>
            <a:r>
              <a:rPr sz="1200" spc="-155" dirty="0">
                <a:latin typeface="Lucida Sans" panose="020B0602030504020204" pitchFamily="34" charset="77"/>
                <a:cs typeface="Arial Black"/>
              </a:rPr>
              <a:t>can </a:t>
            </a:r>
            <a:r>
              <a:rPr sz="1200" spc="-140" dirty="0">
                <a:latin typeface="Lucida Sans" panose="020B0602030504020204" pitchFamily="34" charset="77"/>
                <a:cs typeface="Arial Black"/>
              </a:rPr>
              <a:t>always </a:t>
            </a:r>
            <a:r>
              <a:rPr sz="1200" spc="-105" dirty="0">
                <a:latin typeface="Lucida Sans" panose="020B0602030504020204" pitchFamily="34" charset="77"/>
                <a:cs typeface="Arial Black"/>
              </a:rPr>
              <a:t>be </a:t>
            </a:r>
            <a:r>
              <a:rPr sz="1200" spc="-110" dirty="0">
                <a:latin typeface="Lucida Sans" panose="020B0602030504020204" pitchFamily="34" charset="77"/>
                <a:cs typeface="Arial Black"/>
              </a:rPr>
              <a:t>summed </a:t>
            </a:r>
            <a:r>
              <a:rPr sz="1200" spc="-75" dirty="0">
                <a:latin typeface="Lucida Sans" panose="020B0602030504020204" pitchFamily="34" charset="77"/>
                <a:cs typeface="Arial Black"/>
              </a:rPr>
              <a:t>up in </a:t>
            </a:r>
            <a:r>
              <a:rPr sz="1200" spc="-114" dirty="0">
                <a:latin typeface="Lucida Sans" panose="020B0602030504020204" pitchFamily="34" charset="77"/>
                <a:cs typeface="Arial Black"/>
              </a:rPr>
              <a:t>an </a:t>
            </a:r>
            <a:r>
              <a:rPr sz="1200" spc="-65" dirty="0">
                <a:latin typeface="Lucida Sans" panose="020B0602030504020204" pitchFamily="34" charset="77"/>
                <a:cs typeface="Arial Black"/>
              </a:rPr>
              <a:t>if/then</a:t>
            </a:r>
            <a:r>
              <a:rPr sz="1200" spc="-150" dirty="0">
                <a:latin typeface="Lucida Sans" panose="020B0602030504020204" pitchFamily="34" charset="77"/>
                <a:cs typeface="Arial Black"/>
              </a:rPr>
              <a:t> </a:t>
            </a:r>
            <a:r>
              <a:rPr sz="1200" spc="-145" dirty="0">
                <a:latin typeface="Lucida Sans" panose="020B0602030504020204" pitchFamily="34" charset="77"/>
                <a:cs typeface="Arial Black"/>
              </a:rPr>
              <a:t>statement.</a:t>
            </a:r>
            <a:endParaRPr sz="1200">
              <a:latin typeface="Lucida Sans" panose="020B0602030504020204" pitchFamily="34" charset="77"/>
              <a:cs typeface="Arial Black"/>
            </a:endParaRPr>
          </a:p>
          <a:p>
            <a:pPr marL="12700">
              <a:lnSpc>
                <a:spcPct val="100000"/>
              </a:lnSpc>
              <a:spcBef>
                <a:spcPts val="875"/>
              </a:spcBef>
            </a:pPr>
            <a:r>
              <a:rPr sz="1850" b="1" spc="-5" dirty="0">
                <a:latin typeface="Lucida Sans"/>
                <a:cs typeface="Lucida Sans"/>
              </a:rPr>
              <a:t>Automated</a:t>
            </a:r>
            <a:r>
              <a:rPr sz="1850" b="1" spc="-310" dirty="0">
                <a:latin typeface="Lucida Sans"/>
                <a:cs typeface="Lucida Sans"/>
              </a:rPr>
              <a:t> </a:t>
            </a:r>
            <a:r>
              <a:rPr sz="1850" b="1" spc="-50" dirty="0">
                <a:latin typeface="Lucida Sans"/>
                <a:cs typeface="Lucida Sans"/>
              </a:rPr>
              <a:t>Actions</a:t>
            </a:r>
            <a:endParaRPr sz="1850">
              <a:latin typeface="Lucida Sans"/>
              <a:cs typeface="Lucida Sans"/>
            </a:endParaRPr>
          </a:p>
          <a:p>
            <a:pPr marL="246379" marR="6985" indent="-233679">
              <a:lnSpc>
                <a:spcPct val="100000"/>
              </a:lnSpc>
              <a:spcBef>
                <a:spcPts val="1075"/>
              </a:spcBef>
              <a:buClr>
                <a:srgbClr val="787878"/>
              </a:buClr>
              <a:buSzPct val="70833"/>
              <a:buFont typeface="Arial"/>
              <a:buChar char="•"/>
              <a:tabLst>
                <a:tab pos="245745" algn="l"/>
                <a:tab pos="246379" algn="l"/>
              </a:tabLst>
            </a:pPr>
            <a:r>
              <a:rPr sz="1200" spc="-140" dirty="0">
                <a:latin typeface="Lucida Sans" panose="020B0602030504020204" pitchFamily="34" charset="77"/>
                <a:cs typeface="Arial Black"/>
              </a:rPr>
              <a:t>An </a:t>
            </a:r>
            <a:r>
              <a:rPr sz="1200" spc="-120" dirty="0">
                <a:latin typeface="Lucida Sans" panose="020B0602030504020204" pitchFamily="34" charset="77"/>
                <a:cs typeface="Arial Black"/>
              </a:rPr>
              <a:t>automated </a:t>
            </a:r>
            <a:r>
              <a:rPr sz="1200" spc="-130" dirty="0">
                <a:latin typeface="Lucida Sans" panose="020B0602030504020204" pitchFamily="34" charset="77"/>
                <a:cs typeface="Arial Black"/>
              </a:rPr>
              <a:t>action </a:t>
            </a:r>
            <a:r>
              <a:rPr sz="1200" spc="-125" dirty="0">
                <a:latin typeface="Lucida Sans" panose="020B0602030504020204" pitchFamily="34" charset="77"/>
                <a:cs typeface="Arial Black"/>
              </a:rPr>
              <a:t>is </a:t>
            </a:r>
            <a:r>
              <a:rPr sz="1200" spc="-135" dirty="0">
                <a:latin typeface="Lucida Sans" panose="020B0602030504020204" pitchFamily="34" charset="77"/>
                <a:cs typeface="Arial Black"/>
              </a:rPr>
              <a:t>a </a:t>
            </a:r>
            <a:r>
              <a:rPr sz="1200" spc="-120" dirty="0">
                <a:latin typeface="Lucida Sans" panose="020B0602030504020204" pitchFamily="34" charset="77"/>
                <a:cs typeface="Arial Black"/>
              </a:rPr>
              <a:t>reusable </a:t>
            </a:r>
            <a:r>
              <a:rPr sz="1200" spc="-114" dirty="0">
                <a:latin typeface="Lucida Sans" panose="020B0602030504020204" pitchFamily="34" charset="77"/>
                <a:cs typeface="Arial Black"/>
              </a:rPr>
              <a:t>component </a:t>
            </a:r>
            <a:r>
              <a:rPr sz="1200" spc="-125" dirty="0">
                <a:latin typeface="Lucida Sans" panose="020B0602030504020204" pitchFamily="34" charset="77"/>
                <a:cs typeface="Arial Black"/>
              </a:rPr>
              <a:t>that </a:t>
            </a:r>
            <a:r>
              <a:rPr sz="1200" spc="-95" dirty="0">
                <a:latin typeface="Lucida Sans" panose="020B0602030504020204" pitchFamily="34" charset="77"/>
                <a:cs typeface="Arial Black"/>
              </a:rPr>
              <a:t>performs </a:t>
            </a:r>
            <a:r>
              <a:rPr sz="1200" spc="-120" dirty="0">
                <a:latin typeface="Lucida Sans" panose="020B0602030504020204" pitchFamily="34" charset="77"/>
                <a:cs typeface="Arial Black"/>
              </a:rPr>
              <a:t>some </a:t>
            </a:r>
            <a:r>
              <a:rPr sz="1200" spc="-110" dirty="0">
                <a:latin typeface="Lucida Sans" panose="020B0602030504020204" pitchFamily="34" charset="77"/>
                <a:cs typeface="Arial Black"/>
              </a:rPr>
              <a:t>sort </a:t>
            </a:r>
            <a:r>
              <a:rPr sz="1200" spc="-75" dirty="0">
                <a:latin typeface="Lucida Sans" panose="020B0602030504020204" pitchFamily="34" charset="77"/>
                <a:cs typeface="Arial Black"/>
              </a:rPr>
              <a:t>of </a:t>
            </a:r>
            <a:r>
              <a:rPr sz="1200" spc="-130" dirty="0">
                <a:latin typeface="Lucida Sans" panose="020B0602030504020204" pitchFamily="34" charset="77"/>
                <a:cs typeface="Arial Black"/>
              </a:rPr>
              <a:t>action </a:t>
            </a:r>
            <a:r>
              <a:rPr sz="1200" spc="-95" dirty="0">
                <a:latin typeface="Lucida Sans" panose="020B0602030504020204" pitchFamily="34" charset="77"/>
                <a:cs typeface="Arial Black"/>
              </a:rPr>
              <a:t>behind </a:t>
            </a:r>
            <a:r>
              <a:rPr sz="1200" spc="-114" dirty="0">
                <a:latin typeface="Lucida Sans" panose="020B0602030504020204" pitchFamily="34" charset="77"/>
                <a:cs typeface="Arial Black"/>
              </a:rPr>
              <a:t>the </a:t>
            </a:r>
            <a:r>
              <a:rPr sz="1200" spc="-130" dirty="0">
                <a:latin typeface="Lucida Sans" panose="020B0602030504020204" pitchFamily="34" charset="77"/>
                <a:cs typeface="Arial Black"/>
              </a:rPr>
              <a:t>scenes—like </a:t>
            </a:r>
            <a:r>
              <a:rPr sz="1200" spc="-110" dirty="0">
                <a:latin typeface="Lucida Sans" panose="020B0602030504020204" pitchFamily="34" charset="77"/>
                <a:cs typeface="Arial Black"/>
              </a:rPr>
              <a:t>updating </a:t>
            </a:r>
            <a:r>
              <a:rPr sz="1200" spc="-135" dirty="0">
                <a:latin typeface="Lucida Sans" panose="020B0602030504020204" pitchFamily="34" charset="77"/>
                <a:cs typeface="Arial Black"/>
              </a:rPr>
              <a:t>a </a:t>
            </a:r>
            <a:r>
              <a:rPr sz="1200" spc="-95" dirty="0">
                <a:latin typeface="Lucida Sans" panose="020B0602030504020204" pitchFamily="34" charset="77"/>
                <a:cs typeface="Arial Black"/>
              </a:rPr>
              <a:t>field </a:t>
            </a:r>
            <a:r>
              <a:rPr sz="1200" spc="-40" dirty="0">
                <a:latin typeface="Lucida Sans" panose="020B0602030504020204" pitchFamily="34" charset="77"/>
                <a:cs typeface="Arial Black"/>
              </a:rPr>
              <a:t>(</a:t>
            </a:r>
            <a:r>
              <a:rPr sz="1200" b="1" spc="-40" dirty="0">
                <a:latin typeface="Lucida Sans"/>
                <a:cs typeface="Lucida Sans"/>
              </a:rPr>
              <a:t>Field </a:t>
            </a:r>
            <a:r>
              <a:rPr sz="1200" b="1" spc="-25" dirty="0">
                <a:latin typeface="Lucida Sans"/>
                <a:cs typeface="Lucida Sans"/>
              </a:rPr>
              <a:t>Update</a:t>
            </a:r>
            <a:r>
              <a:rPr sz="1200" spc="-25" dirty="0">
                <a:latin typeface="Lucida Sans" panose="020B0602030504020204" pitchFamily="34" charset="77"/>
                <a:cs typeface="Arial Black"/>
              </a:rPr>
              <a:t>) </a:t>
            </a:r>
            <a:r>
              <a:rPr sz="1200" spc="-65" dirty="0">
                <a:latin typeface="Lucida Sans" panose="020B0602030504020204" pitchFamily="34" charset="77"/>
                <a:cs typeface="Arial Black"/>
              </a:rPr>
              <a:t>or </a:t>
            </a:r>
            <a:r>
              <a:rPr sz="1200" spc="-114" dirty="0">
                <a:latin typeface="Lucida Sans" panose="020B0602030504020204" pitchFamily="34" charset="77"/>
                <a:cs typeface="Arial Black"/>
              </a:rPr>
              <a:t>sending  an </a:t>
            </a:r>
            <a:r>
              <a:rPr sz="1200" spc="-120" dirty="0">
                <a:latin typeface="Lucida Sans" panose="020B0602030504020204" pitchFamily="34" charset="77"/>
                <a:cs typeface="Arial Black"/>
              </a:rPr>
              <a:t>email </a:t>
            </a:r>
            <a:r>
              <a:rPr sz="1200" spc="-35" dirty="0">
                <a:latin typeface="Lucida Sans" panose="020B0602030504020204" pitchFamily="34" charset="77"/>
                <a:cs typeface="Arial Black"/>
              </a:rPr>
              <a:t>(</a:t>
            </a:r>
            <a:r>
              <a:rPr sz="1200" b="1" spc="-35" dirty="0">
                <a:latin typeface="Lucida Sans"/>
                <a:cs typeface="Lucida Sans"/>
              </a:rPr>
              <a:t>Email </a:t>
            </a:r>
            <a:r>
              <a:rPr sz="1200" b="1" spc="-30" dirty="0">
                <a:latin typeface="Lucida Sans"/>
                <a:cs typeface="Lucida Sans"/>
              </a:rPr>
              <a:t>Alert</a:t>
            </a:r>
            <a:r>
              <a:rPr sz="1200" spc="-30" dirty="0">
                <a:latin typeface="Lucida Sans" panose="020B0602030504020204" pitchFamily="34" charset="77"/>
                <a:cs typeface="Arial Black"/>
              </a:rPr>
              <a:t>). </a:t>
            </a:r>
            <a:r>
              <a:rPr sz="1200" spc="-125" dirty="0">
                <a:latin typeface="Lucida Sans" panose="020B0602030504020204" pitchFamily="34" charset="77"/>
                <a:cs typeface="Arial Black"/>
              </a:rPr>
              <a:t>Once </a:t>
            </a:r>
            <a:r>
              <a:rPr sz="1200" spc="-85" dirty="0">
                <a:latin typeface="Lucida Sans" panose="020B0602030504020204" pitchFamily="34" charset="77"/>
                <a:cs typeface="Arial Black"/>
              </a:rPr>
              <a:t>you </a:t>
            </a:r>
            <a:r>
              <a:rPr sz="1200" spc="-150" dirty="0">
                <a:latin typeface="Lucida Sans" panose="020B0602030504020204" pitchFamily="34" charset="77"/>
                <a:cs typeface="Arial Black"/>
              </a:rPr>
              <a:t>create </a:t>
            </a:r>
            <a:r>
              <a:rPr sz="1200" spc="-114" dirty="0">
                <a:latin typeface="Lucida Sans" panose="020B0602030504020204" pitchFamily="34" charset="77"/>
                <a:cs typeface="Arial Black"/>
              </a:rPr>
              <a:t>an </a:t>
            </a:r>
            <a:r>
              <a:rPr sz="1200" spc="-120" dirty="0">
                <a:latin typeface="Lucida Sans" panose="020B0602030504020204" pitchFamily="34" charset="77"/>
                <a:cs typeface="Arial Black"/>
              </a:rPr>
              <a:t>automated </a:t>
            </a:r>
            <a:r>
              <a:rPr sz="1200" spc="-130" dirty="0">
                <a:latin typeface="Lucida Sans" panose="020B0602030504020204" pitchFamily="34" charset="77"/>
                <a:cs typeface="Arial Black"/>
              </a:rPr>
              <a:t>action, </a:t>
            </a:r>
            <a:r>
              <a:rPr sz="1200" spc="-105" dirty="0">
                <a:latin typeface="Lucida Sans" panose="020B0602030504020204" pitchFamily="34" charset="77"/>
                <a:cs typeface="Arial Black"/>
              </a:rPr>
              <a:t>add </a:t>
            </a:r>
            <a:r>
              <a:rPr sz="1200" spc="-100" dirty="0">
                <a:latin typeface="Lucida Sans" panose="020B0602030504020204" pitchFamily="34" charset="77"/>
                <a:cs typeface="Arial Black"/>
              </a:rPr>
              <a:t>it </a:t>
            </a:r>
            <a:r>
              <a:rPr sz="1200" spc="-105" dirty="0">
                <a:latin typeface="Lucida Sans" panose="020B0602030504020204" pitchFamily="34" charset="77"/>
                <a:cs typeface="Arial Black"/>
              </a:rPr>
              <a:t>to </a:t>
            </a:r>
            <a:r>
              <a:rPr sz="1200" spc="-135" dirty="0">
                <a:latin typeface="Lucida Sans" panose="020B0602030504020204" pitchFamily="34" charset="77"/>
                <a:cs typeface="Arial Black"/>
              </a:rPr>
              <a:t>a </a:t>
            </a:r>
            <a:r>
              <a:rPr sz="1200" spc="-140" dirty="0">
                <a:latin typeface="Lucida Sans" panose="020B0602030504020204" pitchFamily="34" charset="77"/>
                <a:cs typeface="Arial Black"/>
              </a:rPr>
              <a:t>process, </a:t>
            </a:r>
            <a:r>
              <a:rPr sz="1200" spc="-65" dirty="0">
                <a:latin typeface="Lucida Sans" panose="020B0602030504020204" pitchFamily="34" charset="77"/>
                <a:cs typeface="Arial Black"/>
              </a:rPr>
              <a:t>or </a:t>
            </a:r>
            <a:r>
              <a:rPr sz="1200" spc="-105" dirty="0">
                <a:latin typeface="Lucida Sans" panose="020B0602030504020204" pitchFamily="34" charset="77"/>
                <a:cs typeface="Arial Black"/>
              </a:rPr>
              <a:t>other </a:t>
            </a:r>
            <a:r>
              <a:rPr sz="1200" spc="-120" dirty="0">
                <a:latin typeface="Lucida Sans" panose="020B0602030504020204" pitchFamily="34" charset="77"/>
                <a:cs typeface="Arial Black"/>
              </a:rPr>
              <a:t>automated</a:t>
            </a:r>
            <a:r>
              <a:rPr sz="1200" spc="-125" dirty="0">
                <a:latin typeface="Lucida Sans" panose="020B0602030504020204" pitchFamily="34" charset="77"/>
                <a:cs typeface="Arial Black"/>
              </a:rPr>
              <a:t> </a:t>
            </a:r>
            <a:r>
              <a:rPr sz="1200" spc="-135" dirty="0">
                <a:latin typeface="Lucida Sans" panose="020B0602030504020204" pitchFamily="34" charset="77"/>
                <a:cs typeface="Arial Black"/>
              </a:rPr>
              <a:t>process.</a:t>
            </a:r>
            <a:endParaRPr sz="1200">
              <a:latin typeface="Lucida Sans" panose="020B0602030504020204" pitchFamily="34" charset="77"/>
              <a:cs typeface="Arial Black"/>
            </a:endParaRPr>
          </a:p>
          <a:p>
            <a:pPr marL="12700">
              <a:lnSpc>
                <a:spcPct val="100000"/>
              </a:lnSpc>
              <a:spcBef>
                <a:spcPts val="875"/>
              </a:spcBef>
            </a:pPr>
            <a:r>
              <a:rPr sz="1850" b="1" spc="-30" dirty="0">
                <a:latin typeface="Lucida Sans"/>
                <a:cs typeface="Lucida Sans"/>
              </a:rPr>
              <a:t>Apex</a:t>
            </a:r>
            <a:endParaRPr sz="1850">
              <a:latin typeface="Lucida Sans"/>
              <a:cs typeface="Lucida Sans"/>
            </a:endParaRPr>
          </a:p>
          <a:p>
            <a:pPr marL="246379" indent="-233679">
              <a:lnSpc>
                <a:spcPct val="100000"/>
              </a:lnSpc>
              <a:spcBef>
                <a:spcPts val="1075"/>
              </a:spcBef>
              <a:buClr>
                <a:srgbClr val="787878"/>
              </a:buClr>
              <a:buSzPct val="70833"/>
              <a:buFont typeface="Arial"/>
              <a:buChar char="•"/>
              <a:tabLst>
                <a:tab pos="245745" algn="l"/>
                <a:tab pos="246379" algn="l"/>
              </a:tabLst>
            </a:pPr>
            <a:r>
              <a:rPr sz="1200" b="1" spc="-45" dirty="0">
                <a:latin typeface="Lucida Sans"/>
                <a:cs typeface="Lucida Sans"/>
              </a:rPr>
              <a:t>Apex </a:t>
            </a:r>
            <a:r>
              <a:rPr sz="1200" b="1" spc="-50" dirty="0">
                <a:latin typeface="Lucida Sans"/>
                <a:cs typeface="Lucida Sans"/>
              </a:rPr>
              <a:t>Clasess </a:t>
            </a:r>
            <a:r>
              <a:rPr sz="1200" spc="-105" dirty="0">
                <a:latin typeface="Lucida Sans" panose="020B0602030504020204" pitchFamily="34" charset="77"/>
                <a:cs typeface="Arial Black"/>
              </a:rPr>
              <a:t>and </a:t>
            </a:r>
            <a:r>
              <a:rPr sz="1200" b="1" spc="-70" dirty="0">
                <a:latin typeface="Lucida Sans"/>
                <a:cs typeface="Lucida Sans"/>
              </a:rPr>
              <a:t>Triggers </a:t>
            </a:r>
            <a:r>
              <a:rPr sz="1200" spc="-114" dirty="0">
                <a:latin typeface="Lucida Sans" panose="020B0602030504020204" pitchFamily="34" charset="77"/>
                <a:cs typeface="Arial Black"/>
              </a:rPr>
              <a:t>are </a:t>
            </a:r>
            <a:r>
              <a:rPr sz="1200" spc="-135" dirty="0">
                <a:latin typeface="Lucida Sans" panose="020B0602030504020204" pitchFamily="34" charset="77"/>
                <a:cs typeface="Arial Black"/>
              </a:rPr>
              <a:t>code </a:t>
            </a:r>
            <a:r>
              <a:rPr sz="1200" spc="-125" dirty="0">
                <a:latin typeface="Lucida Sans" panose="020B0602030504020204" pitchFamily="34" charset="77"/>
                <a:cs typeface="Arial Black"/>
              </a:rPr>
              <a:t>that </a:t>
            </a:r>
            <a:r>
              <a:rPr sz="1200" spc="-114" dirty="0">
                <a:latin typeface="Lucida Sans" panose="020B0602030504020204" pitchFamily="34" charset="77"/>
                <a:cs typeface="Arial Black"/>
              </a:rPr>
              <a:t>could </a:t>
            </a:r>
            <a:r>
              <a:rPr sz="1200" spc="-110" dirty="0">
                <a:latin typeface="Lucida Sans" panose="020B0602030504020204" pitchFamily="34" charset="77"/>
                <a:cs typeface="Arial Black"/>
              </a:rPr>
              <a:t>be </a:t>
            </a:r>
            <a:r>
              <a:rPr sz="1200" spc="-105" dirty="0">
                <a:latin typeface="Lucida Sans" panose="020B0602030504020204" pitchFamily="34" charset="77"/>
                <a:cs typeface="Arial Black"/>
              </a:rPr>
              <a:t>defined to </a:t>
            </a:r>
            <a:r>
              <a:rPr sz="1200" spc="-125" dirty="0">
                <a:latin typeface="Lucida Sans" panose="020B0602030504020204" pitchFamily="34" charset="77"/>
                <a:cs typeface="Arial Black"/>
              </a:rPr>
              <a:t>automate </a:t>
            </a:r>
            <a:r>
              <a:rPr sz="1200" spc="-130" dirty="0">
                <a:latin typeface="Lucida Sans" panose="020B0602030504020204" pitchFamily="34" charset="77"/>
                <a:cs typeface="Arial Black"/>
              </a:rPr>
              <a:t>business logic </a:t>
            </a:r>
            <a:r>
              <a:rPr sz="1200" spc="-75" dirty="0">
                <a:latin typeface="Lucida Sans" panose="020B0602030504020204" pitchFamily="34" charset="77"/>
                <a:cs typeface="Arial Black"/>
              </a:rPr>
              <a:t>in</a:t>
            </a:r>
            <a:r>
              <a:rPr sz="1200" spc="220" dirty="0">
                <a:latin typeface="Lucida Sans" panose="020B0602030504020204" pitchFamily="34" charset="77"/>
                <a:cs typeface="Arial Black"/>
              </a:rPr>
              <a:t> </a:t>
            </a:r>
            <a:r>
              <a:rPr sz="1200" spc="-140" dirty="0">
                <a:latin typeface="Lucida Sans" panose="020B0602030504020204" pitchFamily="34" charset="77"/>
                <a:cs typeface="Arial Black"/>
              </a:rPr>
              <a:t>Salesforce.</a:t>
            </a:r>
            <a:endParaRPr sz="1200">
              <a:latin typeface="Lucida Sans" panose="020B0602030504020204" pitchFamily="34" charset="77"/>
              <a:cs typeface="Arial Black"/>
            </a:endParaRPr>
          </a:p>
        </p:txBody>
      </p:sp>
    </p:spTree>
    <p:extLst>
      <p:ext uri="{BB962C8B-B14F-4D97-AF65-F5344CB8AC3E}">
        <p14:creationId xmlns:p14="http://schemas.microsoft.com/office/powerpoint/2010/main" val="9456303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3486150" cy="549275"/>
          </a:xfrm>
          <a:prstGeom prst="rect">
            <a:avLst/>
          </a:prstGeom>
          <a:blipFill>
            <a:blip r:embed="rId2" cstate="print"/>
            <a:stretch>
              <a:fillRect/>
            </a:stretch>
          </a:blipFill>
        </p:spPr>
        <p:txBody>
          <a:bodyPr wrap="square" lIns="0" tIns="0" rIns="0" bIns="0" rtlCol="0"/>
          <a:lstStyle/>
          <a:p>
            <a:endParaRPr/>
          </a:p>
        </p:txBody>
      </p:sp>
      <p:grpSp>
        <p:nvGrpSpPr>
          <p:cNvPr id="3" name="object 3"/>
          <p:cNvGrpSpPr/>
          <p:nvPr/>
        </p:nvGrpSpPr>
        <p:grpSpPr>
          <a:xfrm>
            <a:off x="4389120" y="12699"/>
            <a:ext cx="7802880" cy="6845300"/>
            <a:chOff x="4389120" y="12699"/>
            <a:chExt cx="7802880" cy="6845300"/>
          </a:xfrm>
        </p:grpSpPr>
        <p:sp>
          <p:nvSpPr>
            <p:cNvPr id="4" name="object 4"/>
            <p:cNvSpPr/>
            <p:nvPr/>
          </p:nvSpPr>
          <p:spPr>
            <a:xfrm>
              <a:off x="6502400" y="12699"/>
              <a:ext cx="5689600" cy="68453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389120" y="2407920"/>
              <a:ext cx="7772400" cy="3454400"/>
            </a:xfrm>
            <a:prstGeom prst="rect">
              <a:avLst/>
            </a:prstGeom>
            <a:blipFill>
              <a:blip r:embed="rId4" cstate="print"/>
              <a:stretch>
                <a:fillRect/>
              </a:stretch>
            </a:blipFill>
          </p:spPr>
          <p:txBody>
            <a:bodyPr wrap="square" lIns="0" tIns="0" rIns="0" bIns="0" rtlCol="0"/>
            <a:lstStyle/>
            <a:p>
              <a:endParaRPr/>
            </a:p>
          </p:txBody>
        </p:sp>
      </p:grpSp>
      <p:sp>
        <p:nvSpPr>
          <p:cNvPr id="6" name="object 6"/>
          <p:cNvSpPr txBox="1"/>
          <p:nvPr/>
        </p:nvSpPr>
        <p:spPr>
          <a:xfrm>
            <a:off x="505142" y="1669034"/>
            <a:ext cx="10448290" cy="4121641"/>
          </a:xfrm>
          <a:prstGeom prst="rect">
            <a:avLst/>
          </a:prstGeom>
        </p:spPr>
        <p:txBody>
          <a:bodyPr vert="horz" wrap="square" lIns="0" tIns="12700" rIns="0" bIns="0" rtlCol="0">
            <a:spAutoFit/>
          </a:bodyPr>
          <a:lstStyle/>
          <a:p>
            <a:pPr marL="246379" marR="5080" indent="-234315">
              <a:lnSpc>
                <a:spcPct val="100000"/>
              </a:lnSpc>
              <a:spcBef>
                <a:spcPts val="100"/>
              </a:spcBef>
              <a:buFont typeface="Arial"/>
              <a:buChar char="•"/>
              <a:tabLst>
                <a:tab pos="246379" algn="l"/>
                <a:tab pos="247015" algn="l"/>
              </a:tabLst>
            </a:pPr>
            <a:r>
              <a:rPr sz="1200" spc="-175" dirty="0">
                <a:latin typeface="Lucida Sans" panose="020B0602030504020204" pitchFamily="34" charset="77"/>
                <a:cs typeface="Arial Black"/>
              </a:rPr>
              <a:t>A </a:t>
            </a:r>
            <a:r>
              <a:rPr sz="1200" spc="-114" dirty="0">
                <a:latin typeface="Lucida Sans" panose="020B0602030504020204" pitchFamily="34" charset="77"/>
                <a:cs typeface="Arial Black"/>
              </a:rPr>
              <a:t>workflow </a:t>
            </a:r>
            <a:r>
              <a:rPr sz="1200" spc="-90" dirty="0">
                <a:latin typeface="Lucida Sans" panose="020B0602030504020204" pitchFamily="34" charset="77"/>
                <a:cs typeface="Arial Black"/>
              </a:rPr>
              <a:t>rule </a:t>
            </a:r>
            <a:r>
              <a:rPr sz="1200" spc="-125" dirty="0">
                <a:latin typeface="Lucida Sans" panose="020B0602030504020204" pitchFamily="34" charset="77"/>
                <a:cs typeface="Arial Black"/>
              </a:rPr>
              <a:t>is </a:t>
            </a:r>
            <a:r>
              <a:rPr sz="1200" spc="-114" dirty="0">
                <a:latin typeface="Lucida Sans" panose="020B0602030504020204" pitchFamily="34" charset="77"/>
                <a:cs typeface="Arial Black"/>
              </a:rPr>
              <a:t>the </a:t>
            </a:r>
            <a:r>
              <a:rPr sz="1200" spc="-100" dirty="0">
                <a:latin typeface="Lucida Sans" panose="020B0602030504020204" pitchFamily="34" charset="77"/>
                <a:cs typeface="Arial Black"/>
              </a:rPr>
              <a:t>main </a:t>
            </a:r>
            <a:r>
              <a:rPr sz="1200" spc="-120" dirty="0">
                <a:latin typeface="Lucida Sans" panose="020B0602030504020204" pitchFamily="34" charset="77"/>
                <a:cs typeface="Arial Black"/>
              </a:rPr>
              <a:t>container </a:t>
            </a:r>
            <a:r>
              <a:rPr sz="1200" spc="-65" dirty="0">
                <a:latin typeface="Lucida Sans" panose="020B0602030504020204" pitchFamily="34" charset="77"/>
                <a:cs typeface="Arial Black"/>
              </a:rPr>
              <a:t>for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set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workflow instructions. </a:t>
            </a:r>
            <a:r>
              <a:rPr sz="1200" spc="-160" dirty="0">
                <a:latin typeface="Lucida Sans" panose="020B0602030504020204" pitchFamily="34" charset="77"/>
                <a:cs typeface="Arial Black"/>
              </a:rPr>
              <a:t>These </a:t>
            </a:r>
            <a:r>
              <a:rPr sz="1200" spc="-120" dirty="0">
                <a:latin typeface="Lucida Sans" panose="020B0602030504020204" pitchFamily="34" charset="77"/>
                <a:cs typeface="Arial Black"/>
              </a:rPr>
              <a:t>instructions </a:t>
            </a:r>
            <a:r>
              <a:rPr sz="1200" spc="-160" dirty="0">
                <a:latin typeface="Lucida Sans" panose="020B0602030504020204" pitchFamily="34" charset="77"/>
                <a:cs typeface="Arial Black"/>
              </a:rPr>
              <a:t>can </a:t>
            </a:r>
            <a:r>
              <a:rPr sz="1200" spc="-140" dirty="0">
                <a:latin typeface="Lucida Sans" panose="020B0602030504020204" pitchFamily="34" charset="77"/>
                <a:cs typeface="Arial Black"/>
              </a:rPr>
              <a:t>always </a:t>
            </a:r>
            <a:r>
              <a:rPr sz="1200" spc="-110" dirty="0">
                <a:latin typeface="Lucida Sans" panose="020B0602030504020204" pitchFamily="34" charset="77"/>
                <a:cs typeface="Arial Black"/>
              </a:rPr>
              <a:t>be summed </a:t>
            </a:r>
            <a:r>
              <a:rPr sz="1200" spc="-75" dirty="0">
                <a:latin typeface="Lucida Sans" panose="020B0602030504020204" pitchFamily="34" charset="77"/>
                <a:cs typeface="Arial Black"/>
              </a:rPr>
              <a:t>up in </a:t>
            </a:r>
            <a:r>
              <a:rPr sz="1200" b="1" spc="5" dirty="0">
                <a:latin typeface="Lucida Sans"/>
                <a:cs typeface="Lucida Sans"/>
              </a:rPr>
              <a:t>an </a:t>
            </a:r>
            <a:r>
              <a:rPr sz="1200" b="1" spc="-15" dirty="0">
                <a:latin typeface="Lucida Sans"/>
                <a:cs typeface="Lucida Sans"/>
              </a:rPr>
              <a:t>if/then </a:t>
            </a:r>
            <a:r>
              <a:rPr sz="1200" b="1" spc="10" dirty="0">
                <a:latin typeface="Lucida Sans"/>
                <a:cs typeface="Lucida Sans"/>
              </a:rPr>
              <a:t>statement</a:t>
            </a:r>
            <a:r>
              <a:rPr sz="1200" spc="10" dirty="0">
                <a:latin typeface="Lucida Sans" panose="020B0602030504020204" pitchFamily="34" charset="77"/>
                <a:cs typeface="Arial Black"/>
              </a:rPr>
              <a:t>.  </a:t>
            </a:r>
            <a:r>
              <a:rPr sz="1200" spc="-100" dirty="0">
                <a:latin typeface="Lucida Sans" panose="020B0602030504020204" pitchFamily="34" charset="77"/>
                <a:cs typeface="Arial Black"/>
              </a:rPr>
              <a:t>For </a:t>
            </a:r>
            <a:r>
              <a:rPr sz="1200" spc="-125" dirty="0">
                <a:latin typeface="Lucida Sans" panose="020B0602030504020204" pitchFamily="34" charset="77"/>
                <a:cs typeface="Arial Black"/>
              </a:rPr>
              <a:t>example: </a:t>
            </a:r>
            <a:r>
              <a:rPr sz="1200" spc="-105" dirty="0">
                <a:latin typeface="Lucida Sans" panose="020B0602030504020204" pitchFamily="34" charset="77"/>
                <a:cs typeface="Arial Black"/>
              </a:rPr>
              <a:t>If </a:t>
            </a:r>
            <a:r>
              <a:rPr sz="1200" spc="-120" dirty="0">
                <a:latin typeface="Lucida Sans" panose="020B0602030504020204" pitchFamily="34" charset="77"/>
                <a:cs typeface="Arial Black"/>
              </a:rPr>
              <a:t>it’s </a:t>
            </a:r>
            <a:r>
              <a:rPr sz="1200" spc="-105" dirty="0">
                <a:latin typeface="Lucida Sans" panose="020B0602030504020204" pitchFamily="34" charset="77"/>
                <a:cs typeface="Arial Black"/>
              </a:rPr>
              <a:t>raining, </a:t>
            </a:r>
            <a:r>
              <a:rPr sz="1200" spc="-114" dirty="0">
                <a:latin typeface="Lucida Sans" panose="020B0602030504020204" pitchFamily="34" charset="77"/>
                <a:cs typeface="Arial Black"/>
              </a:rPr>
              <a:t>then </a:t>
            </a:r>
            <a:r>
              <a:rPr sz="1200" spc="-90" dirty="0">
                <a:latin typeface="Lucida Sans" panose="020B0602030504020204" pitchFamily="34" charset="77"/>
                <a:cs typeface="Arial Black"/>
              </a:rPr>
              <a:t>bring </a:t>
            </a:r>
            <a:r>
              <a:rPr sz="1200" spc="-114" dirty="0">
                <a:latin typeface="Lucida Sans" panose="020B0602030504020204" pitchFamily="34" charset="77"/>
                <a:cs typeface="Arial Black"/>
              </a:rPr>
              <a:t>an</a:t>
            </a:r>
            <a:r>
              <a:rPr sz="1200" spc="-50" dirty="0">
                <a:latin typeface="Lucida Sans" panose="020B0602030504020204" pitchFamily="34" charset="77"/>
                <a:cs typeface="Arial Black"/>
              </a:rPr>
              <a:t> </a:t>
            </a:r>
            <a:r>
              <a:rPr sz="1200" spc="-100" dirty="0">
                <a:latin typeface="Lucida Sans" panose="020B0602030504020204" pitchFamily="34" charset="77"/>
                <a:cs typeface="Arial Black"/>
              </a:rPr>
              <a:t>umbrella</a:t>
            </a:r>
            <a:endParaRPr sz="1200">
              <a:latin typeface="Lucida Sans" panose="020B0602030504020204" pitchFamily="34" charset="77"/>
              <a:cs typeface="Arial Black"/>
            </a:endParaRPr>
          </a:p>
          <a:p>
            <a:pPr marL="246379" marR="7055484" indent="-234315">
              <a:lnSpc>
                <a:spcPct val="100000"/>
              </a:lnSpc>
              <a:spcBef>
                <a:spcPts val="550"/>
              </a:spcBef>
              <a:buClr>
                <a:srgbClr val="000000"/>
              </a:buClr>
              <a:buFont typeface="Arial"/>
              <a:buChar char="•"/>
              <a:tabLst>
                <a:tab pos="246379" algn="l"/>
                <a:tab pos="247015" algn="l"/>
              </a:tabLst>
            </a:pPr>
            <a:r>
              <a:rPr sz="1200" spc="-105" dirty="0">
                <a:solidFill>
                  <a:srgbClr val="3E3E3E"/>
                </a:solidFill>
                <a:latin typeface="Lucida Sans" panose="020B0602030504020204" pitchFamily="34" charset="77"/>
                <a:cs typeface="Arial Black"/>
              </a:rPr>
              <a:t>Workflow </a:t>
            </a:r>
            <a:r>
              <a:rPr sz="1200" spc="-110" dirty="0">
                <a:solidFill>
                  <a:srgbClr val="3E3E3E"/>
                </a:solidFill>
                <a:latin typeface="Lucida Sans" panose="020B0602030504020204" pitchFamily="34" charset="77"/>
                <a:cs typeface="Arial Black"/>
              </a:rPr>
              <a:t>rules </a:t>
            </a:r>
            <a:r>
              <a:rPr sz="1200" spc="-155" dirty="0">
                <a:solidFill>
                  <a:srgbClr val="3E3E3E"/>
                </a:solidFill>
                <a:latin typeface="Lucida Sans" panose="020B0602030504020204" pitchFamily="34" charset="77"/>
                <a:cs typeface="Arial Black"/>
              </a:rPr>
              <a:t>can </a:t>
            </a:r>
            <a:r>
              <a:rPr sz="1200" spc="-105" dirty="0">
                <a:solidFill>
                  <a:srgbClr val="3E3E3E"/>
                </a:solidFill>
                <a:latin typeface="Lucida Sans" panose="020B0602030504020204" pitchFamily="34" charset="77"/>
                <a:cs typeface="Arial Black"/>
              </a:rPr>
              <a:t>be </a:t>
            </a:r>
            <a:r>
              <a:rPr sz="1200" spc="-100" dirty="0">
                <a:solidFill>
                  <a:srgbClr val="3E3E3E"/>
                </a:solidFill>
                <a:latin typeface="Lucida Sans" panose="020B0602030504020204" pitchFamily="34" charset="77"/>
                <a:cs typeface="Arial Black"/>
              </a:rPr>
              <a:t>broken </a:t>
            </a:r>
            <a:r>
              <a:rPr sz="1200" spc="-95" dirty="0">
                <a:solidFill>
                  <a:srgbClr val="3E3E3E"/>
                </a:solidFill>
                <a:latin typeface="Lucida Sans" panose="020B0602030504020204" pitchFamily="34" charset="77"/>
                <a:cs typeface="Arial Black"/>
              </a:rPr>
              <a:t>into </a:t>
            </a:r>
            <a:r>
              <a:rPr sz="1200" spc="-130" dirty="0">
                <a:solidFill>
                  <a:srgbClr val="3E3E3E"/>
                </a:solidFill>
                <a:latin typeface="Lucida Sans" panose="020B0602030504020204" pitchFamily="34" charset="77"/>
                <a:cs typeface="Arial Black"/>
              </a:rPr>
              <a:t>two </a:t>
            </a:r>
            <a:r>
              <a:rPr sz="1200" spc="-100" dirty="0">
                <a:solidFill>
                  <a:srgbClr val="3E3E3E"/>
                </a:solidFill>
                <a:latin typeface="Lucida Sans" panose="020B0602030504020204" pitchFamily="34" charset="77"/>
                <a:cs typeface="Arial Black"/>
              </a:rPr>
              <a:t>main  </a:t>
            </a:r>
            <a:r>
              <a:rPr sz="1200" spc="-120" dirty="0">
                <a:solidFill>
                  <a:srgbClr val="3E3E3E"/>
                </a:solidFill>
                <a:latin typeface="Lucida Sans" panose="020B0602030504020204" pitchFamily="34" charset="77"/>
                <a:cs typeface="Arial Black"/>
              </a:rPr>
              <a:t>components:</a:t>
            </a:r>
            <a:endParaRPr sz="1200">
              <a:latin typeface="Lucida Sans" panose="020B0602030504020204" pitchFamily="34" charset="77"/>
              <a:cs typeface="Arial Black"/>
            </a:endParaRPr>
          </a:p>
          <a:p>
            <a:pPr marL="246379" marR="6565900" lvl="1">
              <a:lnSpc>
                <a:spcPct val="100000"/>
              </a:lnSpc>
              <a:spcBef>
                <a:spcPts val="5"/>
              </a:spcBef>
              <a:buAutoNum type="arabicPeriod"/>
              <a:tabLst>
                <a:tab pos="419734" algn="l"/>
              </a:tabLst>
            </a:pPr>
            <a:r>
              <a:rPr sz="1200" b="1" spc="10" dirty="0">
                <a:solidFill>
                  <a:srgbClr val="3E3E3E"/>
                </a:solidFill>
                <a:latin typeface="Lucida Sans"/>
                <a:cs typeface="Lucida Sans"/>
              </a:rPr>
              <a:t>Criteria: </a:t>
            </a:r>
            <a:r>
              <a:rPr sz="1200" spc="-114" dirty="0">
                <a:solidFill>
                  <a:srgbClr val="3E3E3E"/>
                </a:solidFill>
                <a:latin typeface="Lucida Sans" panose="020B0602030504020204" pitchFamily="34" charset="77"/>
                <a:cs typeface="Arial Black"/>
              </a:rPr>
              <a:t>the </a:t>
            </a:r>
            <a:r>
              <a:rPr sz="1200" b="1" spc="20" dirty="0">
                <a:solidFill>
                  <a:srgbClr val="3E3E3E"/>
                </a:solidFill>
                <a:latin typeface="Lucida Sans"/>
                <a:cs typeface="Lucida Sans"/>
              </a:rPr>
              <a:t>“if” </a:t>
            </a:r>
            <a:r>
              <a:rPr sz="1200" b="1" spc="-5" dirty="0">
                <a:solidFill>
                  <a:srgbClr val="3E3E3E"/>
                </a:solidFill>
                <a:latin typeface="Lucida Sans"/>
                <a:cs typeface="Lucida Sans"/>
              </a:rPr>
              <a:t>part </a:t>
            </a:r>
            <a:r>
              <a:rPr sz="1200" spc="-75" dirty="0">
                <a:solidFill>
                  <a:srgbClr val="3E3E3E"/>
                </a:solidFill>
                <a:latin typeface="Lucida Sans" panose="020B0602030504020204" pitchFamily="34" charset="77"/>
                <a:cs typeface="Arial Black"/>
              </a:rPr>
              <a:t>of </a:t>
            </a:r>
            <a:r>
              <a:rPr sz="1200" spc="-114" dirty="0">
                <a:solidFill>
                  <a:srgbClr val="3E3E3E"/>
                </a:solidFill>
                <a:latin typeface="Lucida Sans" panose="020B0602030504020204" pitchFamily="34" charset="77"/>
                <a:cs typeface="Arial Black"/>
              </a:rPr>
              <a:t>the </a:t>
            </a:r>
            <a:r>
              <a:rPr sz="1200" spc="-95" dirty="0">
                <a:solidFill>
                  <a:srgbClr val="3E3E3E"/>
                </a:solidFill>
                <a:latin typeface="Lucida Sans" panose="020B0602030504020204" pitchFamily="34" charset="77"/>
                <a:cs typeface="Arial Black"/>
              </a:rPr>
              <a:t>“if/then” </a:t>
            </a:r>
            <a:r>
              <a:rPr sz="1200" spc="-130" dirty="0">
                <a:solidFill>
                  <a:srgbClr val="3E3E3E"/>
                </a:solidFill>
                <a:latin typeface="Lucida Sans" panose="020B0602030504020204" pitchFamily="34" charset="77"/>
                <a:cs typeface="Arial Black"/>
              </a:rPr>
              <a:t>statement.  </a:t>
            </a:r>
            <a:r>
              <a:rPr sz="1200" spc="-110" dirty="0">
                <a:solidFill>
                  <a:srgbClr val="3E3E3E"/>
                </a:solidFill>
                <a:latin typeface="Lucida Sans" panose="020B0602030504020204" pitchFamily="34" charset="77"/>
                <a:cs typeface="Arial Black"/>
              </a:rPr>
              <a:t>In </a:t>
            </a:r>
            <a:r>
              <a:rPr sz="1200" spc="-105" dirty="0">
                <a:solidFill>
                  <a:srgbClr val="3E3E3E"/>
                </a:solidFill>
                <a:latin typeface="Lucida Sans" panose="020B0602030504020204" pitchFamily="34" charset="77"/>
                <a:cs typeface="Arial Black"/>
              </a:rPr>
              <a:t>other </a:t>
            </a:r>
            <a:r>
              <a:rPr sz="1200" spc="-114" dirty="0">
                <a:solidFill>
                  <a:srgbClr val="3E3E3E"/>
                </a:solidFill>
                <a:latin typeface="Lucida Sans" panose="020B0602030504020204" pitchFamily="34" charset="77"/>
                <a:cs typeface="Arial Black"/>
              </a:rPr>
              <a:t>words, </a:t>
            </a:r>
            <a:r>
              <a:rPr sz="1200" spc="-135" dirty="0">
                <a:solidFill>
                  <a:srgbClr val="3E3E3E"/>
                </a:solidFill>
                <a:latin typeface="Lucida Sans" panose="020B0602030504020204" pitchFamily="34" charset="77"/>
                <a:cs typeface="Arial Black"/>
              </a:rPr>
              <a:t>what </a:t>
            </a:r>
            <a:r>
              <a:rPr sz="1200" spc="-114" dirty="0">
                <a:solidFill>
                  <a:srgbClr val="3E3E3E"/>
                </a:solidFill>
                <a:latin typeface="Lucida Sans" panose="020B0602030504020204" pitchFamily="34" charset="77"/>
                <a:cs typeface="Arial Black"/>
              </a:rPr>
              <a:t>must </a:t>
            </a:r>
            <a:r>
              <a:rPr sz="1200" spc="-105" dirty="0">
                <a:solidFill>
                  <a:srgbClr val="3E3E3E"/>
                </a:solidFill>
                <a:latin typeface="Lucida Sans" panose="020B0602030504020204" pitchFamily="34" charset="77"/>
                <a:cs typeface="Arial Black"/>
              </a:rPr>
              <a:t>be </a:t>
            </a:r>
            <a:r>
              <a:rPr sz="1200" spc="-100" dirty="0">
                <a:solidFill>
                  <a:srgbClr val="3E3E3E"/>
                </a:solidFill>
                <a:latin typeface="Lucida Sans" panose="020B0602030504020204" pitchFamily="34" charset="77"/>
                <a:cs typeface="Arial Black"/>
              </a:rPr>
              <a:t>true </a:t>
            </a:r>
            <a:r>
              <a:rPr sz="1200" spc="-75" dirty="0">
                <a:solidFill>
                  <a:srgbClr val="3E3E3E"/>
                </a:solidFill>
                <a:latin typeface="Lucida Sans" panose="020B0602030504020204" pitchFamily="34" charset="77"/>
                <a:cs typeface="Arial Black"/>
              </a:rPr>
              <a:t>of </a:t>
            </a:r>
            <a:r>
              <a:rPr sz="1200" spc="-114" dirty="0">
                <a:solidFill>
                  <a:srgbClr val="3E3E3E"/>
                </a:solidFill>
                <a:latin typeface="Lucida Sans" panose="020B0602030504020204" pitchFamily="34" charset="77"/>
                <a:cs typeface="Arial Black"/>
              </a:rPr>
              <a:t>the record </a:t>
            </a:r>
            <a:r>
              <a:rPr sz="1200" spc="-70" dirty="0">
                <a:solidFill>
                  <a:srgbClr val="3E3E3E"/>
                </a:solidFill>
                <a:latin typeface="Lucida Sans" panose="020B0602030504020204" pitchFamily="34" charset="77"/>
                <a:cs typeface="Arial Black"/>
              </a:rPr>
              <a:t>for  </a:t>
            </a:r>
            <a:r>
              <a:rPr sz="1200" spc="-114" dirty="0">
                <a:solidFill>
                  <a:srgbClr val="3E3E3E"/>
                </a:solidFill>
                <a:latin typeface="Lucida Sans" panose="020B0602030504020204" pitchFamily="34" charset="77"/>
                <a:cs typeface="Arial Black"/>
              </a:rPr>
              <a:t>the workflow </a:t>
            </a:r>
            <a:r>
              <a:rPr sz="1200" spc="-90" dirty="0">
                <a:solidFill>
                  <a:srgbClr val="3E3E3E"/>
                </a:solidFill>
                <a:latin typeface="Lucida Sans" panose="020B0602030504020204" pitchFamily="34" charset="77"/>
                <a:cs typeface="Arial Black"/>
              </a:rPr>
              <a:t>rule </a:t>
            </a:r>
            <a:r>
              <a:rPr sz="1200" spc="-105" dirty="0">
                <a:solidFill>
                  <a:srgbClr val="3E3E3E"/>
                </a:solidFill>
                <a:latin typeface="Lucida Sans" panose="020B0602030504020204" pitchFamily="34" charset="77"/>
                <a:cs typeface="Arial Black"/>
              </a:rPr>
              <a:t>to </a:t>
            </a:r>
            <a:r>
              <a:rPr sz="1200" spc="-155" dirty="0">
                <a:solidFill>
                  <a:srgbClr val="3E3E3E"/>
                </a:solidFill>
                <a:latin typeface="Lucida Sans" panose="020B0602030504020204" pitchFamily="34" charset="77"/>
                <a:cs typeface="Arial Black"/>
              </a:rPr>
              <a:t>execute </a:t>
            </a:r>
            <a:r>
              <a:rPr sz="1200" spc="-114" dirty="0">
                <a:solidFill>
                  <a:srgbClr val="3E3E3E"/>
                </a:solidFill>
                <a:latin typeface="Lucida Sans" panose="020B0602030504020204" pitchFamily="34" charset="77"/>
                <a:cs typeface="Arial Black"/>
              </a:rPr>
              <a:t>the </a:t>
            </a:r>
            <a:r>
              <a:rPr sz="1200" spc="-145" dirty="0">
                <a:solidFill>
                  <a:srgbClr val="3E3E3E"/>
                </a:solidFill>
                <a:latin typeface="Lucida Sans" panose="020B0602030504020204" pitchFamily="34" charset="77"/>
                <a:cs typeface="Arial Black"/>
              </a:rPr>
              <a:t>associated  </a:t>
            </a:r>
            <a:r>
              <a:rPr sz="1200" spc="-130" dirty="0">
                <a:solidFill>
                  <a:srgbClr val="3E3E3E"/>
                </a:solidFill>
                <a:latin typeface="Lucida Sans" panose="020B0602030504020204" pitchFamily="34" charset="77"/>
                <a:cs typeface="Arial Black"/>
              </a:rPr>
              <a:t>actions.</a:t>
            </a:r>
            <a:endParaRPr sz="1200">
              <a:latin typeface="Lucida Sans" panose="020B0602030504020204" pitchFamily="34" charset="77"/>
              <a:cs typeface="Arial Black"/>
            </a:endParaRPr>
          </a:p>
          <a:p>
            <a:pPr marL="246379" marR="6806565" lvl="1">
              <a:lnSpc>
                <a:spcPct val="100000"/>
              </a:lnSpc>
              <a:spcBef>
                <a:spcPts val="10"/>
              </a:spcBef>
              <a:buAutoNum type="arabicPeriod"/>
              <a:tabLst>
                <a:tab pos="419734" algn="l"/>
              </a:tabLst>
            </a:pPr>
            <a:r>
              <a:rPr sz="1200" b="1" spc="-20" dirty="0">
                <a:solidFill>
                  <a:srgbClr val="3E3E3E"/>
                </a:solidFill>
                <a:latin typeface="Lucida Sans"/>
                <a:cs typeface="Lucida Sans"/>
              </a:rPr>
              <a:t>Actions: </a:t>
            </a:r>
            <a:r>
              <a:rPr sz="1200" spc="-114" dirty="0">
                <a:solidFill>
                  <a:srgbClr val="3E3E3E"/>
                </a:solidFill>
                <a:latin typeface="Lucida Sans" panose="020B0602030504020204" pitchFamily="34" charset="77"/>
                <a:cs typeface="Arial Black"/>
              </a:rPr>
              <a:t>the </a:t>
            </a:r>
            <a:r>
              <a:rPr sz="1200" b="1" spc="20" dirty="0">
                <a:solidFill>
                  <a:srgbClr val="3E3E3E"/>
                </a:solidFill>
                <a:latin typeface="Lucida Sans"/>
                <a:cs typeface="Lucida Sans"/>
              </a:rPr>
              <a:t>“then” </a:t>
            </a:r>
            <a:r>
              <a:rPr sz="1200" b="1" spc="-5" dirty="0">
                <a:solidFill>
                  <a:srgbClr val="3E3E3E"/>
                </a:solidFill>
                <a:latin typeface="Lucida Sans"/>
                <a:cs typeface="Lucida Sans"/>
              </a:rPr>
              <a:t>part </a:t>
            </a:r>
            <a:r>
              <a:rPr sz="1200" spc="-75" dirty="0">
                <a:solidFill>
                  <a:srgbClr val="3E3E3E"/>
                </a:solidFill>
                <a:latin typeface="Lucida Sans" panose="020B0602030504020204" pitchFamily="34" charset="77"/>
                <a:cs typeface="Arial Black"/>
              </a:rPr>
              <a:t>of </a:t>
            </a:r>
            <a:r>
              <a:rPr sz="1200" spc="-114" dirty="0">
                <a:solidFill>
                  <a:srgbClr val="3E3E3E"/>
                </a:solidFill>
                <a:latin typeface="Lucida Sans" panose="020B0602030504020204" pitchFamily="34" charset="77"/>
                <a:cs typeface="Arial Black"/>
              </a:rPr>
              <a:t>the </a:t>
            </a:r>
            <a:r>
              <a:rPr sz="1200" spc="-95" dirty="0">
                <a:solidFill>
                  <a:srgbClr val="3E3E3E"/>
                </a:solidFill>
                <a:latin typeface="Lucida Sans" panose="020B0602030504020204" pitchFamily="34" charset="77"/>
                <a:cs typeface="Arial Black"/>
              </a:rPr>
              <a:t>“if/then”  </a:t>
            </a:r>
            <a:r>
              <a:rPr sz="1200" spc="-135" dirty="0">
                <a:solidFill>
                  <a:srgbClr val="3E3E3E"/>
                </a:solidFill>
                <a:latin typeface="Lucida Sans" panose="020B0602030504020204" pitchFamily="34" charset="77"/>
                <a:cs typeface="Arial Black"/>
              </a:rPr>
              <a:t>statement. </a:t>
            </a:r>
            <a:r>
              <a:rPr sz="1200" spc="-110" dirty="0">
                <a:solidFill>
                  <a:srgbClr val="3E3E3E"/>
                </a:solidFill>
                <a:latin typeface="Lucida Sans" panose="020B0602030504020204" pitchFamily="34" charset="77"/>
                <a:cs typeface="Arial Black"/>
              </a:rPr>
              <a:t>In </a:t>
            </a:r>
            <a:r>
              <a:rPr sz="1200" spc="-105" dirty="0">
                <a:solidFill>
                  <a:srgbClr val="3E3E3E"/>
                </a:solidFill>
                <a:latin typeface="Lucida Sans" panose="020B0602030504020204" pitchFamily="34" charset="77"/>
                <a:cs typeface="Arial Black"/>
              </a:rPr>
              <a:t>other </a:t>
            </a:r>
            <a:r>
              <a:rPr sz="1200" spc="-114" dirty="0">
                <a:solidFill>
                  <a:srgbClr val="3E3E3E"/>
                </a:solidFill>
                <a:latin typeface="Lucida Sans" panose="020B0602030504020204" pitchFamily="34" charset="77"/>
                <a:cs typeface="Arial Black"/>
              </a:rPr>
              <a:t>words, </a:t>
            </a:r>
            <a:r>
              <a:rPr sz="1200" spc="-135" dirty="0">
                <a:solidFill>
                  <a:srgbClr val="3E3E3E"/>
                </a:solidFill>
                <a:latin typeface="Lucida Sans" panose="020B0602030504020204" pitchFamily="34" charset="77"/>
                <a:cs typeface="Arial Black"/>
              </a:rPr>
              <a:t>what </a:t>
            </a:r>
            <a:r>
              <a:rPr sz="1200" spc="-105" dirty="0">
                <a:solidFill>
                  <a:srgbClr val="3E3E3E"/>
                </a:solidFill>
                <a:latin typeface="Lucida Sans" panose="020B0602030504020204" pitchFamily="34" charset="77"/>
                <a:cs typeface="Arial Black"/>
              </a:rPr>
              <a:t>to </a:t>
            </a:r>
            <a:r>
              <a:rPr sz="1200" spc="-80" dirty="0">
                <a:solidFill>
                  <a:srgbClr val="3E3E3E"/>
                </a:solidFill>
                <a:latin typeface="Lucida Sans" panose="020B0602030504020204" pitchFamily="34" charset="77"/>
                <a:cs typeface="Arial Black"/>
              </a:rPr>
              <a:t>do </a:t>
            </a:r>
            <a:r>
              <a:rPr sz="1200" spc="-125" dirty="0">
                <a:solidFill>
                  <a:srgbClr val="3E3E3E"/>
                </a:solidFill>
                <a:latin typeface="Lucida Sans" panose="020B0602030504020204" pitchFamily="34" charset="77"/>
                <a:cs typeface="Arial Black"/>
              </a:rPr>
              <a:t>when </a:t>
            </a:r>
            <a:r>
              <a:rPr sz="1200" spc="-114" dirty="0">
                <a:solidFill>
                  <a:srgbClr val="3E3E3E"/>
                </a:solidFill>
                <a:latin typeface="Lucida Sans" panose="020B0602030504020204" pitchFamily="34" charset="77"/>
                <a:cs typeface="Arial Black"/>
              </a:rPr>
              <a:t>the  record </a:t>
            </a:r>
            <a:r>
              <a:rPr sz="1200" spc="-145" dirty="0">
                <a:solidFill>
                  <a:srgbClr val="3E3E3E"/>
                </a:solidFill>
                <a:latin typeface="Lucida Sans" panose="020B0602030504020204" pitchFamily="34" charset="77"/>
                <a:cs typeface="Arial Black"/>
              </a:rPr>
              <a:t>meets </a:t>
            </a:r>
            <a:r>
              <a:rPr sz="1200" spc="-114" dirty="0">
                <a:solidFill>
                  <a:srgbClr val="3E3E3E"/>
                </a:solidFill>
                <a:latin typeface="Lucida Sans" panose="020B0602030504020204" pitchFamily="34" charset="77"/>
                <a:cs typeface="Arial Black"/>
              </a:rPr>
              <a:t>the</a:t>
            </a:r>
            <a:r>
              <a:rPr sz="1200" spc="-155" dirty="0">
                <a:solidFill>
                  <a:srgbClr val="3E3E3E"/>
                </a:solidFill>
                <a:latin typeface="Lucida Sans" panose="020B0602030504020204" pitchFamily="34" charset="77"/>
                <a:cs typeface="Arial Black"/>
              </a:rPr>
              <a:t> </a:t>
            </a:r>
            <a:r>
              <a:rPr sz="1200" spc="-120" dirty="0">
                <a:solidFill>
                  <a:srgbClr val="3E3E3E"/>
                </a:solidFill>
                <a:latin typeface="Lucida Sans" panose="020B0602030504020204" pitchFamily="34" charset="77"/>
                <a:cs typeface="Arial Black"/>
              </a:rPr>
              <a:t>criteria.</a:t>
            </a:r>
            <a:endParaRPr sz="1200">
              <a:latin typeface="Lucida Sans" panose="020B0602030504020204" pitchFamily="34" charset="77"/>
              <a:cs typeface="Arial Black"/>
            </a:endParaRPr>
          </a:p>
          <a:p>
            <a:pPr marL="246379" marR="6837680" indent="-234315">
              <a:lnSpc>
                <a:spcPct val="100000"/>
              </a:lnSpc>
              <a:spcBef>
                <a:spcPts val="405"/>
              </a:spcBef>
              <a:buClr>
                <a:srgbClr val="000000"/>
              </a:buClr>
              <a:buFont typeface="Arial"/>
              <a:buChar char="•"/>
              <a:tabLst>
                <a:tab pos="246379" algn="l"/>
                <a:tab pos="247015" algn="l"/>
              </a:tabLst>
            </a:pPr>
            <a:r>
              <a:rPr sz="1200" spc="-100" dirty="0">
                <a:solidFill>
                  <a:srgbClr val="3E3E3E"/>
                </a:solidFill>
                <a:latin typeface="Lucida Sans" panose="020B0602030504020204" pitchFamily="34" charset="77"/>
                <a:cs typeface="Arial Black"/>
              </a:rPr>
              <a:t>When </a:t>
            </a:r>
            <a:r>
              <a:rPr sz="1200" spc="-135" dirty="0">
                <a:solidFill>
                  <a:srgbClr val="3E3E3E"/>
                </a:solidFill>
                <a:latin typeface="Lucida Sans" panose="020B0602030504020204" pitchFamily="34" charset="77"/>
                <a:cs typeface="Arial Black"/>
              </a:rPr>
              <a:t>a </a:t>
            </a:r>
            <a:r>
              <a:rPr sz="1200" b="1" spc="-10" dirty="0">
                <a:solidFill>
                  <a:srgbClr val="3E3E3E"/>
                </a:solidFill>
                <a:latin typeface="Lucida Sans"/>
                <a:cs typeface="Lucida Sans"/>
              </a:rPr>
              <a:t>record </a:t>
            </a:r>
            <a:r>
              <a:rPr sz="1200" b="1" spc="5" dirty="0">
                <a:solidFill>
                  <a:srgbClr val="3E3E3E"/>
                </a:solidFill>
                <a:latin typeface="Lucida Sans"/>
                <a:cs typeface="Lucida Sans"/>
              </a:rPr>
              <a:t>meets </a:t>
            </a:r>
            <a:r>
              <a:rPr sz="1200" b="1" spc="-5" dirty="0">
                <a:solidFill>
                  <a:srgbClr val="3E3E3E"/>
                </a:solidFill>
                <a:latin typeface="Lucida Sans"/>
                <a:cs typeface="Lucida Sans"/>
              </a:rPr>
              <a:t>all </a:t>
            </a:r>
            <a:r>
              <a:rPr sz="1200" b="1" spc="25" dirty="0">
                <a:solidFill>
                  <a:srgbClr val="3E3E3E"/>
                </a:solidFill>
                <a:latin typeface="Lucida Sans"/>
                <a:cs typeface="Lucida Sans"/>
              </a:rPr>
              <a:t>the </a:t>
            </a:r>
            <a:r>
              <a:rPr sz="1200" b="1" spc="15" dirty="0">
                <a:solidFill>
                  <a:srgbClr val="3E3E3E"/>
                </a:solidFill>
                <a:latin typeface="Lucida Sans"/>
                <a:cs typeface="Lucida Sans"/>
              </a:rPr>
              <a:t>criteria </a:t>
            </a:r>
            <a:r>
              <a:rPr sz="1200" spc="-70" dirty="0">
                <a:solidFill>
                  <a:srgbClr val="3E3E3E"/>
                </a:solidFill>
                <a:latin typeface="Lucida Sans" panose="020B0602030504020204" pitchFamily="34" charset="77"/>
                <a:cs typeface="Arial Black"/>
              </a:rPr>
              <a:t>for </a:t>
            </a:r>
            <a:r>
              <a:rPr sz="1200" spc="-135" dirty="0">
                <a:solidFill>
                  <a:srgbClr val="3E3E3E"/>
                </a:solidFill>
                <a:latin typeface="Lucida Sans" panose="020B0602030504020204" pitchFamily="34" charset="77"/>
                <a:cs typeface="Arial Black"/>
              </a:rPr>
              <a:t>a  </a:t>
            </a:r>
            <a:r>
              <a:rPr sz="1200" spc="-114" dirty="0">
                <a:solidFill>
                  <a:srgbClr val="3E3E3E"/>
                </a:solidFill>
                <a:latin typeface="Lucida Sans" panose="020B0602030504020204" pitchFamily="34" charset="77"/>
                <a:cs typeface="Arial Black"/>
              </a:rPr>
              <a:t>workflow </a:t>
            </a:r>
            <a:r>
              <a:rPr sz="1200" spc="-100" dirty="0">
                <a:solidFill>
                  <a:srgbClr val="3E3E3E"/>
                </a:solidFill>
                <a:latin typeface="Lucida Sans" panose="020B0602030504020204" pitchFamily="34" charset="77"/>
                <a:cs typeface="Arial Black"/>
              </a:rPr>
              <a:t>rule, </a:t>
            </a:r>
            <a:r>
              <a:rPr sz="1200" spc="-125" dirty="0">
                <a:solidFill>
                  <a:srgbClr val="3E3E3E"/>
                </a:solidFill>
                <a:latin typeface="Lucida Sans" panose="020B0602030504020204" pitchFamily="34" charset="77"/>
                <a:cs typeface="Arial Black"/>
              </a:rPr>
              <a:t>that </a:t>
            </a:r>
            <a:r>
              <a:rPr sz="1200" spc="-110" dirty="0">
                <a:solidFill>
                  <a:srgbClr val="3E3E3E"/>
                </a:solidFill>
                <a:latin typeface="Lucida Sans" panose="020B0602030504020204" pitchFamily="34" charset="77"/>
                <a:cs typeface="Arial Black"/>
              </a:rPr>
              <a:t>rule’s </a:t>
            </a:r>
            <a:r>
              <a:rPr sz="1200" spc="-140" dirty="0">
                <a:solidFill>
                  <a:srgbClr val="3E3E3E"/>
                </a:solidFill>
                <a:latin typeface="Lucida Sans" panose="020B0602030504020204" pitchFamily="34" charset="77"/>
                <a:cs typeface="Arial Black"/>
              </a:rPr>
              <a:t>actions </a:t>
            </a:r>
            <a:r>
              <a:rPr sz="1200" spc="-114" dirty="0">
                <a:solidFill>
                  <a:srgbClr val="3E3E3E"/>
                </a:solidFill>
                <a:latin typeface="Lucida Sans" panose="020B0602030504020204" pitchFamily="34" charset="77"/>
                <a:cs typeface="Arial Black"/>
              </a:rPr>
              <a:t>are</a:t>
            </a:r>
            <a:r>
              <a:rPr sz="1200" spc="-90" dirty="0">
                <a:solidFill>
                  <a:srgbClr val="3E3E3E"/>
                </a:solidFill>
                <a:latin typeface="Lucida Sans" panose="020B0602030504020204" pitchFamily="34" charset="77"/>
                <a:cs typeface="Arial Black"/>
              </a:rPr>
              <a:t> </a:t>
            </a:r>
            <a:r>
              <a:rPr sz="1200" b="1" spc="-5" dirty="0">
                <a:solidFill>
                  <a:srgbClr val="3E3E3E"/>
                </a:solidFill>
                <a:latin typeface="Lucida Sans"/>
                <a:cs typeface="Lucida Sans"/>
              </a:rPr>
              <a:t>executed</a:t>
            </a:r>
            <a:r>
              <a:rPr sz="1200" spc="-5" dirty="0">
                <a:solidFill>
                  <a:srgbClr val="3E3E3E"/>
                </a:solidFill>
                <a:latin typeface="Lucida Sans" panose="020B0602030504020204" pitchFamily="34" charset="77"/>
                <a:cs typeface="Arial Black"/>
              </a:rPr>
              <a:t>.</a:t>
            </a:r>
            <a:endParaRPr sz="1200">
              <a:latin typeface="Lucida Sans" panose="020B0602030504020204" pitchFamily="34" charset="77"/>
              <a:cs typeface="Arial Black"/>
            </a:endParaRPr>
          </a:p>
          <a:p>
            <a:pPr marL="246379" marR="6686550" indent="-234315">
              <a:lnSpc>
                <a:spcPct val="100000"/>
              </a:lnSpc>
              <a:spcBef>
                <a:spcPts val="405"/>
              </a:spcBef>
              <a:buClr>
                <a:srgbClr val="000000"/>
              </a:buClr>
              <a:buFont typeface="Arial"/>
              <a:buChar char="•"/>
              <a:tabLst>
                <a:tab pos="246379" algn="l"/>
                <a:tab pos="247015" algn="l"/>
              </a:tabLst>
            </a:pPr>
            <a:r>
              <a:rPr sz="1200" b="1" spc="10" dirty="0">
                <a:solidFill>
                  <a:srgbClr val="3E3E3E"/>
                </a:solidFill>
                <a:latin typeface="Lucida Sans"/>
                <a:cs typeface="Lucida Sans"/>
              </a:rPr>
              <a:t>Immediate </a:t>
            </a:r>
            <a:r>
              <a:rPr sz="1200" b="1" spc="-5" dirty="0">
                <a:solidFill>
                  <a:srgbClr val="3E3E3E"/>
                </a:solidFill>
                <a:latin typeface="Lucida Sans"/>
                <a:cs typeface="Lucida Sans"/>
              </a:rPr>
              <a:t>actions </a:t>
            </a:r>
            <a:r>
              <a:rPr sz="1200" spc="-125" dirty="0">
                <a:solidFill>
                  <a:srgbClr val="3E3E3E"/>
                </a:solidFill>
                <a:latin typeface="Lucida Sans" panose="020B0602030504020204" pitchFamily="34" charset="77"/>
                <a:cs typeface="Arial Black"/>
              </a:rPr>
              <a:t>that </a:t>
            </a:r>
            <a:r>
              <a:rPr sz="1200" spc="-155" dirty="0">
                <a:solidFill>
                  <a:srgbClr val="3E3E3E"/>
                </a:solidFill>
                <a:latin typeface="Lucida Sans" panose="020B0602030504020204" pitchFamily="34" charset="77"/>
                <a:cs typeface="Arial Black"/>
              </a:rPr>
              <a:t>execute </a:t>
            </a:r>
            <a:r>
              <a:rPr sz="1200" spc="-120" dirty="0">
                <a:solidFill>
                  <a:srgbClr val="3E3E3E"/>
                </a:solidFill>
                <a:latin typeface="Lucida Sans" panose="020B0602030504020204" pitchFamily="34" charset="77"/>
                <a:cs typeface="Arial Black"/>
              </a:rPr>
              <a:t>when </a:t>
            </a:r>
            <a:r>
              <a:rPr sz="1200" spc="-135" dirty="0">
                <a:solidFill>
                  <a:srgbClr val="3E3E3E"/>
                </a:solidFill>
                <a:latin typeface="Lucida Sans" panose="020B0602030504020204" pitchFamily="34" charset="77"/>
                <a:cs typeface="Arial Black"/>
              </a:rPr>
              <a:t>a </a:t>
            </a:r>
            <a:r>
              <a:rPr sz="1200" spc="-110" dirty="0">
                <a:solidFill>
                  <a:srgbClr val="3E3E3E"/>
                </a:solidFill>
                <a:latin typeface="Lucida Sans" panose="020B0602030504020204" pitchFamily="34" charset="77"/>
                <a:cs typeface="Arial Black"/>
              </a:rPr>
              <a:t>record  </a:t>
            </a:r>
            <a:r>
              <a:rPr sz="1200" spc="-150" dirty="0">
                <a:solidFill>
                  <a:srgbClr val="3E3E3E"/>
                </a:solidFill>
                <a:latin typeface="Lucida Sans" panose="020B0602030504020204" pitchFamily="34" charset="77"/>
                <a:cs typeface="Arial Black"/>
              </a:rPr>
              <a:t>matches </a:t>
            </a:r>
            <a:r>
              <a:rPr sz="1200" spc="-114" dirty="0">
                <a:solidFill>
                  <a:srgbClr val="3E3E3E"/>
                </a:solidFill>
                <a:latin typeface="Lucida Sans" panose="020B0602030504020204" pitchFamily="34" charset="77"/>
                <a:cs typeface="Arial Black"/>
              </a:rPr>
              <a:t>the </a:t>
            </a:r>
            <a:r>
              <a:rPr sz="1200" spc="-120" dirty="0">
                <a:solidFill>
                  <a:srgbClr val="3E3E3E"/>
                </a:solidFill>
                <a:latin typeface="Lucida Sans" panose="020B0602030504020204" pitchFamily="34" charset="77"/>
                <a:cs typeface="Arial Black"/>
              </a:rPr>
              <a:t>criteria. </a:t>
            </a:r>
            <a:r>
              <a:rPr sz="1200" spc="-100" dirty="0">
                <a:solidFill>
                  <a:srgbClr val="3E3E3E"/>
                </a:solidFill>
                <a:latin typeface="Lucida Sans" panose="020B0602030504020204" pitchFamily="34" charset="77"/>
                <a:cs typeface="Arial Black"/>
              </a:rPr>
              <a:t>For </a:t>
            </a:r>
            <a:r>
              <a:rPr sz="1200" spc="-130" dirty="0">
                <a:solidFill>
                  <a:srgbClr val="3E3E3E"/>
                </a:solidFill>
                <a:latin typeface="Lucida Sans" panose="020B0602030504020204" pitchFamily="34" charset="77"/>
                <a:cs typeface="Arial Black"/>
              </a:rPr>
              <a:t>example, </a:t>
            </a:r>
            <a:r>
              <a:rPr sz="1200" spc="-140" dirty="0">
                <a:solidFill>
                  <a:srgbClr val="3E3E3E"/>
                </a:solidFill>
                <a:latin typeface="Lucida Sans" panose="020B0602030504020204" pitchFamily="34" charset="77"/>
                <a:cs typeface="Arial Black"/>
              </a:rPr>
              <a:t>Salesforce </a:t>
            </a:r>
            <a:r>
              <a:rPr sz="1200" spc="-160" dirty="0">
                <a:solidFill>
                  <a:srgbClr val="3E3E3E"/>
                </a:solidFill>
                <a:latin typeface="Lucida Sans" panose="020B0602030504020204" pitchFamily="34" charset="77"/>
                <a:cs typeface="Arial Black"/>
              </a:rPr>
              <a:t>can  </a:t>
            </a:r>
            <a:r>
              <a:rPr sz="1200" spc="-130" dirty="0">
                <a:solidFill>
                  <a:srgbClr val="3E3E3E"/>
                </a:solidFill>
                <a:latin typeface="Lucida Sans" panose="020B0602030504020204" pitchFamily="34" charset="77"/>
                <a:cs typeface="Arial Black"/>
              </a:rPr>
              <a:t>automatically </a:t>
            </a:r>
            <a:r>
              <a:rPr sz="1200" spc="-125" dirty="0">
                <a:solidFill>
                  <a:srgbClr val="3E3E3E"/>
                </a:solidFill>
                <a:latin typeface="Lucida Sans" panose="020B0602030504020204" pitchFamily="34" charset="77"/>
                <a:cs typeface="Arial Black"/>
              </a:rPr>
              <a:t>send </a:t>
            </a:r>
            <a:r>
              <a:rPr sz="1200" spc="-114" dirty="0">
                <a:solidFill>
                  <a:srgbClr val="3E3E3E"/>
                </a:solidFill>
                <a:latin typeface="Lucida Sans" panose="020B0602030504020204" pitchFamily="34" charset="77"/>
                <a:cs typeface="Arial Black"/>
              </a:rPr>
              <a:t>an </a:t>
            </a:r>
            <a:r>
              <a:rPr sz="1200" spc="-120" dirty="0">
                <a:solidFill>
                  <a:srgbClr val="3E3E3E"/>
                </a:solidFill>
                <a:latin typeface="Lucida Sans" panose="020B0602030504020204" pitchFamily="34" charset="77"/>
                <a:cs typeface="Arial Black"/>
              </a:rPr>
              <a:t>email </a:t>
            </a:r>
            <a:r>
              <a:rPr sz="1200" spc="-125" dirty="0">
                <a:solidFill>
                  <a:srgbClr val="3E3E3E"/>
                </a:solidFill>
                <a:latin typeface="Lucida Sans" panose="020B0602030504020204" pitchFamily="34" charset="77"/>
                <a:cs typeface="Arial Black"/>
              </a:rPr>
              <a:t>that </a:t>
            </a:r>
            <a:r>
              <a:rPr sz="1200" spc="-110" dirty="0">
                <a:solidFill>
                  <a:srgbClr val="3E3E3E"/>
                </a:solidFill>
                <a:latin typeface="Lucida Sans" panose="020B0602030504020204" pitchFamily="34" charset="77"/>
                <a:cs typeface="Arial Black"/>
              </a:rPr>
              <a:t>notifies </a:t>
            </a:r>
            <a:r>
              <a:rPr sz="1200" spc="-114" dirty="0">
                <a:solidFill>
                  <a:srgbClr val="3E3E3E"/>
                </a:solidFill>
                <a:latin typeface="Lucida Sans" panose="020B0602030504020204" pitchFamily="34" charset="77"/>
                <a:cs typeface="Arial Black"/>
              </a:rPr>
              <a:t>the  </a:t>
            </a:r>
            <a:r>
              <a:rPr sz="1200" spc="-145" dirty="0">
                <a:solidFill>
                  <a:srgbClr val="3E3E3E"/>
                </a:solidFill>
                <a:latin typeface="Lucida Sans" panose="020B0602030504020204" pitchFamily="34" charset="77"/>
                <a:cs typeface="Arial Black"/>
              </a:rPr>
              <a:t>account </a:t>
            </a:r>
            <a:r>
              <a:rPr sz="1200" spc="-140" dirty="0">
                <a:solidFill>
                  <a:srgbClr val="3E3E3E"/>
                </a:solidFill>
                <a:latin typeface="Lucida Sans" panose="020B0602030504020204" pitchFamily="34" charset="77"/>
                <a:cs typeface="Arial Black"/>
              </a:rPr>
              <a:t>team </a:t>
            </a:r>
            <a:r>
              <a:rPr sz="1200" spc="-125" dirty="0">
                <a:solidFill>
                  <a:srgbClr val="3E3E3E"/>
                </a:solidFill>
                <a:latin typeface="Lucida Sans" panose="020B0602030504020204" pitchFamily="34" charset="77"/>
                <a:cs typeface="Arial Black"/>
              </a:rPr>
              <a:t>when </a:t>
            </a:r>
            <a:r>
              <a:rPr sz="1200" spc="-135" dirty="0">
                <a:solidFill>
                  <a:srgbClr val="3E3E3E"/>
                </a:solidFill>
                <a:latin typeface="Lucida Sans" panose="020B0602030504020204" pitchFamily="34" charset="77"/>
                <a:cs typeface="Arial Black"/>
              </a:rPr>
              <a:t>a </a:t>
            </a:r>
            <a:r>
              <a:rPr sz="1200" spc="-150" dirty="0">
                <a:solidFill>
                  <a:srgbClr val="3E3E3E"/>
                </a:solidFill>
                <a:latin typeface="Lucida Sans" panose="020B0602030504020204" pitchFamily="34" charset="77"/>
                <a:cs typeface="Arial Black"/>
              </a:rPr>
              <a:t>new </a:t>
            </a:r>
            <a:r>
              <a:rPr sz="1200" spc="-95" dirty="0">
                <a:solidFill>
                  <a:srgbClr val="3E3E3E"/>
                </a:solidFill>
                <a:latin typeface="Lucida Sans" panose="020B0602030504020204" pitchFamily="34" charset="77"/>
                <a:cs typeface="Arial Black"/>
              </a:rPr>
              <a:t>high-value opportunity  </a:t>
            </a:r>
            <a:r>
              <a:rPr sz="1200" spc="-125" dirty="0">
                <a:solidFill>
                  <a:srgbClr val="3E3E3E"/>
                </a:solidFill>
                <a:latin typeface="Lucida Sans" panose="020B0602030504020204" pitchFamily="34" charset="77"/>
                <a:cs typeface="Arial Black"/>
              </a:rPr>
              <a:t>is</a:t>
            </a:r>
            <a:r>
              <a:rPr sz="1200" spc="-100" dirty="0">
                <a:solidFill>
                  <a:srgbClr val="3E3E3E"/>
                </a:solidFill>
                <a:latin typeface="Lucida Sans" panose="020B0602030504020204" pitchFamily="34" charset="77"/>
                <a:cs typeface="Arial Black"/>
              </a:rPr>
              <a:t> </a:t>
            </a:r>
            <a:r>
              <a:rPr sz="1200" spc="-135" dirty="0">
                <a:solidFill>
                  <a:srgbClr val="3E3E3E"/>
                </a:solidFill>
                <a:latin typeface="Lucida Sans" panose="020B0602030504020204" pitchFamily="34" charset="77"/>
                <a:cs typeface="Arial Black"/>
              </a:rPr>
              <a:t>created.</a:t>
            </a:r>
            <a:endParaRPr sz="1200">
              <a:latin typeface="Lucida Sans" panose="020B0602030504020204" pitchFamily="34" charset="77"/>
              <a:cs typeface="Arial Black"/>
            </a:endParaRPr>
          </a:p>
          <a:p>
            <a:pPr marL="246379" marR="6615430" indent="-234315">
              <a:lnSpc>
                <a:spcPct val="100000"/>
              </a:lnSpc>
              <a:spcBef>
                <a:spcPts val="415"/>
              </a:spcBef>
              <a:buClr>
                <a:srgbClr val="000000"/>
              </a:buClr>
              <a:buFont typeface="Arial"/>
              <a:buChar char="•"/>
              <a:tabLst>
                <a:tab pos="246379" algn="l"/>
                <a:tab pos="247015" algn="l"/>
              </a:tabLst>
            </a:pPr>
            <a:r>
              <a:rPr sz="1200" b="1" spc="-15" dirty="0">
                <a:solidFill>
                  <a:srgbClr val="3E3E3E"/>
                </a:solidFill>
                <a:latin typeface="Lucida Sans"/>
                <a:cs typeface="Lucida Sans"/>
              </a:rPr>
              <a:t>Time-dependent </a:t>
            </a:r>
            <a:r>
              <a:rPr sz="1200" b="1" spc="-5" dirty="0">
                <a:solidFill>
                  <a:srgbClr val="3E3E3E"/>
                </a:solidFill>
                <a:latin typeface="Lucida Sans"/>
                <a:cs typeface="Lucida Sans"/>
              </a:rPr>
              <a:t>actions </a:t>
            </a:r>
            <a:r>
              <a:rPr sz="1200" spc="-125" dirty="0">
                <a:solidFill>
                  <a:srgbClr val="3E3E3E"/>
                </a:solidFill>
                <a:latin typeface="Lucida Sans" panose="020B0602030504020204" pitchFamily="34" charset="77"/>
                <a:cs typeface="Arial Black"/>
              </a:rPr>
              <a:t>that </a:t>
            </a:r>
            <a:r>
              <a:rPr sz="1200" spc="-110" dirty="0">
                <a:solidFill>
                  <a:srgbClr val="3E3E3E"/>
                </a:solidFill>
                <a:latin typeface="Lucida Sans" panose="020B0602030504020204" pitchFamily="34" charset="77"/>
                <a:cs typeface="Arial Black"/>
              </a:rPr>
              <a:t>queue </a:t>
            </a:r>
            <a:r>
              <a:rPr sz="1200" spc="-125" dirty="0">
                <a:solidFill>
                  <a:srgbClr val="3E3E3E"/>
                </a:solidFill>
                <a:latin typeface="Lucida Sans" panose="020B0602030504020204" pitchFamily="34" charset="77"/>
                <a:cs typeface="Arial Black"/>
              </a:rPr>
              <a:t>when </a:t>
            </a:r>
            <a:r>
              <a:rPr sz="1200" spc="-135" dirty="0">
                <a:solidFill>
                  <a:srgbClr val="3E3E3E"/>
                </a:solidFill>
                <a:latin typeface="Lucida Sans" panose="020B0602030504020204" pitchFamily="34" charset="77"/>
                <a:cs typeface="Arial Black"/>
              </a:rPr>
              <a:t>a  </a:t>
            </a:r>
            <a:r>
              <a:rPr sz="1200" spc="-114" dirty="0">
                <a:solidFill>
                  <a:srgbClr val="3E3E3E"/>
                </a:solidFill>
                <a:latin typeface="Lucida Sans" panose="020B0602030504020204" pitchFamily="34" charset="77"/>
                <a:cs typeface="Arial Black"/>
              </a:rPr>
              <a:t>record </a:t>
            </a:r>
            <a:r>
              <a:rPr sz="1200" spc="-150" dirty="0">
                <a:solidFill>
                  <a:srgbClr val="3E3E3E"/>
                </a:solidFill>
                <a:latin typeface="Lucida Sans" panose="020B0602030504020204" pitchFamily="34" charset="77"/>
                <a:cs typeface="Arial Black"/>
              </a:rPr>
              <a:t>matches </a:t>
            </a:r>
            <a:r>
              <a:rPr sz="1200" spc="-114" dirty="0">
                <a:solidFill>
                  <a:srgbClr val="3E3E3E"/>
                </a:solidFill>
                <a:latin typeface="Lucida Sans" panose="020B0602030504020204" pitchFamily="34" charset="77"/>
                <a:cs typeface="Arial Black"/>
              </a:rPr>
              <a:t>the </a:t>
            </a:r>
            <a:r>
              <a:rPr sz="1200" spc="-125" dirty="0">
                <a:solidFill>
                  <a:srgbClr val="3E3E3E"/>
                </a:solidFill>
                <a:latin typeface="Lucida Sans" panose="020B0602030504020204" pitchFamily="34" charset="77"/>
                <a:cs typeface="Arial Black"/>
              </a:rPr>
              <a:t>criteria, </a:t>
            </a:r>
            <a:r>
              <a:rPr sz="1200" spc="-105" dirty="0">
                <a:solidFill>
                  <a:srgbClr val="3E3E3E"/>
                </a:solidFill>
                <a:latin typeface="Lucida Sans" panose="020B0602030504020204" pitchFamily="34" charset="77"/>
                <a:cs typeface="Arial Black"/>
              </a:rPr>
              <a:t>and </a:t>
            </a:r>
            <a:r>
              <a:rPr sz="1200" spc="-155" dirty="0">
                <a:solidFill>
                  <a:srgbClr val="3E3E3E"/>
                </a:solidFill>
                <a:latin typeface="Lucida Sans" panose="020B0602030504020204" pitchFamily="34" charset="77"/>
                <a:cs typeface="Arial Black"/>
              </a:rPr>
              <a:t>execute </a:t>
            </a:r>
            <a:r>
              <a:rPr sz="1200" spc="-135" dirty="0">
                <a:solidFill>
                  <a:srgbClr val="3E3E3E"/>
                </a:solidFill>
                <a:latin typeface="Lucida Sans" panose="020B0602030504020204" pitchFamily="34" charset="77"/>
                <a:cs typeface="Arial Black"/>
              </a:rPr>
              <a:t>according  </a:t>
            </a:r>
            <a:r>
              <a:rPr sz="1200" spc="-105" dirty="0">
                <a:solidFill>
                  <a:srgbClr val="3E3E3E"/>
                </a:solidFill>
                <a:latin typeface="Lucida Sans" panose="020B0602030504020204" pitchFamily="34" charset="77"/>
                <a:cs typeface="Arial Black"/>
              </a:rPr>
              <a:t>to </a:t>
            </a:r>
            <a:r>
              <a:rPr sz="1200" spc="-110" dirty="0">
                <a:solidFill>
                  <a:srgbClr val="3E3E3E"/>
                </a:solidFill>
                <a:latin typeface="Lucida Sans" panose="020B0602030504020204" pitchFamily="34" charset="77"/>
                <a:cs typeface="Arial Black"/>
              </a:rPr>
              <a:t>time </a:t>
            </a:r>
            <a:r>
              <a:rPr sz="1200" spc="-120" dirty="0">
                <a:solidFill>
                  <a:srgbClr val="3E3E3E"/>
                </a:solidFill>
                <a:latin typeface="Lucida Sans" panose="020B0602030504020204" pitchFamily="34" charset="77"/>
                <a:cs typeface="Arial Black"/>
              </a:rPr>
              <a:t>triggers. </a:t>
            </a:r>
            <a:r>
              <a:rPr sz="1200" spc="-100" dirty="0">
                <a:solidFill>
                  <a:srgbClr val="3E3E3E"/>
                </a:solidFill>
                <a:latin typeface="Lucida Sans" panose="020B0602030504020204" pitchFamily="34" charset="77"/>
                <a:cs typeface="Arial Black"/>
              </a:rPr>
              <a:t>For </a:t>
            </a:r>
            <a:r>
              <a:rPr sz="1200" spc="-130" dirty="0">
                <a:solidFill>
                  <a:srgbClr val="3E3E3E"/>
                </a:solidFill>
                <a:latin typeface="Lucida Sans" panose="020B0602030504020204" pitchFamily="34" charset="77"/>
                <a:cs typeface="Arial Black"/>
              </a:rPr>
              <a:t>example, </a:t>
            </a:r>
            <a:r>
              <a:rPr sz="1200" spc="-140" dirty="0">
                <a:solidFill>
                  <a:srgbClr val="3E3E3E"/>
                </a:solidFill>
                <a:latin typeface="Lucida Sans" panose="020B0602030504020204" pitchFamily="34" charset="77"/>
                <a:cs typeface="Arial Black"/>
              </a:rPr>
              <a:t>Salesforce </a:t>
            </a:r>
            <a:r>
              <a:rPr sz="1200" spc="-160" dirty="0">
                <a:solidFill>
                  <a:srgbClr val="3E3E3E"/>
                </a:solidFill>
                <a:latin typeface="Lucida Sans" panose="020B0602030504020204" pitchFamily="34" charset="77"/>
                <a:cs typeface="Arial Black"/>
              </a:rPr>
              <a:t>can  </a:t>
            </a:r>
            <a:r>
              <a:rPr sz="1200" spc="-130" dirty="0">
                <a:solidFill>
                  <a:srgbClr val="3E3E3E"/>
                </a:solidFill>
                <a:latin typeface="Lucida Sans" panose="020B0602030504020204" pitchFamily="34" charset="77"/>
                <a:cs typeface="Arial Black"/>
              </a:rPr>
              <a:t>automatically </a:t>
            </a:r>
            <a:r>
              <a:rPr sz="1200" spc="-125" dirty="0">
                <a:solidFill>
                  <a:srgbClr val="3E3E3E"/>
                </a:solidFill>
                <a:latin typeface="Lucida Sans" panose="020B0602030504020204" pitchFamily="34" charset="77"/>
                <a:cs typeface="Arial Black"/>
              </a:rPr>
              <a:t>send </a:t>
            </a:r>
            <a:r>
              <a:rPr sz="1200" spc="-114" dirty="0">
                <a:solidFill>
                  <a:srgbClr val="3E3E3E"/>
                </a:solidFill>
                <a:latin typeface="Lucida Sans" panose="020B0602030504020204" pitchFamily="34" charset="77"/>
                <a:cs typeface="Arial Black"/>
              </a:rPr>
              <a:t>an </a:t>
            </a:r>
            <a:r>
              <a:rPr sz="1200" spc="-120" dirty="0">
                <a:solidFill>
                  <a:srgbClr val="3E3E3E"/>
                </a:solidFill>
                <a:latin typeface="Lucida Sans" panose="020B0602030504020204" pitchFamily="34" charset="77"/>
                <a:cs typeface="Arial Black"/>
              </a:rPr>
              <a:t>email </a:t>
            </a:r>
            <a:r>
              <a:rPr sz="1200" spc="-95" dirty="0">
                <a:solidFill>
                  <a:srgbClr val="3E3E3E"/>
                </a:solidFill>
                <a:latin typeface="Lucida Sans" panose="020B0602030504020204" pitchFamily="34" charset="77"/>
                <a:cs typeface="Arial Black"/>
              </a:rPr>
              <a:t>reminder </a:t>
            </a:r>
            <a:r>
              <a:rPr sz="1200" spc="-105" dirty="0">
                <a:solidFill>
                  <a:srgbClr val="3E3E3E"/>
                </a:solidFill>
                <a:latin typeface="Lucida Sans" panose="020B0602030504020204" pitchFamily="34" charset="77"/>
                <a:cs typeface="Arial Black"/>
              </a:rPr>
              <a:t>to </a:t>
            </a:r>
            <a:r>
              <a:rPr sz="1200" spc="-114" dirty="0">
                <a:solidFill>
                  <a:srgbClr val="3E3E3E"/>
                </a:solidFill>
                <a:latin typeface="Lucida Sans" panose="020B0602030504020204" pitchFamily="34" charset="77"/>
                <a:cs typeface="Arial Black"/>
              </a:rPr>
              <a:t>the  </a:t>
            </a:r>
            <a:r>
              <a:rPr sz="1200" spc="-145" dirty="0">
                <a:solidFill>
                  <a:srgbClr val="3E3E3E"/>
                </a:solidFill>
                <a:latin typeface="Lucida Sans" panose="020B0602030504020204" pitchFamily="34" charset="77"/>
                <a:cs typeface="Arial Black"/>
              </a:rPr>
              <a:t>account </a:t>
            </a:r>
            <a:r>
              <a:rPr sz="1200" spc="-135" dirty="0">
                <a:solidFill>
                  <a:srgbClr val="3E3E3E"/>
                </a:solidFill>
                <a:latin typeface="Lucida Sans" panose="020B0602030504020204" pitchFamily="34" charset="77"/>
                <a:cs typeface="Arial Black"/>
              </a:rPr>
              <a:t>team </a:t>
            </a:r>
            <a:r>
              <a:rPr sz="1200" spc="-75" dirty="0">
                <a:solidFill>
                  <a:srgbClr val="3E3E3E"/>
                </a:solidFill>
                <a:latin typeface="Lucida Sans" panose="020B0602030504020204" pitchFamily="34" charset="77"/>
                <a:cs typeface="Arial Black"/>
              </a:rPr>
              <a:t>if </a:t>
            </a:r>
            <a:r>
              <a:rPr sz="1200" spc="-135" dirty="0">
                <a:solidFill>
                  <a:srgbClr val="3E3E3E"/>
                </a:solidFill>
                <a:latin typeface="Lucida Sans" panose="020B0602030504020204" pitchFamily="34" charset="77"/>
                <a:cs typeface="Arial Black"/>
              </a:rPr>
              <a:t>a </a:t>
            </a:r>
            <a:r>
              <a:rPr sz="1200" spc="-95" dirty="0">
                <a:solidFill>
                  <a:srgbClr val="3E3E3E"/>
                </a:solidFill>
                <a:latin typeface="Lucida Sans" panose="020B0602030504020204" pitchFamily="34" charset="77"/>
                <a:cs typeface="Arial Black"/>
              </a:rPr>
              <a:t>high-value opportunity </a:t>
            </a:r>
            <a:r>
              <a:rPr sz="1200" spc="-125" dirty="0">
                <a:solidFill>
                  <a:srgbClr val="3E3E3E"/>
                </a:solidFill>
                <a:latin typeface="Lucida Sans" panose="020B0602030504020204" pitchFamily="34" charset="77"/>
                <a:cs typeface="Arial Black"/>
              </a:rPr>
              <a:t>is </a:t>
            </a:r>
            <a:r>
              <a:rPr sz="1200" spc="-114" dirty="0">
                <a:solidFill>
                  <a:srgbClr val="3E3E3E"/>
                </a:solidFill>
                <a:latin typeface="Lucida Sans" panose="020B0602030504020204" pitchFamily="34" charset="77"/>
                <a:cs typeface="Arial Black"/>
              </a:rPr>
              <a:t>still  </a:t>
            </a:r>
            <a:r>
              <a:rPr sz="1200" spc="-100" dirty="0">
                <a:solidFill>
                  <a:srgbClr val="3E3E3E"/>
                </a:solidFill>
                <a:latin typeface="Lucida Sans" panose="020B0602030504020204" pitchFamily="34" charset="77"/>
                <a:cs typeface="Arial Black"/>
              </a:rPr>
              <a:t>open </a:t>
            </a:r>
            <a:r>
              <a:rPr sz="1200" spc="-120" dirty="0">
                <a:solidFill>
                  <a:srgbClr val="3E3E3E"/>
                </a:solidFill>
                <a:latin typeface="Lucida Sans" panose="020B0602030504020204" pitchFamily="34" charset="77"/>
                <a:cs typeface="Arial Black"/>
              </a:rPr>
              <a:t>ten </a:t>
            </a:r>
            <a:r>
              <a:rPr sz="1200" spc="-130" dirty="0">
                <a:solidFill>
                  <a:srgbClr val="3E3E3E"/>
                </a:solidFill>
                <a:latin typeface="Lucida Sans" panose="020B0602030504020204" pitchFamily="34" charset="77"/>
                <a:cs typeface="Arial Black"/>
              </a:rPr>
              <a:t>days </a:t>
            </a:r>
            <a:r>
              <a:rPr sz="1200" spc="-100" dirty="0">
                <a:solidFill>
                  <a:srgbClr val="3E3E3E"/>
                </a:solidFill>
                <a:latin typeface="Lucida Sans" panose="020B0602030504020204" pitchFamily="34" charset="77"/>
                <a:cs typeface="Arial Black"/>
              </a:rPr>
              <a:t>before </a:t>
            </a:r>
            <a:r>
              <a:rPr sz="1200" spc="-114" dirty="0">
                <a:solidFill>
                  <a:srgbClr val="3E3E3E"/>
                </a:solidFill>
                <a:latin typeface="Lucida Sans" panose="020B0602030504020204" pitchFamily="34" charset="77"/>
                <a:cs typeface="Arial Black"/>
              </a:rPr>
              <a:t>the </a:t>
            </a:r>
            <a:r>
              <a:rPr sz="1200" spc="-145" dirty="0">
                <a:solidFill>
                  <a:srgbClr val="3E3E3E"/>
                </a:solidFill>
                <a:latin typeface="Lucida Sans" panose="020B0602030504020204" pitchFamily="34" charset="77"/>
                <a:cs typeface="Arial Black"/>
              </a:rPr>
              <a:t>close</a:t>
            </a:r>
            <a:r>
              <a:rPr sz="1200" spc="-55" dirty="0">
                <a:solidFill>
                  <a:srgbClr val="3E3E3E"/>
                </a:solidFill>
                <a:latin typeface="Lucida Sans" panose="020B0602030504020204" pitchFamily="34" charset="77"/>
                <a:cs typeface="Arial Black"/>
              </a:rPr>
              <a:t> </a:t>
            </a:r>
            <a:r>
              <a:rPr sz="1200" spc="-120" dirty="0">
                <a:solidFill>
                  <a:srgbClr val="3E3E3E"/>
                </a:solidFill>
                <a:latin typeface="Lucida Sans" panose="020B0602030504020204" pitchFamily="34" charset="77"/>
                <a:cs typeface="Arial Black"/>
              </a:rPr>
              <a:t>date.</a:t>
            </a:r>
            <a:endParaRPr sz="1200">
              <a:latin typeface="Lucida Sans" panose="020B0602030504020204" pitchFamily="34" charset="77"/>
              <a:cs typeface="Arial Black"/>
            </a:endParaRPr>
          </a:p>
        </p:txBody>
      </p:sp>
      <p:sp>
        <p:nvSpPr>
          <p:cNvPr id="7" name="object 7"/>
          <p:cNvSpPr txBox="1"/>
          <p:nvPr/>
        </p:nvSpPr>
        <p:spPr>
          <a:xfrm>
            <a:off x="515302" y="992087"/>
            <a:ext cx="3224530" cy="647700"/>
          </a:xfrm>
          <a:prstGeom prst="rect">
            <a:avLst/>
          </a:prstGeom>
        </p:spPr>
        <p:txBody>
          <a:bodyPr vert="horz" wrap="square" lIns="0" tIns="74930" rIns="0" bIns="0" rtlCol="0">
            <a:spAutoFit/>
          </a:bodyPr>
          <a:lstStyle/>
          <a:p>
            <a:pPr marL="77470">
              <a:lnSpc>
                <a:spcPct val="100000"/>
              </a:lnSpc>
              <a:spcBef>
                <a:spcPts val="590"/>
              </a:spcBef>
            </a:pPr>
            <a:r>
              <a:rPr sz="1200" spc="-135" dirty="0">
                <a:solidFill>
                  <a:srgbClr val="787878"/>
                </a:solidFill>
                <a:latin typeface="Lucida Sans" panose="020B0602030504020204" pitchFamily="34" charset="77"/>
                <a:cs typeface="Arial Black"/>
              </a:rPr>
              <a:t>Setup</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95" dirty="0">
                <a:solidFill>
                  <a:srgbClr val="787878"/>
                </a:solidFill>
                <a:latin typeface="Lucida Sans" panose="020B0602030504020204" pitchFamily="34" charset="77"/>
                <a:cs typeface="Arial Black"/>
              </a:rPr>
              <a:t> </a:t>
            </a:r>
            <a:r>
              <a:rPr sz="1200" spc="-150" dirty="0">
                <a:solidFill>
                  <a:srgbClr val="787878"/>
                </a:solidFill>
                <a:latin typeface="Lucida Sans" panose="020B0602030504020204" pitchFamily="34" charset="77"/>
                <a:cs typeface="Arial Black"/>
              </a:rPr>
              <a:t>Process</a:t>
            </a:r>
            <a:r>
              <a:rPr sz="1200" spc="-165" dirty="0">
                <a:solidFill>
                  <a:srgbClr val="787878"/>
                </a:solidFill>
                <a:latin typeface="Lucida Sans" panose="020B0602030504020204" pitchFamily="34" charset="77"/>
                <a:cs typeface="Arial Black"/>
              </a:rPr>
              <a:t> </a:t>
            </a:r>
            <a:r>
              <a:rPr sz="1200" spc="-125" dirty="0">
                <a:solidFill>
                  <a:srgbClr val="787878"/>
                </a:solidFill>
                <a:latin typeface="Lucida Sans" panose="020B0602030504020204" pitchFamily="34" charset="77"/>
                <a:cs typeface="Arial Black"/>
              </a:rPr>
              <a:t>Automation</a:t>
            </a:r>
            <a:r>
              <a:rPr sz="1200" spc="-17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75" dirty="0">
                <a:solidFill>
                  <a:srgbClr val="787878"/>
                </a:solidFill>
                <a:latin typeface="Lucida Sans" panose="020B0602030504020204" pitchFamily="34" charset="77"/>
                <a:cs typeface="Arial Black"/>
              </a:rPr>
              <a:t> </a:t>
            </a:r>
            <a:r>
              <a:rPr sz="1200" spc="-125" dirty="0">
                <a:solidFill>
                  <a:srgbClr val="787878"/>
                </a:solidFill>
                <a:latin typeface="Lucida Sans" panose="020B0602030504020204" pitchFamily="34" charset="77"/>
                <a:cs typeface="Arial Black"/>
              </a:rPr>
              <a:t>Workflow</a:t>
            </a:r>
            <a:r>
              <a:rPr sz="1200" spc="-220" dirty="0">
                <a:solidFill>
                  <a:srgbClr val="787878"/>
                </a:solidFill>
                <a:latin typeface="Lucida Sans" panose="020B0602030504020204" pitchFamily="34" charset="77"/>
                <a:cs typeface="Arial Black"/>
              </a:rPr>
              <a:t> </a:t>
            </a:r>
            <a:r>
              <a:rPr sz="1200" spc="-145" dirty="0">
                <a:solidFill>
                  <a:srgbClr val="787878"/>
                </a:solidFill>
                <a:latin typeface="Lucida Sans" panose="020B0602030504020204" pitchFamily="34" charset="77"/>
                <a:cs typeface="Arial Black"/>
              </a:rPr>
              <a:t>Rules</a:t>
            </a:r>
            <a:endParaRPr sz="1200">
              <a:latin typeface="Lucida Sans" panose="020B0602030504020204" pitchFamily="34" charset="77"/>
              <a:cs typeface="Arial Black"/>
            </a:endParaRPr>
          </a:p>
          <a:p>
            <a:pPr marL="12700">
              <a:lnSpc>
                <a:spcPct val="100000"/>
              </a:lnSpc>
              <a:spcBef>
                <a:spcPts val="745"/>
              </a:spcBef>
            </a:pPr>
            <a:r>
              <a:rPr sz="1850" b="1" spc="-35" dirty="0">
                <a:latin typeface="Lucida Sans"/>
                <a:cs typeface="Lucida Sans"/>
              </a:rPr>
              <a:t>Workflow</a:t>
            </a:r>
            <a:r>
              <a:rPr sz="1850" b="1" spc="-250" dirty="0">
                <a:latin typeface="Lucida Sans"/>
                <a:cs typeface="Lucida Sans"/>
              </a:rPr>
              <a:t> </a:t>
            </a:r>
            <a:r>
              <a:rPr sz="1850" b="1" spc="-50" dirty="0">
                <a:latin typeface="Lucida Sans"/>
                <a:cs typeface="Lucida Sans"/>
              </a:rPr>
              <a:t>Rules</a:t>
            </a:r>
            <a:endParaRPr sz="1850">
              <a:latin typeface="Lucida Sans"/>
              <a:cs typeface="Lucida Sans"/>
            </a:endParaRPr>
          </a:p>
        </p:txBody>
      </p:sp>
      <p:sp>
        <p:nvSpPr>
          <p:cNvPr id="8" name="object 8"/>
          <p:cNvSpPr txBox="1"/>
          <p:nvPr/>
        </p:nvSpPr>
        <p:spPr>
          <a:xfrm>
            <a:off x="4241165" y="1054417"/>
            <a:ext cx="444055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05" dirty="0">
                <a:solidFill>
                  <a:srgbClr val="787878"/>
                </a:solidFill>
                <a:latin typeface="Lucida Sans" panose="020B0602030504020204" pitchFamily="34" charset="77"/>
                <a:cs typeface="Arial Black"/>
              </a:rPr>
              <a:t> </a:t>
            </a:r>
            <a:r>
              <a:rPr sz="1200" spc="-150" dirty="0">
                <a:solidFill>
                  <a:srgbClr val="787878"/>
                </a:solidFill>
                <a:latin typeface="Lucida Sans" panose="020B0602030504020204" pitchFamily="34" charset="77"/>
                <a:cs typeface="Arial Black"/>
              </a:rPr>
              <a:t>Process</a:t>
            </a:r>
            <a:r>
              <a:rPr sz="1200" spc="-175" dirty="0">
                <a:solidFill>
                  <a:srgbClr val="787878"/>
                </a:solidFill>
                <a:latin typeface="Lucida Sans" panose="020B0602030504020204" pitchFamily="34" charset="77"/>
                <a:cs typeface="Arial Black"/>
              </a:rPr>
              <a:t> </a:t>
            </a:r>
            <a:r>
              <a:rPr sz="1200" spc="-120" dirty="0">
                <a:solidFill>
                  <a:srgbClr val="787878"/>
                </a:solidFill>
                <a:latin typeface="Lucida Sans" panose="020B0602030504020204" pitchFamily="34" charset="77"/>
                <a:cs typeface="Arial Black"/>
              </a:rPr>
              <a:t>Automation</a:t>
            </a:r>
            <a:r>
              <a:rPr sz="1200" spc="-17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200" dirty="0">
                <a:solidFill>
                  <a:srgbClr val="787878"/>
                </a:solidFill>
                <a:latin typeface="Lucida Sans" panose="020B0602030504020204" pitchFamily="34" charset="77"/>
                <a:cs typeface="Arial Black"/>
              </a:rPr>
              <a:t> </a:t>
            </a:r>
            <a:r>
              <a:rPr sz="1200" spc="-150" dirty="0">
                <a:solidFill>
                  <a:srgbClr val="787878"/>
                </a:solidFill>
                <a:latin typeface="Lucida Sans" panose="020B0602030504020204" pitchFamily="34" charset="77"/>
                <a:cs typeface="Arial Black"/>
              </a:rPr>
              <a:t>Process</a:t>
            </a:r>
            <a:r>
              <a:rPr sz="1200" spc="-170" dirty="0">
                <a:solidFill>
                  <a:srgbClr val="787878"/>
                </a:solidFill>
                <a:latin typeface="Lucida Sans" panose="020B0602030504020204" pitchFamily="34" charset="77"/>
                <a:cs typeface="Arial Black"/>
              </a:rPr>
              <a:t> </a:t>
            </a:r>
            <a:r>
              <a:rPr sz="1200" spc="-65" dirty="0">
                <a:solidFill>
                  <a:srgbClr val="787878"/>
                </a:solidFill>
                <a:latin typeface="Lucida Sans" panose="020B0602030504020204" pitchFamily="34" charset="77"/>
                <a:cs typeface="Arial Black"/>
              </a:rPr>
              <a:t>Builder|</a:t>
            </a:r>
            <a:r>
              <a:rPr sz="1200" spc="-185" dirty="0">
                <a:solidFill>
                  <a:srgbClr val="787878"/>
                </a:solidFill>
                <a:latin typeface="Lucida Sans" panose="020B0602030504020204" pitchFamily="34" charset="77"/>
                <a:cs typeface="Arial Black"/>
              </a:rPr>
              <a:t> </a:t>
            </a:r>
            <a:r>
              <a:rPr sz="1200" spc="-135" dirty="0">
                <a:solidFill>
                  <a:srgbClr val="787878"/>
                </a:solidFill>
                <a:latin typeface="Lucida Sans" panose="020B0602030504020204" pitchFamily="34" charset="77"/>
                <a:cs typeface="Arial Black"/>
              </a:rPr>
              <a:t>Workflow</a:t>
            </a:r>
            <a:r>
              <a:rPr sz="1200" spc="-215" dirty="0">
                <a:solidFill>
                  <a:srgbClr val="787878"/>
                </a:solidFill>
                <a:latin typeface="Lucida Sans" panose="020B0602030504020204" pitchFamily="34" charset="77"/>
                <a:cs typeface="Arial Black"/>
              </a:rPr>
              <a:t> </a:t>
            </a:r>
            <a:r>
              <a:rPr sz="1200" spc="-155" dirty="0">
                <a:solidFill>
                  <a:srgbClr val="787878"/>
                </a:solidFill>
                <a:latin typeface="Lucida Sans" panose="020B0602030504020204" pitchFamily="34" charset="77"/>
                <a:cs typeface="Arial Black"/>
              </a:rPr>
              <a:t>Actions</a:t>
            </a:r>
            <a:endParaRPr sz="1200">
              <a:latin typeface="Lucida Sans" panose="020B0602030504020204" pitchFamily="34" charset="77"/>
              <a:cs typeface="Arial Black"/>
            </a:endParaRPr>
          </a:p>
        </p:txBody>
      </p:sp>
    </p:spTree>
    <p:extLst>
      <p:ext uri="{BB962C8B-B14F-4D97-AF65-F5344CB8AC3E}">
        <p14:creationId xmlns:p14="http://schemas.microsoft.com/office/powerpoint/2010/main" val="37756757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3486150"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8327" y="1667827"/>
            <a:ext cx="4333875" cy="3047365"/>
          </a:xfrm>
          <a:prstGeom prst="rect">
            <a:avLst/>
          </a:prstGeom>
        </p:spPr>
        <p:txBody>
          <a:bodyPr vert="horz" wrap="square" lIns="0" tIns="11430" rIns="0" bIns="0" rtlCol="0">
            <a:spAutoFit/>
          </a:bodyPr>
          <a:lstStyle/>
          <a:p>
            <a:pPr marL="22225">
              <a:lnSpc>
                <a:spcPct val="100000"/>
              </a:lnSpc>
              <a:spcBef>
                <a:spcPts val="90"/>
              </a:spcBef>
            </a:pPr>
            <a:r>
              <a:rPr sz="1850" b="1" spc="-45" dirty="0">
                <a:latin typeface="Lucida Sans"/>
                <a:cs typeface="Lucida Sans"/>
              </a:rPr>
              <a:t>Building </a:t>
            </a:r>
            <a:r>
              <a:rPr sz="1850" b="1" spc="-35" dirty="0">
                <a:latin typeface="Lucida Sans"/>
                <a:cs typeface="Lucida Sans"/>
              </a:rPr>
              <a:t>Workflow</a:t>
            </a:r>
            <a:r>
              <a:rPr sz="1850" b="1" spc="-490" dirty="0">
                <a:latin typeface="Lucida Sans"/>
                <a:cs typeface="Lucida Sans"/>
              </a:rPr>
              <a:t> </a:t>
            </a:r>
            <a:r>
              <a:rPr sz="1850" b="1" spc="-50" dirty="0">
                <a:latin typeface="Lucida Sans"/>
                <a:cs typeface="Lucida Sans"/>
              </a:rPr>
              <a:t>Rules</a:t>
            </a:r>
            <a:endParaRPr sz="1850">
              <a:latin typeface="Lucida Sans"/>
              <a:cs typeface="Lucida Sans"/>
            </a:endParaRPr>
          </a:p>
          <a:p>
            <a:pPr marL="246379" indent="-234315">
              <a:lnSpc>
                <a:spcPct val="100000"/>
              </a:lnSpc>
              <a:spcBef>
                <a:spcPts val="1635"/>
              </a:spcBef>
              <a:buAutoNum type="arabicPeriod"/>
              <a:tabLst>
                <a:tab pos="247015" algn="l"/>
              </a:tabLst>
            </a:pPr>
            <a:r>
              <a:rPr sz="1200" b="1" spc="-5" dirty="0">
                <a:latin typeface="Lucida Sans"/>
                <a:cs typeface="Lucida Sans"/>
              </a:rPr>
              <a:t>Set</a:t>
            </a:r>
            <a:r>
              <a:rPr sz="1200" b="1" spc="-20" dirty="0">
                <a:latin typeface="Lucida Sans"/>
                <a:cs typeface="Lucida Sans"/>
              </a:rPr>
              <a:t> </a:t>
            </a:r>
            <a:r>
              <a:rPr sz="1200" b="1" spc="25" dirty="0">
                <a:latin typeface="Lucida Sans"/>
                <a:cs typeface="Lucida Sans"/>
              </a:rPr>
              <a:t>the</a:t>
            </a:r>
            <a:r>
              <a:rPr sz="1200" b="1" spc="-135" dirty="0">
                <a:latin typeface="Lucida Sans"/>
                <a:cs typeface="Lucida Sans"/>
              </a:rPr>
              <a:t> </a:t>
            </a:r>
            <a:r>
              <a:rPr sz="1200" b="1" spc="5" dirty="0">
                <a:latin typeface="Lucida Sans"/>
                <a:cs typeface="Lucida Sans"/>
              </a:rPr>
              <a:t>Criteria</a:t>
            </a:r>
            <a:r>
              <a:rPr sz="1200" b="1" spc="-150" dirty="0">
                <a:latin typeface="Lucida Sans"/>
                <a:cs typeface="Lucida Sans"/>
              </a:rPr>
              <a:t> </a:t>
            </a:r>
            <a:r>
              <a:rPr sz="1200" b="1" spc="-25" dirty="0">
                <a:latin typeface="Lucida Sans"/>
                <a:cs typeface="Lucida Sans"/>
              </a:rPr>
              <a:t>for</a:t>
            </a:r>
            <a:r>
              <a:rPr sz="1200" b="1" spc="-130" dirty="0">
                <a:latin typeface="Lucida Sans"/>
                <a:cs typeface="Lucida Sans"/>
              </a:rPr>
              <a:t> </a:t>
            </a:r>
            <a:r>
              <a:rPr sz="1200" b="1" spc="-60" dirty="0">
                <a:latin typeface="Lucida Sans"/>
                <a:cs typeface="Lucida Sans"/>
              </a:rPr>
              <a:t>Your</a:t>
            </a:r>
            <a:r>
              <a:rPr sz="1200" b="1" spc="-50" dirty="0">
                <a:latin typeface="Lucida Sans"/>
                <a:cs typeface="Lucida Sans"/>
              </a:rPr>
              <a:t> </a:t>
            </a:r>
            <a:r>
              <a:rPr sz="1200" b="1" spc="-10" dirty="0">
                <a:latin typeface="Lucida Sans"/>
                <a:cs typeface="Lucida Sans"/>
              </a:rPr>
              <a:t>Workflow</a:t>
            </a:r>
            <a:r>
              <a:rPr sz="1200" b="1" spc="-95" dirty="0">
                <a:latin typeface="Lucida Sans"/>
                <a:cs typeface="Lucida Sans"/>
              </a:rPr>
              <a:t> </a:t>
            </a:r>
            <a:r>
              <a:rPr sz="1200" b="1" spc="10" dirty="0">
                <a:latin typeface="Lucida Sans"/>
                <a:cs typeface="Lucida Sans"/>
              </a:rPr>
              <a:t>Rule.</a:t>
            </a:r>
            <a:endParaRPr sz="1200">
              <a:latin typeface="Lucida Sans"/>
              <a:cs typeface="Lucida Sans"/>
            </a:endParaRPr>
          </a:p>
          <a:p>
            <a:pPr marL="246379" marR="5080" algn="just">
              <a:lnSpc>
                <a:spcPct val="100000"/>
              </a:lnSpc>
            </a:pPr>
            <a:r>
              <a:rPr sz="1200" spc="-135" dirty="0">
                <a:latin typeface="Lucida Sans" panose="020B0602030504020204" pitchFamily="34" charset="77"/>
                <a:cs typeface="Arial Black"/>
              </a:rPr>
              <a:t>Get </a:t>
            </a:r>
            <a:r>
              <a:rPr sz="1200" spc="-130" dirty="0">
                <a:latin typeface="Lucida Sans" panose="020B0602030504020204" pitchFamily="34" charset="77"/>
                <a:cs typeface="Arial Black"/>
              </a:rPr>
              <a:t>started </a:t>
            </a:r>
            <a:r>
              <a:rPr sz="1200" spc="-114" dirty="0">
                <a:latin typeface="Lucida Sans" panose="020B0602030504020204" pitchFamily="34" charset="77"/>
                <a:cs typeface="Arial Black"/>
              </a:rPr>
              <a:t>with </a:t>
            </a:r>
            <a:r>
              <a:rPr sz="1200" spc="-135" dirty="0">
                <a:latin typeface="Lucida Sans" panose="020B0602030504020204" pitchFamily="34" charset="77"/>
                <a:cs typeface="Arial Black"/>
              </a:rPr>
              <a:t>creating a </a:t>
            </a:r>
            <a:r>
              <a:rPr sz="1200" spc="-150" dirty="0">
                <a:latin typeface="Lucida Sans" panose="020B0602030504020204" pitchFamily="34" charset="77"/>
                <a:cs typeface="Arial Black"/>
              </a:rPr>
              <a:t>new </a:t>
            </a:r>
            <a:r>
              <a:rPr sz="1200" spc="-114" dirty="0">
                <a:latin typeface="Lucida Sans" panose="020B0602030504020204" pitchFamily="34" charset="77"/>
                <a:cs typeface="Arial Black"/>
              </a:rPr>
              <a:t>workflow </a:t>
            </a:r>
            <a:r>
              <a:rPr sz="1200" spc="-90" dirty="0">
                <a:latin typeface="Lucida Sans" panose="020B0602030504020204" pitchFamily="34" charset="77"/>
                <a:cs typeface="Arial Black"/>
              </a:rPr>
              <a:t>rule </a:t>
            </a:r>
            <a:r>
              <a:rPr sz="1200" spc="-110" dirty="0">
                <a:latin typeface="Lucida Sans" panose="020B0602030504020204" pitchFamily="34" charset="77"/>
                <a:cs typeface="Arial Black"/>
              </a:rPr>
              <a:t>by </a:t>
            </a:r>
            <a:r>
              <a:rPr sz="1200" spc="-145" dirty="0">
                <a:latin typeface="Lucida Sans" panose="020B0602030504020204" pitchFamily="34" charset="77"/>
                <a:cs typeface="Arial Black"/>
              </a:rPr>
              <a:t>selecting  </a:t>
            </a:r>
            <a:r>
              <a:rPr sz="1200" spc="-114" dirty="0">
                <a:latin typeface="Lucida Sans" panose="020B0602030504020204" pitchFamily="34" charset="77"/>
                <a:cs typeface="Arial Black"/>
              </a:rPr>
              <a:t>the </a:t>
            </a:r>
            <a:r>
              <a:rPr sz="1200" spc="-130" dirty="0">
                <a:latin typeface="Lucida Sans" panose="020B0602030504020204" pitchFamily="34" charset="77"/>
                <a:cs typeface="Arial Black"/>
              </a:rPr>
              <a:t>object </a:t>
            </a:r>
            <a:r>
              <a:rPr sz="1200" spc="-114" dirty="0">
                <a:latin typeface="Lucida Sans" panose="020B0602030504020204" pitchFamily="34" charset="77"/>
                <a:cs typeface="Arial Black"/>
              </a:rPr>
              <a:t>the </a:t>
            </a:r>
            <a:r>
              <a:rPr sz="1200" spc="-90" dirty="0">
                <a:latin typeface="Lucida Sans" panose="020B0602030504020204" pitchFamily="34" charset="77"/>
                <a:cs typeface="Arial Black"/>
              </a:rPr>
              <a:t>rule </a:t>
            </a:r>
            <a:r>
              <a:rPr sz="1200" spc="-135" dirty="0">
                <a:latin typeface="Lucida Sans" panose="020B0602030504020204" pitchFamily="34" charset="77"/>
                <a:cs typeface="Arial Black"/>
              </a:rPr>
              <a:t>relates </a:t>
            </a:r>
            <a:r>
              <a:rPr sz="1200" spc="-105" dirty="0">
                <a:latin typeface="Lucida Sans" panose="020B0602030504020204" pitchFamily="34" charset="77"/>
                <a:cs typeface="Arial Black"/>
              </a:rPr>
              <a:t>to and </a:t>
            </a:r>
            <a:r>
              <a:rPr sz="1200" spc="-110" dirty="0">
                <a:latin typeface="Lucida Sans" panose="020B0602030504020204" pitchFamily="34" charset="77"/>
                <a:cs typeface="Arial Black"/>
              </a:rPr>
              <a:t>configuring </a:t>
            </a:r>
            <a:r>
              <a:rPr sz="1200" spc="-130" dirty="0">
                <a:latin typeface="Lucida Sans" panose="020B0602030504020204" pitchFamily="34" charset="77"/>
                <a:cs typeface="Arial Black"/>
              </a:rPr>
              <a:t>its</a:t>
            </a:r>
            <a:r>
              <a:rPr sz="1200" spc="-75" dirty="0">
                <a:latin typeface="Lucida Sans" panose="020B0602030504020204" pitchFamily="34" charset="77"/>
                <a:cs typeface="Arial Black"/>
              </a:rPr>
              <a:t> </a:t>
            </a:r>
            <a:r>
              <a:rPr sz="1200" spc="-120" dirty="0">
                <a:latin typeface="Lucida Sans" panose="020B0602030504020204" pitchFamily="34" charset="77"/>
                <a:cs typeface="Arial Black"/>
              </a:rPr>
              <a:t>criteria.</a:t>
            </a:r>
            <a:endParaRPr sz="1200">
              <a:latin typeface="Lucida Sans" panose="020B0602030504020204" pitchFamily="34" charset="77"/>
              <a:cs typeface="Arial Black"/>
            </a:endParaRPr>
          </a:p>
          <a:p>
            <a:pPr marL="246379" marR="476884" indent="-234315" algn="just">
              <a:lnSpc>
                <a:spcPct val="100000"/>
              </a:lnSpc>
              <a:spcBef>
                <a:spcPts val="405"/>
              </a:spcBef>
              <a:buAutoNum type="arabicPeriod" startAt="2"/>
              <a:tabLst>
                <a:tab pos="247015" algn="l"/>
              </a:tabLst>
            </a:pPr>
            <a:r>
              <a:rPr sz="1200" b="1" spc="-70" dirty="0">
                <a:latin typeface="Lucida Sans"/>
                <a:cs typeface="Lucida Sans"/>
              </a:rPr>
              <a:t>Add</a:t>
            </a:r>
            <a:r>
              <a:rPr sz="1200" b="1" spc="-25" dirty="0">
                <a:latin typeface="Lucida Sans"/>
                <a:cs typeface="Lucida Sans"/>
              </a:rPr>
              <a:t> </a:t>
            </a:r>
            <a:r>
              <a:rPr sz="1200" b="1" dirty="0">
                <a:latin typeface="Lucida Sans"/>
                <a:cs typeface="Lucida Sans"/>
              </a:rPr>
              <a:t>Automated</a:t>
            </a:r>
            <a:r>
              <a:rPr sz="1200" b="1" spc="-110" dirty="0">
                <a:latin typeface="Lucida Sans"/>
                <a:cs typeface="Lucida Sans"/>
              </a:rPr>
              <a:t> </a:t>
            </a:r>
            <a:r>
              <a:rPr sz="1200" b="1" spc="-20" dirty="0">
                <a:latin typeface="Lucida Sans"/>
                <a:cs typeface="Lucida Sans"/>
              </a:rPr>
              <a:t>Actions</a:t>
            </a:r>
            <a:r>
              <a:rPr sz="1200" b="1" spc="-180" dirty="0">
                <a:latin typeface="Lucida Sans"/>
                <a:cs typeface="Lucida Sans"/>
              </a:rPr>
              <a:t> </a:t>
            </a:r>
            <a:r>
              <a:rPr sz="1200" b="1" spc="20" dirty="0">
                <a:latin typeface="Lucida Sans"/>
                <a:cs typeface="Lucida Sans"/>
              </a:rPr>
              <a:t>to</a:t>
            </a:r>
            <a:r>
              <a:rPr sz="1200" b="1" spc="-90" dirty="0">
                <a:latin typeface="Lucida Sans"/>
                <a:cs typeface="Lucida Sans"/>
              </a:rPr>
              <a:t> </a:t>
            </a:r>
            <a:r>
              <a:rPr sz="1200" b="1" spc="-60" dirty="0">
                <a:latin typeface="Lucida Sans"/>
                <a:cs typeface="Lucida Sans"/>
              </a:rPr>
              <a:t>Your</a:t>
            </a:r>
            <a:r>
              <a:rPr sz="1200" b="1" spc="30" dirty="0">
                <a:latin typeface="Lucida Sans"/>
                <a:cs typeface="Lucida Sans"/>
              </a:rPr>
              <a:t> </a:t>
            </a:r>
            <a:r>
              <a:rPr sz="1200" b="1" spc="-5" dirty="0">
                <a:latin typeface="Lucida Sans"/>
                <a:cs typeface="Lucida Sans"/>
              </a:rPr>
              <a:t>Workflow</a:t>
            </a:r>
            <a:r>
              <a:rPr sz="1200" b="1" spc="-100" dirty="0">
                <a:latin typeface="Lucida Sans"/>
                <a:cs typeface="Lucida Sans"/>
              </a:rPr>
              <a:t> </a:t>
            </a:r>
            <a:r>
              <a:rPr sz="1200" b="1" spc="5" dirty="0">
                <a:latin typeface="Lucida Sans"/>
                <a:cs typeface="Lucida Sans"/>
              </a:rPr>
              <a:t>Rule.  </a:t>
            </a:r>
            <a:r>
              <a:rPr sz="1200" spc="-125" dirty="0">
                <a:latin typeface="Lucida Sans" panose="020B0602030504020204" pitchFamily="34" charset="77"/>
                <a:cs typeface="Arial Black"/>
              </a:rPr>
              <a:t>Once </a:t>
            </a:r>
            <a:r>
              <a:rPr sz="1200" spc="-100" dirty="0">
                <a:latin typeface="Lucida Sans" panose="020B0602030504020204" pitchFamily="34" charset="77"/>
                <a:cs typeface="Arial Black"/>
              </a:rPr>
              <a:t>you’ve </a:t>
            </a:r>
            <a:r>
              <a:rPr sz="1200" spc="-150" dirty="0">
                <a:latin typeface="Lucida Sans" panose="020B0602030504020204" pitchFamily="34" charset="77"/>
                <a:cs typeface="Arial Black"/>
              </a:rPr>
              <a:t>set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criteria </a:t>
            </a:r>
            <a:r>
              <a:rPr sz="1200" spc="-70" dirty="0">
                <a:latin typeface="Lucida Sans" panose="020B0602030504020204" pitchFamily="34" charset="77"/>
                <a:cs typeface="Arial Black"/>
              </a:rPr>
              <a:t>for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workflow </a:t>
            </a:r>
            <a:r>
              <a:rPr sz="1200" spc="-100" dirty="0">
                <a:latin typeface="Lucida Sans" panose="020B0602030504020204" pitchFamily="34" charset="77"/>
                <a:cs typeface="Arial Black"/>
              </a:rPr>
              <a:t>rule,  </a:t>
            </a:r>
            <a:r>
              <a:rPr sz="1200" spc="-105" dirty="0">
                <a:latin typeface="Lucida Sans" panose="020B0602030504020204" pitchFamily="34" charset="77"/>
                <a:cs typeface="Arial Black"/>
              </a:rPr>
              <a:t>identify </a:t>
            </a:r>
            <a:r>
              <a:rPr sz="1200" spc="-135" dirty="0">
                <a:latin typeface="Lucida Sans" panose="020B0602030504020204" pitchFamily="34" charset="77"/>
                <a:cs typeface="Arial Black"/>
              </a:rPr>
              <a:t>what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do </a:t>
            </a:r>
            <a:r>
              <a:rPr sz="1200" spc="-125" dirty="0">
                <a:latin typeface="Lucida Sans" panose="020B0602030504020204" pitchFamily="34" charset="77"/>
                <a:cs typeface="Arial Black"/>
              </a:rPr>
              <a:t>when that</a:t>
            </a:r>
            <a:r>
              <a:rPr sz="1200" spc="-229" dirty="0">
                <a:latin typeface="Lucida Sans" panose="020B0602030504020204" pitchFamily="34" charset="77"/>
                <a:cs typeface="Arial Black"/>
              </a:rPr>
              <a:t> </a:t>
            </a:r>
            <a:r>
              <a:rPr sz="1200" spc="-120" dirty="0">
                <a:latin typeface="Lucida Sans" panose="020B0602030504020204" pitchFamily="34" charset="77"/>
                <a:cs typeface="Arial Black"/>
              </a:rPr>
              <a:t>criteria </a:t>
            </a:r>
            <a:r>
              <a:rPr sz="1200" spc="-114" dirty="0">
                <a:latin typeface="Lucida Sans" panose="020B0602030504020204" pitchFamily="34" charset="77"/>
                <a:cs typeface="Arial Black"/>
              </a:rPr>
              <a:t>are met.</a:t>
            </a:r>
            <a:endParaRPr sz="1200">
              <a:latin typeface="Lucida Sans" panose="020B0602030504020204" pitchFamily="34" charset="77"/>
              <a:cs typeface="Arial Black"/>
            </a:endParaRPr>
          </a:p>
          <a:p>
            <a:pPr marL="246379" marR="39370" indent="-234315">
              <a:lnSpc>
                <a:spcPct val="100000"/>
              </a:lnSpc>
              <a:spcBef>
                <a:spcPts val="409"/>
              </a:spcBef>
              <a:buAutoNum type="arabicPeriod" startAt="2"/>
              <a:tabLst>
                <a:tab pos="247015" algn="l"/>
              </a:tabLst>
            </a:pPr>
            <a:r>
              <a:rPr sz="1200" b="1" spc="-5" dirty="0">
                <a:latin typeface="Lucida Sans"/>
                <a:cs typeface="Lucida Sans"/>
              </a:rPr>
              <a:t>Identify</a:t>
            </a:r>
            <a:r>
              <a:rPr sz="1200" b="1" spc="-100" dirty="0">
                <a:latin typeface="Lucida Sans"/>
                <a:cs typeface="Lucida Sans"/>
              </a:rPr>
              <a:t> </a:t>
            </a:r>
            <a:r>
              <a:rPr sz="1200" b="1" spc="-60" dirty="0">
                <a:latin typeface="Lucida Sans"/>
                <a:cs typeface="Lucida Sans"/>
              </a:rPr>
              <a:t>Your</a:t>
            </a:r>
            <a:r>
              <a:rPr sz="1200" b="1" spc="-55" dirty="0">
                <a:latin typeface="Lucida Sans"/>
                <a:cs typeface="Lucida Sans"/>
              </a:rPr>
              <a:t> </a:t>
            </a:r>
            <a:r>
              <a:rPr sz="1200" b="1" spc="-20" dirty="0">
                <a:latin typeface="Lucida Sans"/>
                <a:cs typeface="Lucida Sans"/>
              </a:rPr>
              <a:t>Salesforce</a:t>
            </a:r>
            <a:r>
              <a:rPr sz="1200" b="1" spc="-135" dirty="0">
                <a:latin typeface="Lucida Sans"/>
                <a:cs typeface="Lucida Sans"/>
              </a:rPr>
              <a:t> </a:t>
            </a:r>
            <a:r>
              <a:rPr sz="1200" b="1" spc="-65" dirty="0">
                <a:latin typeface="Lucida Sans"/>
                <a:cs typeface="Lucida Sans"/>
              </a:rPr>
              <a:t>Org’s</a:t>
            </a:r>
            <a:r>
              <a:rPr sz="1200" b="1" spc="-25" dirty="0">
                <a:latin typeface="Lucida Sans"/>
                <a:cs typeface="Lucida Sans"/>
              </a:rPr>
              <a:t> </a:t>
            </a:r>
            <a:r>
              <a:rPr sz="1200" b="1" spc="-5" dirty="0">
                <a:latin typeface="Lucida Sans"/>
                <a:cs typeface="Lucida Sans"/>
              </a:rPr>
              <a:t>Default</a:t>
            </a:r>
            <a:r>
              <a:rPr sz="1200" b="1" spc="-110" dirty="0">
                <a:latin typeface="Lucida Sans"/>
                <a:cs typeface="Lucida Sans"/>
              </a:rPr>
              <a:t> </a:t>
            </a:r>
            <a:r>
              <a:rPr sz="1200" b="1" spc="-5" dirty="0">
                <a:latin typeface="Lucida Sans"/>
                <a:cs typeface="Lucida Sans"/>
              </a:rPr>
              <a:t>Workflow</a:t>
            </a:r>
            <a:r>
              <a:rPr sz="1200" b="1" spc="-95" dirty="0">
                <a:latin typeface="Lucida Sans"/>
                <a:cs typeface="Lucida Sans"/>
              </a:rPr>
              <a:t> </a:t>
            </a:r>
            <a:r>
              <a:rPr sz="1200" b="1" spc="-15" dirty="0">
                <a:latin typeface="Lucida Sans"/>
                <a:cs typeface="Lucida Sans"/>
              </a:rPr>
              <a:t>User.  </a:t>
            </a:r>
            <a:r>
              <a:rPr sz="1200" spc="-165" dirty="0">
                <a:latin typeface="Lucida Sans" panose="020B0602030504020204" pitchFamily="34" charset="77"/>
                <a:cs typeface="Arial Black"/>
              </a:rPr>
              <a:t>Select </a:t>
            </a:r>
            <a:r>
              <a:rPr sz="1200" spc="-135" dirty="0">
                <a:latin typeface="Lucida Sans" panose="020B0602030504020204" pitchFamily="34" charset="77"/>
                <a:cs typeface="Arial Black"/>
              </a:rPr>
              <a:t>a </a:t>
            </a:r>
            <a:r>
              <a:rPr sz="1200" spc="-105" dirty="0">
                <a:latin typeface="Lucida Sans" panose="020B0602030504020204" pitchFamily="34" charset="77"/>
                <a:cs typeface="Arial Black"/>
              </a:rPr>
              <a:t>Default Workflow </a:t>
            </a:r>
            <a:r>
              <a:rPr sz="1200" spc="-130" dirty="0">
                <a:latin typeface="Lucida Sans" panose="020B0602030504020204" pitchFamily="34" charset="77"/>
                <a:cs typeface="Arial Black"/>
              </a:rPr>
              <a:t>User </a:t>
            </a:r>
            <a:r>
              <a:rPr sz="1200" spc="-125" dirty="0">
                <a:latin typeface="Lucida Sans" panose="020B0602030504020204" pitchFamily="34" charset="77"/>
                <a:cs typeface="Arial Black"/>
              </a:rPr>
              <a:t>that </a:t>
            </a:r>
            <a:r>
              <a:rPr sz="1200" spc="-85" dirty="0">
                <a:latin typeface="Lucida Sans" panose="020B0602030504020204" pitchFamily="34" charset="77"/>
                <a:cs typeface="Arial Black"/>
              </a:rPr>
              <a:t>you </a:t>
            </a:r>
            <a:r>
              <a:rPr sz="1200" spc="-135" dirty="0">
                <a:latin typeface="Lucida Sans" panose="020B0602030504020204" pitchFamily="34" charset="77"/>
                <a:cs typeface="Arial Black"/>
              </a:rPr>
              <a:t>want </a:t>
            </a:r>
            <a:r>
              <a:rPr sz="1200" spc="-140" dirty="0">
                <a:latin typeface="Lucida Sans" panose="020B0602030504020204" pitchFamily="34" charset="77"/>
                <a:cs typeface="Arial Black"/>
              </a:rPr>
              <a:t>Salesforce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display with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workflow </a:t>
            </a:r>
            <a:r>
              <a:rPr sz="1200" spc="-90" dirty="0">
                <a:latin typeface="Lucida Sans" panose="020B0602030504020204" pitchFamily="34" charset="77"/>
                <a:cs typeface="Arial Black"/>
              </a:rPr>
              <a:t>rule </a:t>
            </a:r>
            <a:r>
              <a:rPr sz="1200" spc="-125" dirty="0">
                <a:latin typeface="Lucida Sans" panose="020B0602030504020204" pitchFamily="34" charset="77"/>
                <a:cs typeface="Arial Black"/>
              </a:rPr>
              <a:t>when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user </a:t>
            </a:r>
            <a:r>
              <a:rPr sz="1200" spc="-125" dirty="0">
                <a:latin typeface="Lucida Sans" panose="020B0602030504020204" pitchFamily="34" charset="77"/>
                <a:cs typeface="Arial Black"/>
              </a:rPr>
              <a:t>that  </a:t>
            </a:r>
            <a:r>
              <a:rPr sz="1200" spc="-120" dirty="0">
                <a:latin typeface="Lucida Sans" panose="020B0602030504020204" pitchFamily="34" charset="77"/>
                <a:cs typeface="Arial Black"/>
              </a:rPr>
              <a:t>triggered </a:t>
            </a:r>
            <a:r>
              <a:rPr sz="1200" spc="-114" dirty="0">
                <a:latin typeface="Lucida Sans" panose="020B0602030504020204" pitchFamily="34" charset="77"/>
                <a:cs typeface="Arial Black"/>
              </a:rPr>
              <a:t>the </a:t>
            </a:r>
            <a:r>
              <a:rPr sz="1200" spc="-90" dirty="0">
                <a:latin typeface="Lucida Sans" panose="020B0602030504020204" pitchFamily="34" charset="77"/>
                <a:cs typeface="Arial Black"/>
              </a:rPr>
              <a:t>rule </a:t>
            </a:r>
            <a:r>
              <a:rPr sz="1200" spc="-125" dirty="0">
                <a:latin typeface="Lucida Sans" panose="020B0602030504020204" pitchFamily="34" charset="77"/>
                <a:cs typeface="Arial Black"/>
              </a:rPr>
              <a:t>is </a:t>
            </a:r>
            <a:r>
              <a:rPr sz="1200" spc="-95" dirty="0">
                <a:latin typeface="Lucida Sans" panose="020B0602030504020204" pitchFamily="34" charset="77"/>
                <a:cs typeface="Arial Black"/>
              </a:rPr>
              <a:t>not</a:t>
            </a:r>
            <a:r>
              <a:rPr sz="1200" spc="-110" dirty="0">
                <a:latin typeface="Lucida Sans" panose="020B0602030504020204" pitchFamily="34" charset="77"/>
                <a:cs typeface="Arial Black"/>
              </a:rPr>
              <a:t> </a:t>
            </a:r>
            <a:r>
              <a:rPr sz="1200" spc="-140" dirty="0">
                <a:latin typeface="Lucida Sans" panose="020B0602030504020204" pitchFamily="34" charset="77"/>
                <a:cs typeface="Arial Black"/>
              </a:rPr>
              <a:t>active.</a:t>
            </a:r>
            <a:endParaRPr sz="1200">
              <a:latin typeface="Lucida Sans" panose="020B0602030504020204" pitchFamily="34" charset="77"/>
              <a:cs typeface="Arial Black"/>
            </a:endParaRPr>
          </a:p>
          <a:p>
            <a:pPr marL="246379" indent="-234315">
              <a:lnSpc>
                <a:spcPct val="100000"/>
              </a:lnSpc>
              <a:spcBef>
                <a:spcPts val="409"/>
              </a:spcBef>
              <a:buAutoNum type="arabicPeriod" startAt="2"/>
              <a:tabLst>
                <a:tab pos="247015" algn="l"/>
              </a:tabLst>
            </a:pPr>
            <a:r>
              <a:rPr sz="1200" b="1" spc="10" dirty="0">
                <a:latin typeface="Lucida Sans"/>
                <a:cs typeface="Lucida Sans"/>
              </a:rPr>
              <a:t>Activate </a:t>
            </a:r>
            <a:r>
              <a:rPr sz="1200" b="1" spc="-60" dirty="0">
                <a:latin typeface="Lucida Sans"/>
                <a:cs typeface="Lucida Sans"/>
              </a:rPr>
              <a:t>Your </a:t>
            </a:r>
            <a:r>
              <a:rPr sz="1200" b="1" spc="-10" dirty="0">
                <a:latin typeface="Lucida Sans"/>
                <a:cs typeface="Lucida Sans"/>
              </a:rPr>
              <a:t>Workflow</a:t>
            </a:r>
            <a:r>
              <a:rPr sz="1200" b="1" spc="-310" dirty="0">
                <a:latin typeface="Lucida Sans"/>
                <a:cs typeface="Lucida Sans"/>
              </a:rPr>
              <a:t> </a:t>
            </a:r>
            <a:r>
              <a:rPr sz="1200" b="1" spc="15" dirty="0">
                <a:latin typeface="Lucida Sans"/>
                <a:cs typeface="Lucida Sans"/>
              </a:rPr>
              <a:t>Rule.</a:t>
            </a:r>
            <a:endParaRPr sz="1200">
              <a:latin typeface="Lucida Sans"/>
              <a:cs typeface="Lucida Sans"/>
            </a:endParaRPr>
          </a:p>
          <a:p>
            <a:pPr marL="246379" algn="just">
              <a:lnSpc>
                <a:spcPct val="100000"/>
              </a:lnSpc>
            </a:pPr>
            <a:r>
              <a:rPr sz="1200" spc="-140" dirty="0">
                <a:latin typeface="Lucida Sans" panose="020B0602030504020204" pitchFamily="34" charset="77"/>
                <a:cs typeface="Arial Black"/>
              </a:rPr>
              <a:t>Salesforce </a:t>
            </a:r>
            <a:r>
              <a:rPr sz="1200" spc="-114" dirty="0">
                <a:latin typeface="Lucida Sans" panose="020B0602030504020204" pitchFamily="34" charset="77"/>
                <a:cs typeface="Arial Black"/>
              </a:rPr>
              <a:t>doesn't trigger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workflow </a:t>
            </a:r>
            <a:r>
              <a:rPr sz="1200" spc="-90" dirty="0">
                <a:latin typeface="Lucida Sans" panose="020B0602030504020204" pitchFamily="34" charset="77"/>
                <a:cs typeface="Arial Black"/>
              </a:rPr>
              <a:t>rule </a:t>
            </a:r>
            <a:r>
              <a:rPr sz="1200" spc="-100" dirty="0">
                <a:latin typeface="Lucida Sans" panose="020B0602030504020204" pitchFamily="34" charset="77"/>
                <a:cs typeface="Arial Black"/>
              </a:rPr>
              <a:t>until</a:t>
            </a:r>
            <a:r>
              <a:rPr sz="1200" spc="-190" dirty="0">
                <a:latin typeface="Lucida Sans" panose="020B0602030504020204" pitchFamily="34" charset="77"/>
                <a:cs typeface="Arial Black"/>
              </a:rPr>
              <a:t> </a:t>
            </a:r>
            <a:r>
              <a:rPr sz="1200" spc="-85" dirty="0">
                <a:latin typeface="Lucida Sans" panose="020B0602030504020204" pitchFamily="34" charset="77"/>
                <a:cs typeface="Arial Black"/>
              </a:rPr>
              <a:t>you</a:t>
            </a:r>
            <a:endParaRPr sz="1200">
              <a:latin typeface="Lucida Sans" panose="020B0602030504020204" pitchFamily="34" charset="77"/>
              <a:cs typeface="Arial Black"/>
            </a:endParaRPr>
          </a:p>
          <a:p>
            <a:pPr marL="246379" algn="just">
              <a:lnSpc>
                <a:spcPct val="100000"/>
              </a:lnSpc>
            </a:pPr>
            <a:r>
              <a:rPr sz="1200" spc="-145" dirty="0">
                <a:latin typeface="Lucida Sans" panose="020B0602030504020204" pitchFamily="34" charset="77"/>
                <a:cs typeface="Arial Black"/>
              </a:rPr>
              <a:t>activate</a:t>
            </a:r>
            <a:r>
              <a:rPr sz="1200" spc="-45" dirty="0">
                <a:latin typeface="Lucida Sans" panose="020B0602030504020204" pitchFamily="34" charset="77"/>
                <a:cs typeface="Arial Black"/>
              </a:rPr>
              <a:t> </a:t>
            </a:r>
            <a:r>
              <a:rPr sz="1200" spc="-100" dirty="0">
                <a:latin typeface="Lucida Sans" panose="020B0602030504020204" pitchFamily="34" charset="77"/>
                <a:cs typeface="Arial Black"/>
              </a:rPr>
              <a:t>it.</a:t>
            </a:r>
            <a:endParaRPr sz="1200">
              <a:latin typeface="Lucida Sans" panose="020B0602030504020204" pitchFamily="34" charset="77"/>
              <a:cs typeface="Arial Black"/>
            </a:endParaRPr>
          </a:p>
        </p:txBody>
      </p:sp>
      <p:sp>
        <p:nvSpPr>
          <p:cNvPr id="4" name="object 4"/>
          <p:cNvSpPr/>
          <p:nvPr/>
        </p:nvSpPr>
        <p:spPr>
          <a:xfrm>
            <a:off x="6502400" y="12699"/>
            <a:ext cx="5689600" cy="6845300"/>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80707" y="1054417"/>
            <a:ext cx="315912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95" dirty="0">
                <a:solidFill>
                  <a:srgbClr val="787878"/>
                </a:solidFill>
                <a:latin typeface="Lucida Sans" panose="020B0602030504020204" pitchFamily="34" charset="77"/>
                <a:cs typeface="Arial Black"/>
              </a:rPr>
              <a:t> </a:t>
            </a:r>
            <a:r>
              <a:rPr sz="1200" spc="-150" dirty="0">
                <a:solidFill>
                  <a:srgbClr val="787878"/>
                </a:solidFill>
                <a:latin typeface="Lucida Sans" panose="020B0602030504020204" pitchFamily="34" charset="77"/>
                <a:cs typeface="Arial Black"/>
              </a:rPr>
              <a:t>Process</a:t>
            </a:r>
            <a:r>
              <a:rPr sz="1200" spc="-165" dirty="0">
                <a:solidFill>
                  <a:srgbClr val="787878"/>
                </a:solidFill>
                <a:latin typeface="Lucida Sans" panose="020B0602030504020204" pitchFamily="34" charset="77"/>
                <a:cs typeface="Arial Black"/>
              </a:rPr>
              <a:t> </a:t>
            </a:r>
            <a:r>
              <a:rPr sz="1200" spc="-125" dirty="0">
                <a:solidFill>
                  <a:srgbClr val="787878"/>
                </a:solidFill>
                <a:latin typeface="Lucida Sans" panose="020B0602030504020204" pitchFamily="34" charset="77"/>
                <a:cs typeface="Arial Black"/>
              </a:rPr>
              <a:t>Automation</a:t>
            </a:r>
            <a:r>
              <a:rPr sz="1200" spc="-17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75" dirty="0">
                <a:solidFill>
                  <a:srgbClr val="787878"/>
                </a:solidFill>
                <a:latin typeface="Lucida Sans" panose="020B0602030504020204" pitchFamily="34" charset="77"/>
                <a:cs typeface="Arial Black"/>
              </a:rPr>
              <a:t> </a:t>
            </a:r>
            <a:r>
              <a:rPr sz="1200" spc="-125" dirty="0">
                <a:solidFill>
                  <a:srgbClr val="787878"/>
                </a:solidFill>
                <a:latin typeface="Lucida Sans" panose="020B0602030504020204" pitchFamily="34" charset="77"/>
                <a:cs typeface="Arial Black"/>
              </a:rPr>
              <a:t>Workflow</a:t>
            </a:r>
            <a:r>
              <a:rPr sz="1200" spc="-220" dirty="0">
                <a:solidFill>
                  <a:srgbClr val="787878"/>
                </a:solidFill>
                <a:latin typeface="Lucida Sans" panose="020B0602030504020204" pitchFamily="34" charset="77"/>
                <a:cs typeface="Arial Black"/>
              </a:rPr>
              <a:t> </a:t>
            </a:r>
            <a:r>
              <a:rPr sz="1200" spc="-145" dirty="0">
                <a:solidFill>
                  <a:srgbClr val="787878"/>
                </a:solidFill>
                <a:latin typeface="Lucida Sans" panose="020B0602030504020204" pitchFamily="34" charset="77"/>
                <a:cs typeface="Arial Black"/>
              </a:rPr>
              <a:t>Rules</a:t>
            </a:r>
            <a:endParaRPr sz="1200">
              <a:latin typeface="Lucida Sans" panose="020B0602030504020204" pitchFamily="34" charset="77"/>
              <a:cs typeface="Arial Black"/>
            </a:endParaRPr>
          </a:p>
        </p:txBody>
      </p:sp>
      <p:sp>
        <p:nvSpPr>
          <p:cNvPr id="6" name="object 6"/>
          <p:cNvSpPr txBox="1"/>
          <p:nvPr/>
        </p:nvSpPr>
        <p:spPr>
          <a:xfrm>
            <a:off x="4241165" y="1054417"/>
            <a:ext cx="4440555"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05" dirty="0">
                <a:solidFill>
                  <a:srgbClr val="787878"/>
                </a:solidFill>
                <a:latin typeface="Lucida Sans" panose="020B0602030504020204" pitchFamily="34" charset="77"/>
                <a:cs typeface="Arial Black"/>
              </a:rPr>
              <a:t> </a:t>
            </a:r>
            <a:r>
              <a:rPr sz="1200" spc="-150" dirty="0">
                <a:solidFill>
                  <a:srgbClr val="787878"/>
                </a:solidFill>
                <a:latin typeface="Lucida Sans" panose="020B0602030504020204" pitchFamily="34" charset="77"/>
                <a:cs typeface="Arial Black"/>
              </a:rPr>
              <a:t>Process</a:t>
            </a:r>
            <a:r>
              <a:rPr sz="1200" spc="-175" dirty="0">
                <a:solidFill>
                  <a:srgbClr val="787878"/>
                </a:solidFill>
                <a:latin typeface="Lucida Sans" panose="020B0602030504020204" pitchFamily="34" charset="77"/>
                <a:cs typeface="Arial Black"/>
              </a:rPr>
              <a:t> </a:t>
            </a:r>
            <a:r>
              <a:rPr sz="1200" spc="-120" dirty="0">
                <a:solidFill>
                  <a:srgbClr val="787878"/>
                </a:solidFill>
                <a:latin typeface="Lucida Sans" panose="020B0602030504020204" pitchFamily="34" charset="77"/>
                <a:cs typeface="Arial Black"/>
              </a:rPr>
              <a:t>Automation</a:t>
            </a:r>
            <a:r>
              <a:rPr sz="1200" spc="-17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200" dirty="0">
                <a:solidFill>
                  <a:srgbClr val="787878"/>
                </a:solidFill>
                <a:latin typeface="Lucida Sans" panose="020B0602030504020204" pitchFamily="34" charset="77"/>
                <a:cs typeface="Arial Black"/>
              </a:rPr>
              <a:t> </a:t>
            </a:r>
            <a:r>
              <a:rPr sz="1200" spc="-150" dirty="0">
                <a:solidFill>
                  <a:srgbClr val="787878"/>
                </a:solidFill>
                <a:latin typeface="Lucida Sans" panose="020B0602030504020204" pitchFamily="34" charset="77"/>
                <a:cs typeface="Arial Black"/>
              </a:rPr>
              <a:t>Process</a:t>
            </a:r>
            <a:r>
              <a:rPr sz="1200" spc="-170" dirty="0">
                <a:solidFill>
                  <a:srgbClr val="787878"/>
                </a:solidFill>
                <a:latin typeface="Lucida Sans" panose="020B0602030504020204" pitchFamily="34" charset="77"/>
                <a:cs typeface="Arial Black"/>
              </a:rPr>
              <a:t> </a:t>
            </a:r>
            <a:r>
              <a:rPr sz="1200" spc="-65" dirty="0">
                <a:solidFill>
                  <a:srgbClr val="787878"/>
                </a:solidFill>
                <a:latin typeface="Lucida Sans" panose="020B0602030504020204" pitchFamily="34" charset="77"/>
                <a:cs typeface="Arial Black"/>
              </a:rPr>
              <a:t>Builder|</a:t>
            </a:r>
            <a:r>
              <a:rPr sz="1200" spc="-185" dirty="0">
                <a:solidFill>
                  <a:srgbClr val="787878"/>
                </a:solidFill>
                <a:latin typeface="Lucida Sans" panose="020B0602030504020204" pitchFamily="34" charset="77"/>
                <a:cs typeface="Arial Black"/>
              </a:rPr>
              <a:t> </a:t>
            </a:r>
            <a:r>
              <a:rPr sz="1200" spc="-135" dirty="0">
                <a:solidFill>
                  <a:srgbClr val="787878"/>
                </a:solidFill>
                <a:latin typeface="Lucida Sans" panose="020B0602030504020204" pitchFamily="34" charset="77"/>
                <a:cs typeface="Arial Black"/>
              </a:rPr>
              <a:t>Workflow</a:t>
            </a:r>
            <a:r>
              <a:rPr sz="1200" spc="-215" dirty="0">
                <a:solidFill>
                  <a:srgbClr val="787878"/>
                </a:solidFill>
                <a:latin typeface="Lucida Sans" panose="020B0602030504020204" pitchFamily="34" charset="77"/>
                <a:cs typeface="Arial Black"/>
              </a:rPr>
              <a:t> </a:t>
            </a:r>
            <a:r>
              <a:rPr sz="1200" spc="-155" dirty="0">
                <a:solidFill>
                  <a:srgbClr val="787878"/>
                </a:solidFill>
                <a:latin typeface="Lucida Sans" panose="020B0602030504020204" pitchFamily="34" charset="77"/>
                <a:cs typeface="Arial Black"/>
              </a:rPr>
              <a:t>Actions</a:t>
            </a:r>
            <a:endParaRPr sz="1200">
              <a:latin typeface="Lucida Sans" panose="020B0602030504020204" pitchFamily="34" charset="77"/>
              <a:cs typeface="Arial Black"/>
            </a:endParaRPr>
          </a:p>
        </p:txBody>
      </p:sp>
      <p:sp>
        <p:nvSpPr>
          <p:cNvPr id="7" name="object 7"/>
          <p:cNvSpPr/>
          <p:nvPr/>
        </p:nvSpPr>
        <p:spPr>
          <a:xfrm>
            <a:off x="5019040" y="1503680"/>
            <a:ext cx="6837679" cy="4978400"/>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3417653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277359" y="12699"/>
            <a:ext cx="7914640" cy="6845300"/>
            <a:chOff x="4277359" y="12699"/>
            <a:chExt cx="7914640" cy="6845300"/>
          </a:xfrm>
        </p:grpSpPr>
        <p:sp>
          <p:nvSpPr>
            <p:cNvPr id="3" name="object 3"/>
            <p:cNvSpPr/>
            <p:nvPr/>
          </p:nvSpPr>
          <p:spPr>
            <a:xfrm>
              <a:off x="4287519" y="1524000"/>
              <a:ext cx="7752080" cy="28956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282439" y="1518919"/>
              <a:ext cx="7762240" cy="2905760"/>
            </a:xfrm>
            <a:custGeom>
              <a:avLst/>
              <a:gdLst/>
              <a:ahLst/>
              <a:cxnLst/>
              <a:rect l="l" t="t" r="r" b="b"/>
              <a:pathLst>
                <a:path w="7762240" h="2905760">
                  <a:moveTo>
                    <a:pt x="0" y="2905760"/>
                  </a:moveTo>
                  <a:lnTo>
                    <a:pt x="7762240" y="2905760"/>
                  </a:lnTo>
                  <a:lnTo>
                    <a:pt x="7762240" y="0"/>
                  </a:lnTo>
                  <a:lnTo>
                    <a:pt x="0" y="0"/>
                  </a:lnTo>
                  <a:lnTo>
                    <a:pt x="0" y="2905760"/>
                  </a:lnTo>
                  <a:close/>
                </a:path>
              </a:pathLst>
            </a:custGeom>
            <a:ln w="10160">
              <a:solidFill>
                <a:srgbClr val="787878"/>
              </a:solidFill>
            </a:ln>
          </p:spPr>
          <p:txBody>
            <a:bodyPr wrap="square" lIns="0" tIns="0" rIns="0" bIns="0" rtlCol="0"/>
            <a:lstStyle/>
            <a:p>
              <a:endParaRPr/>
            </a:p>
          </p:txBody>
        </p:sp>
      </p:grpSp>
      <p:grpSp>
        <p:nvGrpSpPr>
          <p:cNvPr id="5" name="object 5"/>
          <p:cNvGrpSpPr/>
          <p:nvPr/>
        </p:nvGrpSpPr>
        <p:grpSpPr>
          <a:xfrm>
            <a:off x="593407" y="526033"/>
            <a:ext cx="3444240" cy="549275"/>
            <a:chOff x="593407" y="526033"/>
            <a:chExt cx="3444240" cy="549275"/>
          </a:xfrm>
        </p:grpSpPr>
        <p:sp>
          <p:nvSpPr>
            <p:cNvPr id="6" name="object 6"/>
            <p:cNvSpPr/>
            <p:nvPr/>
          </p:nvSpPr>
          <p:spPr>
            <a:xfrm>
              <a:off x="593407" y="526033"/>
              <a:ext cx="1801241" cy="54927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2271140" y="526033"/>
              <a:ext cx="1766443" cy="549275"/>
            </a:xfrm>
            <a:prstGeom prst="rect">
              <a:avLst/>
            </a:prstGeom>
            <a:blipFill>
              <a:blip r:embed="rId4" cstate="print"/>
              <a:stretch>
                <a:fillRect/>
              </a:stretch>
            </a:blipFill>
          </p:spPr>
          <p:txBody>
            <a:bodyPr wrap="square" lIns="0" tIns="0" rIns="0" bIns="0" rtlCol="0"/>
            <a:lstStyle/>
            <a:p>
              <a:endParaRPr/>
            </a:p>
          </p:txBody>
        </p:sp>
      </p:grpSp>
      <p:sp>
        <p:nvSpPr>
          <p:cNvPr id="8" name="object 8"/>
          <p:cNvSpPr txBox="1"/>
          <p:nvPr/>
        </p:nvSpPr>
        <p:spPr>
          <a:xfrm>
            <a:off x="580707" y="1054417"/>
            <a:ext cx="315849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00" dirty="0">
                <a:solidFill>
                  <a:srgbClr val="787878"/>
                </a:solidFill>
                <a:latin typeface="Lucida Sans" panose="020B0602030504020204" pitchFamily="34" charset="77"/>
                <a:cs typeface="Arial Black"/>
              </a:rPr>
              <a:t> </a:t>
            </a:r>
            <a:r>
              <a:rPr sz="1200" spc="-150" dirty="0">
                <a:solidFill>
                  <a:srgbClr val="787878"/>
                </a:solidFill>
                <a:latin typeface="Lucida Sans" panose="020B0602030504020204" pitchFamily="34" charset="77"/>
                <a:cs typeface="Arial Black"/>
              </a:rPr>
              <a:t>Process</a:t>
            </a:r>
            <a:r>
              <a:rPr sz="1200" spc="-170" dirty="0">
                <a:solidFill>
                  <a:srgbClr val="787878"/>
                </a:solidFill>
                <a:latin typeface="Lucida Sans" panose="020B0602030504020204" pitchFamily="34" charset="77"/>
                <a:cs typeface="Arial Black"/>
              </a:rPr>
              <a:t> </a:t>
            </a:r>
            <a:r>
              <a:rPr sz="1200" spc="-125" dirty="0">
                <a:solidFill>
                  <a:srgbClr val="787878"/>
                </a:solidFill>
                <a:latin typeface="Lucida Sans" panose="020B0602030504020204" pitchFamily="34" charset="77"/>
                <a:cs typeface="Arial Black"/>
              </a:rPr>
              <a:t>Automation</a:t>
            </a:r>
            <a:r>
              <a:rPr sz="1200" spc="-17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75" dirty="0">
                <a:solidFill>
                  <a:srgbClr val="787878"/>
                </a:solidFill>
                <a:latin typeface="Lucida Sans" panose="020B0602030504020204" pitchFamily="34" charset="77"/>
                <a:cs typeface="Arial Black"/>
              </a:rPr>
              <a:t> </a:t>
            </a:r>
            <a:r>
              <a:rPr sz="1200" spc="-150" dirty="0">
                <a:latin typeface="Lucida Sans" panose="020B0602030504020204" pitchFamily="34" charset="77"/>
                <a:cs typeface="Arial Black"/>
              </a:rPr>
              <a:t>Process</a:t>
            </a:r>
            <a:r>
              <a:rPr sz="1200" spc="-185" dirty="0">
                <a:latin typeface="Lucida Sans" panose="020B0602030504020204" pitchFamily="34" charset="77"/>
                <a:cs typeface="Arial Black"/>
              </a:rPr>
              <a:t> </a:t>
            </a:r>
            <a:r>
              <a:rPr sz="1200" spc="-120" dirty="0">
                <a:latin typeface="Lucida Sans" panose="020B0602030504020204" pitchFamily="34" charset="77"/>
                <a:cs typeface="Arial Black"/>
              </a:rPr>
              <a:t>Builder</a:t>
            </a:r>
            <a:endParaRPr sz="1200">
              <a:latin typeface="Lucida Sans" panose="020B0602030504020204" pitchFamily="34" charset="77"/>
              <a:cs typeface="Arial Black"/>
            </a:endParaRPr>
          </a:p>
        </p:txBody>
      </p:sp>
      <p:sp>
        <p:nvSpPr>
          <p:cNvPr id="9" name="object 9"/>
          <p:cNvSpPr txBox="1">
            <a:spLocks noGrp="1"/>
          </p:cNvSpPr>
          <p:nvPr>
            <p:ph type="title"/>
          </p:nvPr>
        </p:nvSpPr>
        <p:spPr>
          <a:xfrm>
            <a:off x="703262" y="1498282"/>
            <a:ext cx="1157605" cy="306705"/>
          </a:xfrm>
          <a:prstGeom prst="rect">
            <a:avLst/>
          </a:prstGeom>
        </p:spPr>
        <p:txBody>
          <a:bodyPr vert="horz" wrap="square" lIns="0" tIns="11430" rIns="0" bIns="0" rtlCol="0">
            <a:spAutoFit/>
          </a:bodyPr>
          <a:lstStyle/>
          <a:p>
            <a:pPr marL="12700">
              <a:lnSpc>
                <a:spcPct val="100000"/>
              </a:lnSpc>
              <a:spcBef>
                <a:spcPts val="90"/>
              </a:spcBef>
            </a:pPr>
            <a:r>
              <a:rPr sz="1850" b="1" spc="-65" dirty="0">
                <a:latin typeface="Lucida Sans"/>
                <a:cs typeface="Lucida Sans"/>
              </a:rPr>
              <a:t>Processes</a:t>
            </a:r>
            <a:endParaRPr sz="1850">
              <a:latin typeface="Lucida Sans"/>
              <a:cs typeface="Lucida Sans"/>
            </a:endParaRPr>
          </a:p>
        </p:txBody>
      </p:sp>
      <p:sp>
        <p:nvSpPr>
          <p:cNvPr id="10" name="object 10"/>
          <p:cNvSpPr txBox="1"/>
          <p:nvPr/>
        </p:nvSpPr>
        <p:spPr>
          <a:xfrm>
            <a:off x="693102" y="1915795"/>
            <a:ext cx="3338195" cy="2313454"/>
          </a:xfrm>
          <a:prstGeom prst="rect">
            <a:avLst/>
          </a:prstGeom>
        </p:spPr>
        <p:txBody>
          <a:bodyPr vert="horz" wrap="square" lIns="0" tIns="12700" rIns="0" bIns="0" rtlCol="0">
            <a:spAutoFit/>
          </a:bodyPr>
          <a:lstStyle/>
          <a:p>
            <a:pPr marL="246379" marR="81915" indent="-234315">
              <a:lnSpc>
                <a:spcPct val="100000"/>
              </a:lnSpc>
              <a:spcBef>
                <a:spcPts val="100"/>
              </a:spcBef>
              <a:buClr>
                <a:srgbClr val="787878"/>
              </a:buClr>
              <a:buSzPct val="70833"/>
              <a:buFont typeface="Arial"/>
              <a:buChar char="•"/>
              <a:tabLst>
                <a:tab pos="246379" algn="l"/>
                <a:tab pos="247015" algn="l"/>
              </a:tabLst>
            </a:pPr>
            <a:r>
              <a:rPr sz="1200" spc="-150" dirty="0">
                <a:latin typeface="Lucida Sans" panose="020B0602030504020204" pitchFamily="34" charset="77"/>
                <a:cs typeface="Arial Black"/>
              </a:rPr>
              <a:t>The Process </a:t>
            </a:r>
            <a:r>
              <a:rPr sz="1200" spc="-100" dirty="0">
                <a:latin typeface="Lucida Sans" panose="020B0602030504020204" pitchFamily="34" charset="77"/>
                <a:cs typeface="Arial Black"/>
              </a:rPr>
              <a:t>Builder </a:t>
            </a:r>
            <a:r>
              <a:rPr sz="1200" spc="-125" dirty="0">
                <a:latin typeface="Lucida Sans" panose="020B0602030504020204" pitchFamily="34" charset="77"/>
                <a:cs typeface="Arial Black"/>
              </a:rPr>
              <a:t>is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workflow </a:t>
            </a:r>
            <a:r>
              <a:rPr sz="1200" spc="-100" dirty="0">
                <a:latin typeface="Lucida Sans" panose="020B0602030504020204" pitchFamily="34" charset="77"/>
                <a:cs typeface="Arial Black"/>
              </a:rPr>
              <a:t>tool </a:t>
            </a:r>
            <a:r>
              <a:rPr sz="1200" spc="-125" dirty="0">
                <a:latin typeface="Lucida Sans" panose="020B0602030504020204" pitchFamily="34" charset="77"/>
                <a:cs typeface="Arial Black"/>
              </a:rPr>
              <a:t>that  </a:t>
            </a:r>
            <a:r>
              <a:rPr sz="1200" spc="-114" dirty="0">
                <a:latin typeface="Lucida Sans" panose="020B0602030504020204" pitchFamily="34" charset="77"/>
                <a:cs typeface="Arial Black"/>
              </a:rPr>
              <a:t>helps </a:t>
            </a:r>
            <a:r>
              <a:rPr sz="1200" spc="-85" dirty="0">
                <a:latin typeface="Lucida Sans" panose="020B0602030504020204" pitchFamily="34" charset="77"/>
                <a:cs typeface="Arial Black"/>
              </a:rPr>
              <a:t>you </a:t>
            </a:r>
            <a:r>
              <a:rPr sz="1200" spc="-135" dirty="0">
                <a:latin typeface="Lucida Sans" panose="020B0602030504020204" pitchFamily="34" charset="77"/>
                <a:cs typeface="Arial Black"/>
              </a:rPr>
              <a:t>easily </a:t>
            </a:r>
            <a:r>
              <a:rPr sz="1200" spc="-125" dirty="0">
                <a:latin typeface="Lucida Sans" panose="020B0602030504020204" pitchFamily="34" charset="77"/>
                <a:cs typeface="Arial Black"/>
              </a:rPr>
              <a:t>automate </a:t>
            </a:r>
            <a:r>
              <a:rPr sz="1200" spc="-80" dirty="0">
                <a:latin typeface="Lucida Sans" panose="020B0602030504020204" pitchFamily="34" charset="77"/>
                <a:cs typeface="Arial Black"/>
              </a:rPr>
              <a:t>your </a:t>
            </a:r>
            <a:r>
              <a:rPr sz="1200" spc="-130" dirty="0">
                <a:latin typeface="Lucida Sans" panose="020B0602030504020204" pitchFamily="34" charset="77"/>
                <a:cs typeface="Arial Black"/>
              </a:rPr>
              <a:t>business  </a:t>
            </a:r>
            <a:r>
              <a:rPr sz="1200" spc="-145" dirty="0">
                <a:latin typeface="Lucida Sans" panose="020B0602030504020204" pitchFamily="34" charset="77"/>
                <a:cs typeface="Arial Black"/>
              </a:rPr>
              <a:t>processes </a:t>
            </a:r>
            <a:r>
              <a:rPr sz="1200" spc="-110" dirty="0">
                <a:latin typeface="Lucida Sans" panose="020B0602030504020204" pitchFamily="34" charset="77"/>
                <a:cs typeface="Arial Black"/>
              </a:rPr>
              <a:t>by </a:t>
            </a:r>
            <a:r>
              <a:rPr sz="1200" spc="-90" dirty="0">
                <a:latin typeface="Lucida Sans" panose="020B0602030504020204" pitchFamily="34" charset="77"/>
                <a:cs typeface="Arial Black"/>
              </a:rPr>
              <a:t>providing </a:t>
            </a:r>
            <a:r>
              <a:rPr sz="1200" spc="-135" dirty="0">
                <a:latin typeface="Lucida Sans" panose="020B0602030504020204" pitchFamily="34" charset="77"/>
                <a:cs typeface="Arial Black"/>
              </a:rPr>
              <a:t>a </a:t>
            </a:r>
            <a:r>
              <a:rPr sz="1200" spc="-105" dirty="0">
                <a:latin typeface="Lucida Sans" panose="020B0602030504020204" pitchFamily="34" charset="77"/>
                <a:cs typeface="Arial Black"/>
              </a:rPr>
              <a:t>powerful and  </a:t>
            </a:r>
            <a:r>
              <a:rPr sz="1200" spc="-95" dirty="0">
                <a:latin typeface="Lucida Sans" panose="020B0602030504020204" pitchFamily="34" charset="77"/>
                <a:cs typeface="Arial Black"/>
              </a:rPr>
              <a:t>user-friendly </a:t>
            </a:r>
            <a:r>
              <a:rPr sz="1200" spc="-120" dirty="0">
                <a:latin typeface="Lucida Sans" panose="020B0602030504020204" pitchFamily="34" charset="77"/>
                <a:cs typeface="Arial Black"/>
              </a:rPr>
              <a:t>visual </a:t>
            </a:r>
            <a:r>
              <a:rPr sz="1200" spc="-114" dirty="0">
                <a:latin typeface="Lucida Sans" panose="020B0602030504020204" pitchFamily="34" charset="77"/>
                <a:cs typeface="Arial Black"/>
              </a:rPr>
              <a:t>representation </a:t>
            </a:r>
            <a:r>
              <a:rPr sz="1200" spc="-75" dirty="0">
                <a:latin typeface="Lucida Sans" panose="020B0602030504020204" pitchFamily="34" charset="77"/>
                <a:cs typeface="Arial Black"/>
              </a:rPr>
              <a:t>of </a:t>
            </a:r>
            <a:r>
              <a:rPr sz="1200" spc="-80" dirty="0">
                <a:latin typeface="Lucida Sans" panose="020B0602030504020204" pitchFamily="34" charset="77"/>
                <a:cs typeface="Arial Black"/>
              </a:rPr>
              <a:t>your  </a:t>
            </a:r>
            <a:r>
              <a:rPr sz="1200" spc="-140" dirty="0">
                <a:latin typeface="Lucida Sans" panose="020B0602030504020204" pitchFamily="34" charset="77"/>
                <a:cs typeface="Arial Black"/>
              </a:rPr>
              <a:t>process </a:t>
            </a:r>
            <a:r>
              <a:rPr sz="1200" spc="-165" dirty="0">
                <a:latin typeface="Lucida Sans" panose="020B0602030504020204" pitchFamily="34" charset="77"/>
                <a:cs typeface="Arial Black"/>
              </a:rPr>
              <a:t>as </a:t>
            </a:r>
            <a:r>
              <a:rPr sz="1200" spc="-85" dirty="0">
                <a:latin typeface="Lucida Sans" panose="020B0602030504020204" pitchFamily="34" charset="77"/>
                <a:cs typeface="Arial Black"/>
              </a:rPr>
              <a:t>you build</a:t>
            </a:r>
            <a:r>
              <a:rPr sz="1200" spc="-170" dirty="0">
                <a:latin typeface="Lucida Sans" panose="020B0602030504020204" pitchFamily="34" charset="77"/>
                <a:cs typeface="Arial Black"/>
              </a:rPr>
              <a:t> </a:t>
            </a:r>
            <a:r>
              <a:rPr sz="1200" spc="-90" dirty="0">
                <a:latin typeface="Lucida Sans" panose="020B0602030504020204" pitchFamily="34" charset="77"/>
                <a:cs typeface="Arial Black"/>
              </a:rPr>
              <a:t>it</a:t>
            </a:r>
            <a:endParaRPr sz="1200">
              <a:latin typeface="Lucida Sans" panose="020B0602030504020204" pitchFamily="34" charset="77"/>
              <a:cs typeface="Arial Black"/>
            </a:endParaRPr>
          </a:p>
          <a:p>
            <a:pPr marL="246379" marR="5080" indent="-234315">
              <a:lnSpc>
                <a:spcPct val="100000"/>
              </a:lnSpc>
              <a:spcBef>
                <a:spcPts val="970"/>
              </a:spcBef>
              <a:buClr>
                <a:srgbClr val="787878"/>
              </a:buClr>
              <a:buSzPct val="70833"/>
              <a:buFont typeface="Arial"/>
              <a:buChar char="•"/>
              <a:tabLst>
                <a:tab pos="246379" algn="l"/>
                <a:tab pos="247015" algn="l"/>
              </a:tabLst>
            </a:pPr>
            <a:r>
              <a:rPr sz="1200" spc="-100" dirty="0">
                <a:latin typeface="Lucida Sans" panose="020B0602030504020204" pitchFamily="34" charset="77"/>
                <a:cs typeface="Arial Black"/>
              </a:rPr>
              <a:t>Many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the </a:t>
            </a:r>
            <a:r>
              <a:rPr sz="1200" spc="-160" dirty="0">
                <a:latin typeface="Lucida Sans" panose="020B0602030504020204" pitchFamily="34" charset="77"/>
                <a:cs typeface="Arial Black"/>
              </a:rPr>
              <a:t>tasks </a:t>
            </a:r>
            <a:r>
              <a:rPr sz="1200" spc="-85" dirty="0">
                <a:latin typeface="Lucida Sans" panose="020B0602030504020204" pitchFamily="34" charset="77"/>
                <a:cs typeface="Arial Black"/>
              </a:rPr>
              <a:t>you </a:t>
            </a:r>
            <a:r>
              <a:rPr sz="1200" spc="-100" dirty="0">
                <a:latin typeface="Lucida Sans" panose="020B0602030504020204" pitchFamily="34" charset="77"/>
                <a:cs typeface="Arial Black"/>
              </a:rPr>
              <a:t>normally </a:t>
            </a:r>
            <a:r>
              <a:rPr sz="1200" spc="-135" dirty="0">
                <a:latin typeface="Lucida Sans" panose="020B0602030504020204" pitchFamily="34" charset="77"/>
                <a:cs typeface="Arial Black"/>
              </a:rPr>
              <a:t>assign, </a:t>
            </a:r>
            <a:r>
              <a:rPr sz="1200" spc="-114" dirty="0">
                <a:latin typeface="Lucida Sans" panose="020B0602030504020204" pitchFamily="34" charset="77"/>
                <a:cs typeface="Arial Black"/>
              </a:rPr>
              <a:t>the  </a:t>
            </a:r>
            <a:r>
              <a:rPr sz="1200" spc="-125" dirty="0">
                <a:latin typeface="Lucida Sans" panose="020B0602030504020204" pitchFamily="34" charset="77"/>
                <a:cs typeface="Arial Black"/>
              </a:rPr>
              <a:t>emails </a:t>
            </a:r>
            <a:r>
              <a:rPr sz="1200" spc="-85" dirty="0">
                <a:latin typeface="Lucida Sans" panose="020B0602030504020204" pitchFamily="34" charset="77"/>
                <a:cs typeface="Arial Black"/>
              </a:rPr>
              <a:t>you </a:t>
            </a:r>
            <a:r>
              <a:rPr sz="1200" spc="-110" dirty="0">
                <a:latin typeface="Lucida Sans" panose="020B0602030504020204" pitchFamily="34" charset="77"/>
                <a:cs typeface="Arial Black"/>
              </a:rPr>
              <a:t>regularly </a:t>
            </a:r>
            <a:r>
              <a:rPr sz="1200" spc="-125" dirty="0">
                <a:latin typeface="Lucida Sans" panose="020B0602030504020204" pitchFamily="34" charset="77"/>
                <a:cs typeface="Arial Black"/>
              </a:rPr>
              <a:t>send, </a:t>
            </a:r>
            <a:r>
              <a:rPr sz="1200" spc="-105" dirty="0">
                <a:latin typeface="Lucida Sans" panose="020B0602030504020204" pitchFamily="34" charset="77"/>
                <a:cs typeface="Arial Black"/>
              </a:rPr>
              <a:t>and other </a:t>
            </a:r>
            <a:r>
              <a:rPr sz="1200" spc="-114" dirty="0">
                <a:latin typeface="Lucida Sans" panose="020B0602030504020204" pitchFamily="34" charset="77"/>
                <a:cs typeface="Arial Black"/>
              </a:rPr>
              <a:t>record  </a:t>
            </a:r>
            <a:r>
              <a:rPr sz="1200" spc="-125" dirty="0">
                <a:latin typeface="Lucida Sans" panose="020B0602030504020204" pitchFamily="34" charset="77"/>
                <a:cs typeface="Arial Black"/>
              </a:rPr>
              <a:t>updates </a:t>
            </a:r>
            <a:r>
              <a:rPr sz="1200" spc="-114" dirty="0">
                <a:latin typeface="Lucida Sans" panose="020B0602030504020204" pitchFamily="34" charset="77"/>
                <a:cs typeface="Arial Black"/>
              </a:rPr>
              <a:t>are vital </a:t>
            </a:r>
            <a:r>
              <a:rPr sz="1200" spc="-120" dirty="0">
                <a:latin typeface="Lucida Sans" panose="020B0602030504020204" pitchFamily="34" charset="77"/>
                <a:cs typeface="Arial Black"/>
              </a:rPr>
              <a:t>parts </a:t>
            </a:r>
            <a:r>
              <a:rPr sz="1200" spc="-75" dirty="0">
                <a:latin typeface="Lucida Sans" panose="020B0602030504020204" pitchFamily="34" charset="77"/>
                <a:cs typeface="Arial Black"/>
              </a:rPr>
              <a:t>of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organization's standard</a:t>
            </a:r>
            <a:r>
              <a:rPr sz="1200" spc="-200" dirty="0">
                <a:latin typeface="Lucida Sans" panose="020B0602030504020204" pitchFamily="34" charset="77"/>
                <a:cs typeface="Arial Black"/>
              </a:rPr>
              <a:t> </a:t>
            </a:r>
            <a:r>
              <a:rPr sz="1200" spc="-145" dirty="0">
                <a:latin typeface="Lucida Sans" panose="020B0602030504020204" pitchFamily="34" charset="77"/>
                <a:cs typeface="Arial Black"/>
              </a:rPr>
              <a:t>processes</a:t>
            </a:r>
            <a:endParaRPr sz="1200">
              <a:latin typeface="Lucida Sans" panose="020B0602030504020204" pitchFamily="34" charset="77"/>
              <a:cs typeface="Arial Black"/>
            </a:endParaRPr>
          </a:p>
          <a:p>
            <a:pPr marL="246379" marR="167640" indent="-234315">
              <a:lnSpc>
                <a:spcPct val="100000"/>
              </a:lnSpc>
              <a:spcBef>
                <a:spcPts val="1050"/>
              </a:spcBef>
              <a:buClr>
                <a:srgbClr val="787878"/>
              </a:buClr>
              <a:buSzPct val="70833"/>
              <a:buFont typeface="Arial"/>
              <a:buChar char="•"/>
              <a:tabLst>
                <a:tab pos="246379" algn="l"/>
                <a:tab pos="247015" algn="l"/>
              </a:tabLst>
            </a:pPr>
            <a:r>
              <a:rPr sz="1200" spc="-135" dirty="0">
                <a:latin typeface="Lucida Sans" panose="020B0602030504020204" pitchFamily="34" charset="77"/>
                <a:cs typeface="Arial Black"/>
              </a:rPr>
              <a:t>Instead </a:t>
            </a:r>
            <a:r>
              <a:rPr sz="1200" spc="-75" dirty="0">
                <a:latin typeface="Lucida Sans" panose="020B0602030504020204" pitchFamily="34" charset="77"/>
                <a:cs typeface="Arial Black"/>
              </a:rPr>
              <a:t>of </a:t>
            </a:r>
            <a:r>
              <a:rPr sz="1200" spc="-100" dirty="0">
                <a:latin typeface="Lucida Sans" panose="020B0602030504020204" pitchFamily="34" charset="77"/>
                <a:cs typeface="Arial Black"/>
              </a:rPr>
              <a:t>doing </a:t>
            </a:r>
            <a:r>
              <a:rPr sz="1200" spc="-120" dirty="0">
                <a:latin typeface="Lucida Sans" panose="020B0602030504020204" pitchFamily="34" charset="77"/>
                <a:cs typeface="Arial Black"/>
              </a:rPr>
              <a:t>this </a:t>
            </a:r>
            <a:r>
              <a:rPr sz="1200" spc="-114" dirty="0">
                <a:latin typeface="Lucida Sans" panose="020B0602030504020204" pitchFamily="34" charset="77"/>
                <a:cs typeface="Arial Black"/>
              </a:rPr>
              <a:t>repetitive </a:t>
            </a:r>
            <a:r>
              <a:rPr sz="1200" spc="-125" dirty="0">
                <a:latin typeface="Lucida Sans" panose="020B0602030504020204" pitchFamily="34" charset="77"/>
                <a:cs typeface="Arial Black"/>
              </a:rPr>
              <a:t>work  </a:t>
            </a:r>
            <a:r>
              <a:rPr sz="1200" spc="-114" dirty="0">
                <a:latin typeface="Lucida Sans" panose="020B0602030504020204" pitchFamily="34" charset="77"/>
                <a:cs typeface="Arial Black"/>
              </a:rPr>
              <a:t>manually, </a:t>
            </a:r>
            <a:r>
              <a:rPr sz="1200" spc="-85" dirty="0">
                <a:latin typeface="Lucida Sans" panose="020B0602030504020204" pitchFamily="34" charset="77"/>
                <a:cs typeface="Arial Black"/>
              </a:rPr>
              <a:t>you </a:t>
            </a:r>
            <a:r>
              <a:rPr sz="1200" spc="-160" dirty="0">
                <a:latin typeface="Lucida Sans" panose="020B0602030504020204" pitchFamily="34" charset="77"/>
                <a:cs typeface="Arial Black"/>
              </a:rPr>
              <a:t>can </a:t>
            </a:r>
            <a:r>
              <a:rPr sz="1200" spc="-114" dirty="0">
                <a:latin typeface="Lucida Sans" panose="020B0602030504020204" pitchFamily="34" charset="77"/>
                <a:cs typeface="Arial Black"/>
              </a:rPr>
              <a:t>configure </a:t>
            </a:r>
            <a:r>
              <a:rPr sz="1200" spc="-145" dirty="0">
                <a:latin typeface="Lucida Sans" panose="020B0602030504020204" pitchFamily="34" charset="77"/>
                <a:cs typeface="Arial Black"/>
              </a:rPr>
              <a:t>processes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do </a:t>
            </a:r>
            <a:r>
              <a:rPr sz="1200" spc="-100" dirty="0">
                <a:latin typeface="Lucida Sans" panose="020B0602030504020204" pitchFamily="34" charset="77"/>
                <a:cs typeface="Arial Black"/>
              </a:rPr>
              <a:t>it</a:t>
            </a:r>
            <a:r>
              <a:rPr sz="1200" spc="-120" dirty="0">
                <a:latin typeface="Lucida Sans" panose="020B0602030504020204" pitchFamily="34" charset="77"/>
                <a:cs typeface="Arial Black"/>
              </a:rPr>
              <a:t> </a:t>
            </a:r>
            <a:r>
              <a:rPr sz="1200" spc="-130" dirty="0">
                <a:latin typeface="Lucida Sans" panose="020B0602030504020204" pitchFamily="34" charset="77"/>
                <a:cs typeface="Arial Black"/>
              </a:rPr>
              <a:t>automatically</a:t>
            </a:r>
            <a:endParaRPr sz="1200">
              <a:latin typeface="Lucida Sans" panose="020B0602030504020204" pitchFamily="34" charset="77"/>
              <a:cs typeface="Arial Black"/>
            </a:endParaRPr>
          </a:p>
        </p:txBody>
      </p:sp>
    </p:spTree>
    <p:extLst>
      <p:ext uri="{BB962C8B-B14F-4D97-AF65-F5344CB8AC3E}">
        <p14:creationId xmlns:p14="http://schemas.microsoft.com/office/powerpoint/2010/main" val="1129349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4643120" y="12699"/>
            <a:ext cx="7548880" cy="6845300"/>
            <a:chOff x="4643120" y="12699"/>
            <a:chExt cx="7548880" cy="6845300"/>
          </a:xfrm>
        </p:grpSpPr>
        <p:sp>
          <p:nvSpPr>
            <p:cNvPr id="3" name="object 3"/>
            <p:cNvSpPr/>
            <p:nvPr/>
          </p:nvSpPr>
          <p:spPr>
            <a:xfrm>
              <a:off x="4653280" y="1899920"/>
              <a:ext cx="7386320" cy="3413759"/>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648200" y="1894839"/>
              <a:ext cx="7396480" cy="3423920"/>
            </a:xfrm>
            <a:custGeom>
              <a:avLst/>
              <a:gdLst/>
              <a:ahLst/>
              <a:cxnLst/>
              <a:rect l="l" t="t" r="r" b="b"/>
              <a:pathLst>
                <a:path w="7396480" h="3423920">
                  <a:moveTo>
                    <a:pt x="0" y="3423920"/>
                  </a:moveTo>
                  <a:lnTo>
                    <a:pt x="7396480" y="3423920"/>
                  </a:lnTo>
                  <a:lnTo>
                    <a:pt x="7396480" y="0"/>
                  </a:lnTo>
                  <a:lnTo>
                    <a:pt x="0" y="0"/>
                  </a:lnTo>
                  <a:lnTo>
                    <a:pt x="0" y="3423920"/>
                  </a:lnTo>
                  <a:close/>
                </a:path>
              </a:pathLst>
            </a:custGeom>
            <a:ln w="10160">
              <a:solidFill>
                <a:srgbClr val="787878"/>
              </a:solidFill>
            </a:ln>
          </p:spPr>
          <p:txBody>
            <a:bodyPr wrap="square" lIns="0" tIns="0" rIns="0" bIns="0" rtlCol="0"/>
            <a:lstStyle/>
            <a:p>
              <a:endParaRPr/>
            </a:p>
          </p:txBody>
        </p:sp>
      </p:grpSp>
      <p:grpSp>
        <p:nvGrpSpPr>
          <p:cNvPr id="5" name="object 5"/>
          <p:cNvGrpSpPr/>
          <p:nvPr/>
        </p:nvGrpSpPr>
        <p:grpSpPr>
          <a:xfrm>
            <a:off x="593407" y="526033"/>
            <a:ext cx="3444240" cy="549275"/>
            <a:chOff x="593407" y="526033"/>
            <a:chExt cx="3444240" cy="549275"/>
          </a:xfrm>
        </p:grpSpPr>
        <p:sp>
          <p:nvSpPr>
            <p:cNvPr id="6" name="object 6"/>
            <p:cNvSpPr/>
            <p:nvPr/>
          </p:nvSpPr>
          <p:spPr>
            <a:xfrm>
              <a:off x="593407" y="526033"/>
              <a:ext cx="1801241" cy="549275"/>
            </a:xfrm>
            <a:prstGeom prst="rect">
              <a:avLst/>
            </a:prstGeom>
            <a:blipFill>
              <a:blip r:embed="rId3" cstate="print"/>
              <a:stretch>
                <a:fillRect/>
              </a:stretch>
            </a:blipFill>
          </p:spPr>
          <p:txBody>
            <a:bodyPr wrap="square" lIns="0" tIns="0" rIns="0" bIns="0" rtlCol="0"/>
            <a:lstStyle/>
            <a:p>
              <a:endParaRPr dirty="0"/>
            </a:p>
          </p:txBody>
        </p:sp>
        <p:sp>
          <p:nvSpPr>
            <p:cNvPr id="7" name="object 7"/>
            <p:cNvSpPr/>
            <p:nvPr/>
          </p:nvSpPr>
          <p:spPr>
            <a:xfrm>
              <a:off x="2271140" y="526033"/>
              <a:ext cx="1766443" cy="549275"/>
            </a:xfrm>
            <a:prstGeom prst="rect">
              <a:avLst/>
            </a:prstGeom>
            <a:blipFill>
              <a:blip r:embed="rId4" cstate="print"/>
              <a:stretch>
                <a:fillRect/>
              </a:stretch>
            </a:blipFill>
          </p:spPr>
          <p:txBody>
            <a:bodyPr wrap="square" lIns="0" tIns="0" rIns="0" bIns="0" rtlCol="0"/>
            <a:lstStyle/>
            <a:p>
              <a:endParaRPr/>
            </a:p>
          </p:txBody>
        </p:sp>
      </p:grpSp>
      <p:sp>
        <p:nvSpPr>
          <p:cNvPr id="8" name="object 8"/>
          <p:cNvSpPr txBox="1"/>
          <p:nvPr/>
        </p:nvSpPr>
        <p:spPr>
          <a:xfrm>
            <a:off x="580707" y="1054417"/>
            <a:ext cx="315849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00" dirty="0">
                <a:solidFill>
                  <a:srgbClr val="787878"/>
                </a:solidFill>
                <a:latin typeface="Lucida Sans" panose="020B0602030504020204" pitchFamily="34" charset="77"/>
                <a:cs typeface="Arial Black"/>
              </a:rPr>
              <a:t> </a:t>
            </a:r>
            <a:r>
              <a:rPr sz="1200" spc="-150" dirty="0">
                <a:solidFill>
                  <a:srgbClr val="787878"/>
                </a:solidFill>
                <a:latin typeface="Lucida Sans" panose="020B0602030504020204" pitchFamily="34" charset="77"/>
                <a:cs typeface="Arial Black"/>
              </a:rPr>
              <a:t>Process</a:t>
            </a:r>
            <a:r>
              <a:rPr sz="1200" spc="-170" dirty="0">
                <a:solidFill>
                  <a:srgbClr val="787878"/>
                </a:solidFill>
                <a:latin typeface="Lucida Sans" panose="020B0602030504020204" pitchFamily="34" charset="77"/>
                <a:cs typeface="Arial Black"/>
              </a:rPr>
              <a:t> </a:t>
            </a:r>
            <a:r>
              <a:rPr sz="1200" spc="-125" dirty="0">
                <a:solidFill>
                  <a:srgbClr val="787878"/>
                </a:solidFill>
                <a:latin typeface="Lucida Sans" panose="020B0602030504020204" pitchFamily="34" charset="77"/>
                <a:cs typeface="Arial Black"/>
              </a:rPr>
              <a:t>Automation</a:t>
            </a:r>
            <a:r>
              <a:rPr sz="1200" spc="-17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75" dirty="0">
                <a:solidFill>
                  <a:srgbClr val="787878"/>
                </a:solidFill>
                <a:latin typeface="Lucida Sans" panose="020B0602030504020204" pitchFamily="34" charset="77"/>
                <a:cs typeface="Arial Black"/>
              </a:rPr>
              <a:t> </a:t>
            </a:r>
            <a:r>
              <a:rPr sz="1200" spc="-150" dirty="0">
                <a:latin typeface="Lucida Sans" panose="020B0602030504020204" pitchFamily="34" charset="77"/>
                <a:cs typeface="Arial Black"/>
              </a:rPr>
              <a:t>Process</a:t>
            </a:r>
            <a:r>
              <a:rPr sz="1200" spc="-185" dirty="0">
                <a:latin typeface="Lucida Sans" panose="020B0602030504020204" pitchFamily="34" charset="77"/>
                <a:cs typeface="Arial Black"/>
              </a:rPr>
              <a:t> </a:t>
            </a:r>
            <a:r>
              <a:rPr sz="1200" spc="-120" dirty="0">
                <a:latin typeface="Lucida Sans" panose="020B0602030504020204" pitchFamily="34" charset="77"/>
                <a:cs typeface="Arial Black"/>
              </a:rPr>
              <a:t>Builder</a:t>
            </a:r>
            <a:endParaRPr sz="1200">
              <a:latin typeface="Lucida Sans" panose="020B0602030504020204" pitchFamily="34" charset="77"/>
              <a:cs typeface="Arial Black"/>
            </a:endParaRPr>
          </a:p>
        </p:txBody>
      </p:sp>
      <p:sp>
        <p:nvSpPr>
          <p:cNvPr id="9" name="object 9"/>
          <p:cNvSpPr txBox="1">
            <a:spLocks noGrp="1"/>
          </p:cNvSpPr>
          <p:nvPr>
            <p:ph type="title"/>
          </p:nvPr>
        </p:nvSpPr>
        <p:spPr>
          <a:xfrm>
            <a:off x="711517" y="1498282"/>
            <a:ext cx="2091689" cy="306705"/>
          </a:xfrm>
          <a:prstGeom prst="rect">
            <a:avLst/>
          </a:prstGeom>
        </p:spPr>
        <p:txBody>
          <a:bodyPr vert="horz" wrap="square" lIns="0" tIns="11430" rIns="0" bIns="0" rtlCol="0">
            <a:spAutoFit/>
          </a:bodyPr>
          <a:lstStyle/>
          <a:p>
            <a:pPr marL="12700">
              <a:lnSpc>
                <a:spcPct val="100000"/>
              </a:lnSpc>
              <a:spcBef>
                <a:spcPts val="90"/>
              </a:spcBef>
            </a:pPr>
            <a:r>
              <a:rPr sz="1850" b="1" spc="-45" dirty="0">
                <a:latin typeface="Lucida Sans"/>
                <a:cs typeface="Lucida Sans"/>
              </a:rPr>
              <a:t>Building </a:t>
            </a:r>
            <a:r>
              <a:rPr sz="1850" b="1" spc="25" dirty="0">
                <a:latin typeface="Lucida Sans"/>
                <a:cs typeface="Lucida Sans"/>
              </a:rPr>
              <a:t>a</a:t>
            </a:r>
            <a:r>
              <a:rPr sz="1850" b="1" spc="-475" dirty="0">
                <a:latin typeface="Lucida Sans"/>
                <a:cs typeface="Lucida Sans"/>
              </a:rPr>
              <a:t> </a:t>
            </a:r>
            <a:r>
              <a:rPr sz="1850" b="1" spc="-65" dirty="0">
                <a:latin typeface="Lucida Sans"/>
                <a:cs typeface="Lucida Sans"/>
              </a:rPr>
              <a:t>Process</a:t>
            </a:r>
            <a:endParaRPr sz="1850">
              <a:latin typeface="Lucida Sans"/>
              <a:cs typeface="Lucida Sans"/>
            </a:endParaRPr>
          </a:p>
        </p:txBody>
      </p:sp>
      <p:sp>
        <p:nvSpPr>
          <p:cNvPr id="10" name="object 10"/>
          <p:cNvSpPr txBox="1"/>
          <p:nvPr/>
        </p:nvSpPr>
        <p:spPr>
          <a:xfrm>
            <a:off x="701357" y="1915795"/>
            <a:ext cx="3695700" cy="3506088"/>
          </a:xfrm>
          <a:prstGeom prst="rect">
            <a:avLst/>
          </a:prstGeom>
        </p:spPr>
        <p:txBody>
          <a:bodyPr vert="horz" wrap="square" lIns="0" tIns="12700" rIns="0" bIns="0" rtlCol="0">
            <a:spAutoFit/>
          </a:bodyPr>
          <a:lstStyle/>
          <a:p>
            <a:pPr marL="246379" indent="-234315">
              <a:lnSpc>
                <a:spcPct val="100000"/>
              </a:lnSpc>
              <a:spcBef>
                <a:spcPts val="100"/>
              </a:spcBef>
              <a:buClr>
                <a:srgbClr val="787878"/>
              </a:buClr>
              <a:buSzPct val="70833"/>
              <a:buAutoNum type="arabicPeriod"/>
              <a:tabLst>
                <a:tab pos="246379" algn="l"/>
                <a:tab pos="247015" algn="l"/>
              </a:tabLst>
            </a:pPr>
            <a:r>
              <a:rPr sz="1200" b="1" spc="-15" dirty="0">
                <a:latin typeface="Lucida Sans"/>
                <a:cs typeface="Lucida Sans"/>
              </a:rPr>
              <a:t>Define </a:t>
            </a:r>
            <a:r>
              <a:rPr sz="1200" b="1" spc="25" dirty="0">
                <a:latin typeface="Lucida Sans"/>
                <a:cs typeface="Lucida Sans"/>
              </a:rPr>
              <a:t>the</a:t>
            </a:r>
            <a:r>
              <a:rPr sz="1200" b="1" spc="-300" dirty="0">
                <a:latin typeface="Lucida Sans"/>
                <a:cs typeface="Lucida Sans"/>
              </a:rPr>
              <a:t> </a:t>
            </a:r>
            <a:r>
              <a:rPr sz="1200" b="1" spc="-40" dirty="0">
                <a:latin typeface="Lucida Sans"/>
                <a:cs typeface="Lucida Sans"/>
              </a:rPr>
              <a:t>Process </a:t>
            </a:r>
            <a:r>
              <a:rPr sz="1200" b="1" spc="-15" dirty="0">
                <a:latin typeface="Lucida Sans"/>
                <a:cs typeface="Lucida Sans"/>
              </a:rPr>
              <a:t>Properties </a:t>
            </a:r>
            <a:r>
              <a:rPr sz="1200" spc="-15" dirty="0">
                <a:latin typeface="Lucida Sans" panose="020B0602030504020204" pitchFamily="34" charset="77"/>
                <a:cs typeface="Arial Black"/>
              </a:rPr>
              <a:t>- </a:t>
            </a:r>
            <a:r>
              <a:rPr sz="1200" spc="-150" dirty="0">
                <a:latin typeface="Lucida Sans" panose="020B0602030504020204" pitchFamily="34" charset="77"/>
                <a:cs typeface="Arial Black"/>
              </a:rPr>
              <a:t>The </a:t>
            </a:r>
            <a:r>
              <a:rPr sz="1200" spc="-140" dirty="0">
                <a:latin typeface="Lucida Sans" panose="020B0602030504020204" pitchFamily="34" charset="77"/>
                <a:cs typeface="Arial Black"/>
              </a:rPr>
              <a:t>process</a:t>
            </a:r>
            <a:endParaRPr sz="1200">
              <a:latin typeface="Lucida Sans" panose="020B0602030504020204" pitchFamily="34" charset="77"/>
              <a:cs typeface="Arial Black"/>
            </a:endParaRPr>
          </a:p>
          <a:p>
            <a:pPr marL="246379">
              <a:lnSpc>
                <a:spcPct val="100000"/>
              </a:lnSpc>
            </a:pPr>
            <a:r>
              <a:rPr sz="1200" spc="-110" dirty="0">
                <a:latin typeface="Lucida Sans" panose="020B0602030504020204" pitchFamily="34" charset="77"/>
                <a:cs typeface="Arial Black"/>
              </a:rPr>
              <a:t>properties </a:t>
            </a:r>
            <a:r>
              <a:rPr sz="1200" spc="-100" dirty="0">
                <a:latin typeface="Lucida Sans" panose="020B0602030504020204" pitchFamily="34" charset="77"/>
                <a:cs typeface="Arial Black"/>
              </a:rPr>
              <a:t>uniquely </a:t>
            </a:r>
            <a:r>
              <a:rPr sz="1200" spc="-105" dirty="0">
                <a:latin typeface="Lucida Sans" panose="020B0602030504020204" pitchFamily="34" charset="77"/>
                <a:cs typeface="Arial Black"/>
              </a:rPr>
              <a:t>identify </a:t>
            </a:r>
            <a:r>
              <a:rPr sz="1200" spc="-80" dirty="0">
                <a:latin typeface="Lucida Sans" panose="020B0602030504020204" pitchFamily="34" charset="77"/>
                <a:cs typeface="Arial Black"/>
              </a:rPr>
              <a:t>your</a:t>
            </a:r>
            <a:r>
              <a:rPr sz="1200" spc="-120" dirty="0">
                <a:latin typeface="Lucida Sans" panose="020B0602030504020204" pitchFamily="34" charset="77"/>
                <a:cs typeface="Arial Black"/>
              </a:rPr>
              <a:t> </a:t>
            </a:r>
            <a:r>
              <a:rPr sz="1200" spc="-140" dirty="0">
                <a:latin typeface="Lucida Sans" panose="020B0602030504020204" pitchFamily="34" charset="77"/>
                <a:cs typeface="Arial Black"/>
              </a:rPr>
              <a:t>process</a:t>
            </a:r>
            <a:endParaRPr sz="1200">
              <a:latin typeface="Lucida Sans" panose="020B0602030504020204" pitchFamily="34" charset="77"/>
              <a:cs typeface="Arial Black"/>
            </a:endParaRPr>
          </a:p>
          <a:p>
            <a:pPr marL="246379" marR="38100" indent="-234315">
              <a:lnSpc>
                <a:spcPct val="100000"/>
              </a:lnSpc>
              <a:spcBef>
                <a:spcPts val="965"/>
              </a:spcBef>
              <a:buClr>
                <a:srgbClr val="787878"/>
              </a:buClr>
              <a:buSzPct val="70833"/>
              <a:buAutoNum type="arabicPeriod" startAt="2"/>
              <a:tabLst>
                <a:tab pos="246379" algn="l"/>
                <a:tab pos="247015" algn="l"/>
              </a:tabLst>
            </a:pPr>
            <a:r>
              <a:rPr sz="1200" b="1" spc="-30" dirty="0">
                <a:latin typeface="Lucida Sans"/>
                <a:cs typeface="Lucida Sans"/>
              </a:rPr>
              <a:t>Configure </a:t>
            </a:r>
            <a:r>
              <a:rPr sz="1200" b="1" spc="25" dirty="0">
                <a:latin typeface="Lucida Sans"/>
                <a:cs typeface="Lucida Sans"/>
              </a:rPr>
              <a:t>the </a:t>
            </a:r>
            <a:r>
              <a:rPr sz="1200" b="1" spc="-35" dirty="0">
                <a:latin typeface="Lucida Sans"/>
                <a:cs typeface="Lucida Sans"/>
              </a:rPr>
              <a:t>Process </a:t>
            </a:r>
            <a:r>
              <a:rPr sz="1200" b="1" spc="-70" dirty="0">
                <a:latin typeface="Lucida Sans"/>
                <a:cs typeface="Lucida Sans"/>
              </a:rPr>
              <a:t>Trigger </a:t>
            </a:r>
            <a:r>
              <a:rPr sz="1200" spc="-15" dirty="0">
                <a:latin typeface="Lucida Sans" panose="020B0602030504020204" pitchFamily="34" charset="77"/>
                <a:cs typeface="Arial Black"/>
              </a:rPr>
              <a:t>- </a:t>
            </a:r>
            <a:r>
              <a:rPr sz="1200" spc="-135" dirty="0">
                <a:latin typeface="Lucida Sans" panose="020B0602030504020204" pitchFamily="34" charset="77"/>
                <a:cs typeface="Arial Black"/>
              </a:rPr>
              <a:t>Every </a:t>
            </a:r>
            <a:r>
              <a:rPr sz="1200" spc="-140" dirty="0">
                <a:latin typeface="Lucida Sans" panose="020B0602030504020204" pitchFamily="34" charset="77"/>
                <a:cs typeface="Arial Black"/>
              </a:rPr>
              <a:t>process  </a:t>
            </a:r>
            <a:r>
              <a:rPr sz="1200" spc="-125" dirty="0">
                <a:latin typeface="Lucida Sans" panose="020B0602030504020204" pitchFamily="34" charset="77"/>
                <a:cs typeface="Arial Black"/>
              </a:rPr>
              <a:t>includes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trigger, </a:t>
            </a:r>
            <a:r>
              <a:rPr sz="1200" spc="-130" dirty="0">
                <a:latin typeface="Lucida Sans" panose="020B0602030504020204" pitchFamily="34" charset="77"/>
                <a:cs typeface="Arial Black"/>
              </a:rPr>
              <a:t>which </a:t>
            </a:r>
            <a:r>
              <a:rPr sz="1200" spc="-125" dirty="0">
                <a:latin typeface="Lucida Sans" panose="020B0602030504020204" pitchFamily="34" charset="77"/>
                <a:cs typeface="Arial Black"/>
              </a:rPr>
              <a:t>tells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process </a:t>
            </a:r>
            <a:r>
              <a:rPr sz="1200" spc="-125" dirty="0">
                <a:latin typeface="Lucida Sans" panose="020B0602030504020204" pitchFamily="34" charset="77"/>
                <a:cs typeface="Arial Black"/>
              </a:rPr>
              <a:t>when  </a:t>
            </a:r>
            <a:r>
              <a:rPr sz="1200" spc="-105" dirty="0">
                <a:latin typeface="Lucida Sans" panose="020B0602030504020204" pitchFamily="34" charset="77"/>
                <a:cs typeface="Arial Black"/>
              </a:rPr>
              <a:t>to </a:t>
            </a:r>
            <a:r>
              <a:rPr sz="1200" spc="-125" dirty="0">
                <a:latin typeface="Lucida Sans" panose="020B0602030504020204" pitchFamily="34" charset="77"/>
                <a:cs typeface="Arial Black"/>
              </a:rPr>
              <a:t>start. </a:t>
            </a:r>
            <a:r>
              <a:rPr sz="1200" spc="-135" dirty="0">
                <a:latin typeface="Lucida Sans" panose="020B0602030504020204" pitchFamily="34" charset="77"/>
                <a:cs typeface="Arial Black"/>
              </a:rPr>
              <a:t>How </a:t>
            </a:r>
            <a:r>
              <a:rPr sz="1200" spc="-85" dirty="0">
                <a:latin typeface="Lucida Sans" panose="020B0602030504020204" pitchFamily="34" charset="77"/>
                <a:cs typeface="Arial Black"/>
              </a:rPr>
              <a:t>you </a:t>
            </a:r>
            <a:r>
              <a:rPr sz="1200" spc="-110" dirty="0">
                <a:latin typeface="Lucida Sans" panose="020B0602030504020204" pitchFamily="34" charset="77"/>
                <a:cs typeface="Arial Black"/>
              </a:rPr>
              <a:t>configure </a:t>
            </a:r>
            <a:r>
              <a:rPr sz="1200" spc="-125" dirty="0">
                <a:latin typeface="Lucida Sans" panose="020B0602030504020204" pitchFamily="34" charset="77"/>
                <a:cs typeface="Arial Black"/>
              </a:rPr>
              <a:t>that </a:t>
            </a:r>
            <a:r>
              <a:rPr sz="1200" spc="-114" dirty="0">
                <a:latin typeface="Lucida Sans" panose="020B0602030504020204" pitchFamily="34" charset="77"/>
                <a:cs typeface="Arial Black"/>
              </a:rPr>
              <a:t>trigger </a:t>
            </a:r>
            <a:r>
              <a:rPr sz="1200" spc="-120" dirty="0">
                <a:latin typeface="Lucida Sans" panose="020B0602030504020204" pitchFamily="34" charset="77"/>
                <a:cs typeface="Arial Black"/>
              </a:rPr>
              <a:t>depends  </a:t>
            </a:r>
            <a:r>
              <a:rPr sz="1200" spc="-75" dirty="0">
                <a:latin typeface="Lucida Sans" panose="020B0602030504020204" pitchFamily="34" charset="77"/>
                <a:cs typeface="Arial Black"/>
              </a:rPr>
              <a:t>on </a:t>
            </a:r>
            <a:r>
              <a:rPr sz="1200" spc="-135" dirty="0">
                <a:latin typeface="Lucida Sans" panose="020B0602030504020204" pitchFamily="34" charset="77"/>
                <a:cs typeface="Arial Black"/>
              </a:rPr>
              <a:t>what </a:t>
            </a:r>
            <a:r>
              <a:rPr sz="1200" spc="-110" dirty="0">
                <a:latin typeface="Lucida Sans" panose="020B0602030504020204" pitchFamily="34" charset="77"/>
                <a:cs typeface="Arial Black"/>
              </a:rPr>
              <a:t>type </a:t>
            </a:r>
            <a:r>
              <a:rPr sz="1200" spc="-75" dirty="0">
                <a:latin typeface="Lucida Sans" panose="020B0602030504020204" pitchFamily="34" charset="77"/>
                <a:cs typeface="Arial Black"/>
              </a:rPr>
              <a:t>of </a:t>
            </a:r>
            <a:r>
              <a:rPr sz="1200" spc="-140" dirty="0">
                <a:latin typeface="Lucida Sans" panose="020B0602030504020204" pitchFamily="34" charset="77"/>
                <a:cs typeface="Arial Black"/>
              </a:rPr>
              <a:t>process </a:t>
            </a:r>
            <a:r>
              <a:rPr sz="1200" spc="-90" dirty="0">
                <a:latin typeface="Lucida Sans" panose="020B0602030504020204" pitchFamily="34" charset="77"/>
                <a:cs typeface="Arial Black"/>
              </a:rPr>
              <a:t>you’re</a:t>
            </a:r>
            <a:r>
              <a:rPr sz="1200" spc="-285" dirty="0">
                <a:latin typeface="Lucida Sans" panose="020B0602030504020204" pitchFamily="34" charset="77"/>
                <a:cs typeface="Arial Black"/>
              </a:rPr>
              <a:t> </a:t>
            </a:r>
            <a:r>
              <a:rPr sz="1200" spc="-135" dirty="0">
                <a:latin typeface="Lucida Sans" panose="020B0602030504020204" pitchFamily="34" charset="77"/>
                <a:cs typeface="Arial Black"/>
              </a:rPr>
              <a:t>creating</a:t>
            </a:r>
            <a:endParaRPr sz="1200">
              <a:latin typeface="Lucida Sans" panose="020B0602030504020204" pitchFamily="34" charset="77"/>
              <a:cs typeface="Arial Black"/>
            </a:endParaRPr>
          </a:p>
          <a:p>
            <a:pPr marL="246379" marR="5080" indent="-234315">
              <a:lnSpc>
                <a:spcPct val="100000"/>
              </a:lnSpc>
              <a:spcBef>
                <a:spcPts val="1050"/>
              </a:spcBef>
              <a:buClr>
                <a:srgbClr val="787878"/>
              </a:buClr>
              <a:buSzPct val="70833"/>
              <a:buAutoNum type="arabicPeriod" startAt="2"/>
              <a:tabLst>
                <a:tab pos="246379" algn="l"/>
                <a:tab pos="247015" algn="l"/>
              </a:tabLst>
            </a:pPr>
            <a:r>
              <a:rPr sz="1200" b="1" spc="-70" dirty="0">
                <a:latin typeface="Lucida Sans"/>
                <a:cs typeface="Lucida Sans"/>
              </a:rPr>
              <a:t>Add </a:t>
            </a:r>
            <a:r>
              <a:rPr sz="1200" b="1" spc="-40" dirty="0">
                <a:latin typeface="Lucida Sans"/>
                <a:cs typeface="Lucida Sans"/>
              </a:rPr>
              <a:t>Process </a:t>
            </a:r>
            <a:r>
              <a:rPr sz="1200" b="1" spc="5" dirty="0">
                <a:latin typeface="Lucida Sans"/>
                <a:cs typeface="Lucida Sans"/>
              </a:rPr>
              <a:t>Criteria </a:t>
            </a:r>
            <a:r>
              <a:rPr sz="1200" spc="-15" dirty="0">
                <a:latin typeface="Lucida Sans" panose="020B0602030504020204" pitchFamily="34" charset="77"/>
                <a:cs typeface="Arial Black"/>
              </a:rPr>
              <a:t>- </a:t>
            </a:r>
            <a:r>
              <a:rPr sz="1200" spc="-100" dirty="0">
                <a:latin typeface="Lucida Sans" panose="020B0602030504020204" pitchFamily="34" charset="77"/>
                <a:cs typeface="Arial Black"/>
              </a:rPr>
              <a:t>Define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criteria </a:t>
            </a:r>
            <a:r>
              <a:rPr sz="1200" spc="-125" dirty="0">
                <a:latin typeface="Lucida Sans" panose="020B0602030504020204" pitchFamily="34" charset="77"/>
                <a:cs typeface="Arial Black"/>
              </a:rPr>
              <a:t>that  </a:t>
            </a:r>
            <a:r>
              <a:rPr sz="1200" spc="-114" dirty="0">
                <a:latin typeface="Lucida Sans" panose="020B0602030504020204" pitchFamily="34" charset="77"/>
                <a:cs typeface="Arial Black"/>
              </a:rPr>
              <a:t>must </a:t>
            </a:r>
            <a:r>
              <a:rPr sz="1200" spc="-110" dirty="0">
                <a:latin typeface="Lucida Sans" panose="020B0602030504020204" pitchFamily="34" charset="77"/>
                <a:cs typeface="Arial Black"/>
              </a:rPr>
              <a:t>be </a:t>
            </a:r>
            <a:r>
              <a:rPr sz="1200" spc="-100" dirty="0">
                <a:latin typeface="Lucida Sans" panose="020B0602030504020204" pitchFamily="34" charset="77"/>
                <a:cs typeface="Arial Black"/>
              </a:rPr>
              <a:t>true before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process </a:t>
            </a:r>
            <a:r>
              <a:rPr sz="1200" spc="-160" dirty="0">
                <a:latin typeface="Lucida Sans" panose="020B0602030504020204" pitchFamily="34" charset="77"/>
                <a:cs typeface="Arial Black"/>
              </a:rPr>
              <a:t>can </a:t>
            </a:r>
            <a:r>
              <a:rPr sz="1200" spc="-155" dirty="0">
                <a:latin typeface="Lucida Sans" panose="020B0602030504020204" pitchFamily="34" charset="77"/>
                <a:cs typeface="Arial Black"/>
              </a:rPr>
              <a:t>execute </a:t>
            </a:r>
            <a:r>
              <a:rPr sz="1200" spc="-114" dirty="0">
                <a:latin typeface="Lucida Sans" panose="020B0602030504020204" pitchFamily="34" charset="77"/>
                <a:cs typeface="Arial Black"/>
              </a:rPr>
              <a:t>the  </a:t>
            </a:r>
            <a:r>
              <a:rPr sz="1200" spc="-145" dirty="0">
                <a:latin typeface="Lucida Sans" panose="020B0602030504020204" pitchFamily="34" charset="77"/>
                <a:cs typeface="Arial Black"/>
              </a:rPr>
              <a:t>associated</a:t>
            </a:r>
            <a:r>
              <a:rPr sz="1200" spc="55" dirty="0">
                <a:latin typeface="Lucida Sans" panose="020B0602030504020204" pitchFamily="34" charset="77"/>
                <a:cs typeface="Arial Black"/>
              </a:rPr>
              <a:t> </a:t>
            </a:r>
            <a:r>
              <a:rPr sz="1200" spc="-135" dirty="0">
                <a:latin typeface="Lucida Sans" panose="020B0602030504020204" pitchFamily="34" charset="77"/>
                <a:cs typeface="Arial Black"/>
              </a:rPr>
              <a:t>actions.</a:t>
            </a:r>
            <a:endParaRPr sz="1200">
              <a:latin typeface="Lucida Sans" panose="020B0602030504020204" pitchFamily="34" charset="77"/>
              <a:cs typeface="Arial Black"/>
            </a:endParaRPr>
          </a:p>
          <a:p>
            <a:pPr marL="246379" marR="71120" indent="-234315">
              <a:lnSpc>
                <a:spcPct val="100000"/>
              </a:lnSpc>
              <a:spcBef>
                <a:spcPts val="965"/>
              </a:spcBef>
              <a:buClr>
                <a:srgbClr val="787878"/>
              </a:buClr>
              <a:buSzPct val="70833"/>
              <a:buAutoNum type="arabicPeriod" startAt="2"/>
              <a:tabLst>
                <a:tab pos="246379" algn="l"/>
                <a:tab pos="247015" algn="l"/>
              </a:tabLst>
            </a:pPr>
            <a:r>
              <a:rPr sz="1200" b="1" spc="-70" dirty="0">
                <a:latin typeface="Lucida Sans"/>
                <a:cs typeface="Lucida Sans"/>
              </a:rPr>
              <a:t>Add </a:t>
            </a:r>
            <a:r>
              <a:rPr sz="1200" b="1" spc="-20" dirty="0">
                <a:latin typeface="Lucida Sans"/>
                <a:cs typeface="Lucida Sans"/>
              </a:rPr>
              <a:t>Actions </a:t>
            </a:r>
            <a:r>
              <a:rPr sz="1200" b="1" spc="20" dirty="0">
                <a:latin typeface="Lucida Sans"/>
                <a:cs typeface="Lucida Sans"/>
              </a:rPr>
              <a:t>to </a:t>
            </a:r>
            <a:r>
              <a:rPr sz="1200" b="1" spc="-60" dirty="0">
                <a:latin typeface="Lucida Sans"/>
                <a:cs typeface="Lucida Sans"/>
              </a:rPr>
              <a:t>Your </a:t>
            </a:r>
            <a:r>
              <a:rPr sz="1200" b="1" spc="-35" dirty="0">
                <a:latin typeface="Lucida Sans"/>
                <a:cs typeface="Lucida Sans"/>
              </a:rPr>
              <a:t>Process </a:t>
            </a:r>
            <a:r>
              <a:rPr sz="1200" spc="-15" dirty="0">
                <a:latin typeface="Lucida Sans" panose="020B0602030504020204" pitchFamily="34" charset="77"/>
                <a:cs typeface="Arial Black"/>
              </a:rPr>
              <a:t>- </a:t>
            </a:r>
            <a:r>
              <a:rPr sz="1200" spc="-125" dirty="0">
                <a:latin typeface="Lucida Sans" panose="020B0602030504020204" pitchFamily="34" charset="77"/>
                <a:cs typeface="Arial Black"/>
              </a:rPr>
              <a:t>After </a:t>
            </a:r>
            <a:r>
              <a:rPr sz="1200" spc="-85" dirty="0">
                <a:latin typeface="Lucida Sans" panose="020B0602030504020204" pitchFamily="34" charset="77"/>
                <a:cs typeface="Arial Black"/>
              </a:rPr>
              <a:t>you</a:t>
            </a:r>
            <a:r>
              <a:rPr sz="1200" spc="-245" dirty="0">
                <a:latin typeface="Lucida Sans" panose="020B0602030504020204" pitchFamily="34" charset="77"/>
                <a:cs typeface="Arial Black"/>
              </a:rPr>
              <a:t> </a:t>
            </a:r>
            <a:r>
              <a:rPr sz="1200" spc="-105" dirty="0">
                <a:latin typeface="Lucida Sans" panose="020B0602030504020204" pitchFamily="34" charset="77"/>
                <a:cs typeface="Arial Black"/>
              </a:rPr>
              <a:t>define  </a:t>
            </a:r>
            <a:r>
              <a:rPr sz="1200" spc="-135" dirty="0">
                <a:latin typeface="Lucida Sans" panose="020B0602030504020204" pitchFamily="34" charset="77"/>
                <a:cs typeface="Arial Black"/>
              </a:rPr>
              <a:t>a </a:t>
            </a:r>
            <a:r>
              <a:rPr sz="1200" spc="-120" dirty="0">
                <a:latin typeface="Lucida Sans" panose="020B0602030504020204" pitchFamily="34" charset="77"/>
                <a:cs typeface="Arial Black"/>
              </a:rPr>
              <a:t>criteria </a:t>
            </a:r>
            <a:r>
              <a:rPr sz="1200" spc="-105" dirty="0">
                <a:latin typeface="Lucida Sans" panose="020B0602030504020204" pitchFamily="34" charset="77"/>
                <a:cs typeface="Arial Black"/>
              </a:rPr>
              <a:t>node, define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actions </a:t>
            </a:r>
            <a:r>
              <a:rPr sz="1200" spc="-125" dirty="0">
                <a:latin typeface="Lucida Sans" panose="020B0602030504020204" pitchFamily="34" charset="77"/>
                <a:cs typeface="Arial Black"/>
              </a:rPr>
              <a:t>that </a:t>
            </a:r>
            <a:r>
              <a:rPr sz="1200" spc="-114" dirty="0">
                <a:latin typeface="Lucida Sans" panose="020B0602030504020204" pitchFamily="34" charset="77"/>
                <a:cs typeface="Arial Black"/>
              </a:rPr>
              <a:t>are  </a:t>
            </a:r>
            <a:r>
              <a:rPr sz="1200" spc="-150" dirty="0">
                <a:latin typeface="Lucida Sans" panose="020B0602030504020204" pitchFamily="34" charset="77"/>
                <a:cs typeface="Arial Black"/>
              </a:rPr>
              <a:t>executed </a:t>
            </a:r>
            <a:r>
              <a:rPr sz="1200" spc="-125" dirty="0">
                <a:latin typeface="Lucida Sans" panose="020B0602030504020204" pitchFamily="34" charset="77"/>
                <a:cs typeface="Arial Black"/>
              </a:rPr>
              <a:t>when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criteria </a:t>
            </a:r>
            <a:r>
              <a:rPr sz="1200" spc="-114" dirty="0">
                <a:latin typeface="Lucida Sans" panose="020B0602030504020204" pitchFamily="34" charset="77"/>
                <a:cs typeface="Arial Black"/>
              </a:rPr>
              <a:t>are met. </a:t>
            </a:r>
            <a:r>
              <a:rPr sz="1200" spc="-145" dirty="0">
                <a:latin typeface="Lucida Sans" panose="020B0602030504020204" pitchFamily="34" charset="77"/>
                <a:cs typeface="Arial Black"/>
              </a:rPr>
              <a:t>Actions </a:t>
            </a:r>
            <a:r>
              <a:rPr sz="1200" spc="-114" dirty="0">
                <a:latin typeface="Lucida Sans" panose="020B0602030504020204" pitchFamily="34" charset="77"/>
                <a:cs typeface="Arial Black"/>
              </a:rPr>
              <a:t>are  </a:t>
            </a:r>
            <a:r>
              <a:rPr sz="1200" spc="-150" dirty="0">
                <a:latin typeface="Lucida Sans" panose="020B0602030504020204" pitchFamily="34" charset="77"/>
                <a:cs typeface="Arial Black"/>
              </a:rPr>
              <a:t>executed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90" dirty="0">
                <a:latin typeface="Lucida Sans" panose="020B0602030504020204" pitchFamily="34" charset="77"/>
                <a:cs typeface="Arial Black"/>
              </a:rPr>
              <a:t>order </a:t>
            </a:r>
            <a:r>
              <a:rPr sz="1200" spc="-75" dirty="0">
                <a:latin typeface="Lucida Sans" panose="020B0602030504020204" pitchFamily="34" charset="77"/>
                <a:cs typeface="Arial Black"/>
              </a:rPr>
              <a:t>in </a:t>
            </a:r>
            <a:r>
              <a:rPr sz="1200" spc="-135" dirty="0">
                <a:latin typeface="Lucida Sans" panose="020B0602030504020204" pitchFamily="34" charset="77"/>
                <a:cs typeface="Arial Black"/>
              </a:rPr>
              <a:t>which </a:t>
            </a:r>
            <a:r>
              <a:rPr sz="1200" spc="-130" dirty="0">
                <a:latin typeface="Lucida Sans" panose="020B0602030504020204" pitchFamily="34" charset="77"/>
                <a:cs typeface="Arial Black"/>
              </a:rPr>
              <a:t>they </a:t>
            </a:r>
            <a:r>
              <a:rPr sz="1200" spc="-120" dirty="0">
                <a:latin typeface="Lucida Sans" panose="020B0602030504020204" pitchFamily="34" charset="77"/>
                <a:cs typeface="Arial Black"/>
              </a:rPr>
              <a:t>appear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50" dirty="0">
                <a:latin typeface="Lucida Sans" panose="020B0602030504020204" pitchFamily="34" charset="77"/>
                <a:cs typeface="Arial Black"/>
              </a:rPr>
              <a:t>Process</a:t>
            </a:r>
            <a:r>
              <a:rPr sz="1200" spc="60" dirty="0">
                <a:latin typeface="Lucida Sans" panose="020B0602030504020204" pitchFamily="34" charset="77"/>
                <a:cs typeface="Arial Black"/>
              </a:rPr>
              <a:t> </a:t>
            </a:r>
            <a:r>
              <a:rPr sz="1200" spc="-100" dirty="0">
                <a:latin typeface="Lucida Sans" panose="020B0602030504020204" pitchFamily="34" charset="77"/>
                <a:cs typeface="Arial Black"/>
              </a:rPr>
              <a:t>Builder</a:t>
            </a:r>
            <a:endParaRPr sz="1200">
              <a:latin typeface="Lucida Sans" panose="020B0602030504020204" pitchFamily="34" charset="77"/>
              <a:cs typeface="Arial Black"/>
            </a:endParaRPr>
          </a:p>
          <a:p>
            <a:pPr marL="246379" marR="76835" indent="-234315">
              <a:lnSpc>
                <a:spcPct val="100000"/>
              </a:lnSpc>
              <a:spcBef>
                <a:spcPts val="1055"/>
              </a:spcBef>
              <a:buClr>
                <a:srgbClr val="787878"/>
              </a:buClr>
              <a:buSzPct val="70833"/>
              <a:buAutoNum type="arabicPeriod" startAt="2"/>
              <a:tabLst>
                <a:tab pos="246379" algn="l"/>
                <a:tab pos="247015" algn="l"/>
              </a:tabLst>
            </a:pPr>
            <a:r>
              <a:rPr sz="1200" b="1" dirty="0">
                <a:latin typeface="Lucida Sans"/>
                <a:cs typeface="Lucida Sans"/>
              </a:rPr>
              <a:t>Execute</a:t>
            </a:r>
            <a:r>
              <a:rPr sz="1200" b="1" spc="-135" dirty="0">
                <a:latin typeface="Lucida Sans"/>
                <a:cs typeface="Lucida Sans"/>
              </a:rPr>
              <a:t> </a:t>
            </a:r>
            <a:r>
              <a:rPr sz="1200" b="1" spc="-20" dirty="0">
                <a:latin typeface="Lucida Sans"/>
                <a:cs typeface="Lucida Sans"/>
              </a:rPr>
              <a:t>Actions</a:t>
            </a:r>
            <a:r>
              <a:rPr sz="1200" b="1" spc="-180" dirty="0">
                <a:latin typeface="Lucida Sans"/>
                <a:cs typeface="Lucida Sans"/>
              </a:rPr>
              <a:t> </a:t>
            </a:r>
            <a:r>
              <a:rPr sz="1200" b="1" spc="-25" dirty="0">
                <a:latin typeface="Lucida Sans"/>
                <a:cs typeface="Lucida Sans"/>
              </a:rPr>
              <a:t>on</a:t>
            </a:r>
            <a:r>
              <a:rPr sz="1200" b="1" spc="-55" dirty="0">
                <a:latin typeface="Lucida Sans"/>
                <a:cs typeface="Lucida Sans"/>
              </a:rPr>
              <a:t> </a:t>
            </a:r>
            <a:r>
              <a:rPr sz="1200" b="1" spc="-5" dirty="0">
                <a:latin typeface="Lucida Sans"/>
                <a:cs typeface="Lucida Sans"/>
              </a:rPr>
              <a:t>More</a:t>
            </a:r>
            <a:r>
              <a:rPr sz="1200" b="1" spc="-55" dirty="0">
                <a:latin typeface="Lucida Sans"/>
                <a:cs typeface="Lucida Sans"/>
              </a:rPr>
              <a:t> </a:t>
            </a:r>
            <a:r>
              <a:rPr sz="1200" b="1" spc="-25" dirty="0">
                <a:latin typeface="Lucida Sans"/>
                <a:cs typeface="Lucida Sans"/>
              </a:rPr>
              <a:t>Than</a:t>
            </a:r>
            <a:r>
              <a:rPr sz="1200" b="1" spc="-135" dirty="0">
                <a:latin typeface="Lucida Sans"/>
                <a:cs typeface="Lucida Sans"/>
              </a:rPr>
              <a:t> </a:t>
            </a:r>
            <a:r>
              <a:rPr sz="1200" b="1" spc="-10" dirty="0">
                <a:latin typeface="Lucida Sans"/>
                <a:cs typeface="Lucida Sans"/>
              </a:rPr>
              <a:t>One</a:t>
            </a:r>
            <a:r>
              <a:rPr sz="1200" b="1" spc="-15" dirty="0">
                <a:latin typeface="Lucida Sans"/>
                <a:cs typeface="Lucida Sans"/>
              </a:rPr>
              <a:t> </a:t>
            </a:r>
            <a:r>
              <a:rPr sz="1200" b="1" spc="5" dirty="0">
                <a:latin typeface="Lucida Sans"/>
                <a:cs typeface="Lucida Sans"/>
              </a:rPr>
              <a:t>Criteria</a:t>
            </a:r>
            <a:r>
              <a:rPr sz="1200" b="1" spc="-140" dirty="0">
                <a:latin typeface="Lucida Sans"/>
                <a:cs typeface="Lucida Sans"/>
              </a:rPr>
              <a:t> </a:t>
            </a:r>
            <a:r>
              <a:rPr sz="1200" spc="-15" dirty="0">
                <a:latin typeface="Lucida Sans" panose="020B0602030504020204" pitchFamily="34" charset="77"/>
                <a:cs typeface="Arial Black"/>
              </a:rPr>
              <a:t>-  </a:t>
            </a:r>
            <a:r>
              <a:rPr sz="1200" spc="-130" dirty="0">
                <a:latin typeface="Lucida Sans" panose="020B0602030504020204" pitchFamily="34" charset="77"/>
                <a:cs typeface="Arial Black"/>
              </a:rPr>
              <a:t>Choose </a:t>
            </a:r>
            <a:r>
              <a:rPr sz="1200" spc="-125" dirty="0">
                <a:latin typeface="Lucida Sans" panose="020B0602030504020204" pitchFamily="34" charset="77"/>
                <a:cs typeface="Arial Black"/>
              </a:rPr>
              <a:t>whether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stop </a:t>
            </a:r>
            <a:r>
              <a:rPr sz="1200" spc="-65" dirty="0">
                <a:latin typeface="Lucida Sans" panose="020B0602030504020204" pitchFamily="34" charset="77"/>
                <a:cs typeface="Arial Black"/>
              </a:rPr>
              <a:t>or </a:t>
            </a:r>
            <a:r>
              <a:rPr sz="1200" spc="-114" dirty="0">
                <a:latin typeface="Lucida Sans" panose="020B0602030504020204" pitchFamily="34" charset="77"/>
                <a:cs typeface="Arial Black"/>
              </a:rPr>
              <a:t>continue </a:t>
            </a:r>
            <a:r>
              <a:rPr sz="1200" spc="-80" dirty="0">
                <a:latin typeface="Lucida Sans" panose="020B0602030504020204" pitchFamily="34" charset="77"/>
                <a:cs typeface="Arial Black"/>
              </a:rPr>
              <a:t>your  </a:t>
            </a:r>
            <a:r>
              <a:rPr sz="1200" spc="-140" dirty="0">
                <a:latin typeface="Lucida Sans" panose="020B0602030504020204" pitchFamily="34" charset="77"/>
                <a:cs typeface="Arial Black"/>
              </a:rPr>
              <a:t>process </a:t>
            </a:r>
            <a:r>
              <a:rPr sz="1200" spc="-114" dirty="0">
                <a:latin typeface="Lucida Sans" panose="020B0602030504020204" pitchFamily="34" charset="77"/>
                <a:cs typeface="Arial Black"/>
              </a:rPr>
              <a:t>after </a:t>
            </a:r>
            <a:r>
              <a:rPr sz="1200" spc="-145" dirty="0">
                <a:latin typeface="Lucida Sans" panose="020B0602030504020204" pitchFamily="34" charset="77"/>
                <a:cs typeface="Arial Black"/>
              </a:rPr>
              <a:t>specific </a:t>
            </a:r>
            <a:r>
              <a:rPr sz="1200" spc="-120" dirty="0">
                <a:latin typeface="Lucida Sans" panose="020B0602030504020204" pitchFamily="34" charset="77"/>
                <a:cs typeface="Arial Black"/>
              </a:rPr>
              <a:t>criteria </a:t>
            </a:r>
            <a:r>
              <a:rPr sz="1200" spc="-114" dirty="0">
                <a:latin typeface="Lucida Sans" panose="020B0602030504020204" pitchFamily="34" charset="77"/>
                <a:cs typeface="Arial Black"/>
              </a:rPr>
              <a:t>are </a:t>
            </a:r>
            <a:r>
              <a:rPr sz="1200" spc="-120" dirty="0">
                <a:latin typeface="Lucida Sans" panose="020B0602030504020204" pitchFamily="34" charset="77"/>
                <a:cs typeface="Arial Black"/>
              </a:rPr>
              <a:t>met </a:t>
            </a:r>
            <a:r>
              <a:rPr sz="1200" spc="-105" dirty="0">
                <a:latin typeface="Lucida Sans" panose="020B0602030504020204" pitchFamily="34" charset="77"/>
                <a:cs typeface="Arial Black"/>
              </a:rPr>
              <a:t>and  </a:t>
            </a:r>
            <a:r>
              <a:rPr sz="1200" spc="-145" dirty="0">
                <a:latin typeface="Lucida Sans" panose="020B0602030504020204" pitchFamily="34" charset="77"/>
                <a:cs typeface="Arial Black"/>
              </a:rPr>
              <a:t>associated </a:t>
            </a:r>
            <a:r>
              <a:rPr sz="1200" spc="-140" dirty="0">
                <a:latin typeface="Lucida Sans" panose="020B0602030504020204" pitchFamily="34" charset="77"/>
                <a:cs typeface="Arial Black"/>
              </a:rPr>
              <a:t>actions</a:t>
            </a:r>
            <a:r>
              <a:rPr sz="1200" spc="-60" dirty="0">
                <a:latin typeface="Lucida Sans" panose="020B0602030504020204" pitchFamily="34" charset="77"/>
                <a:cs typeface="Arial Black"/>
              </a:rPr>
              <a:t> </a:t>
            </a:r>
            <a:r>
              <a:rPr sz="1200" spc="-155" dirty="0">
                <a:latin typeface="Lucida Sans" panose="020B0602030504020204" pitchFamily="34" charset="77"/>
                <a:cs typeface="Arial Black"/>
              </a:rPr>
              <a:t>execute</a:t>
            </a:r>
            <a:endParaRPr sz="1200">
              <a:latin typeface="Lucida Sans" panose="020B0602030504020204" pitchFamily="34" charset="77"/>
              <a:cs typeface="Arial Black"/>
            </a:endParaRPr>
          </a:p>
        </p:txBody>
      </p:sp>
    </p:spTree>
    <p:extLst>
      <p:ext uri="{BB962C8B-B14F-4D97-AF65-F5344CB8AC3E}">
        <p14:creationId xmlns:p14="http://schemas.microsoft.com/office/powerpoint/2010/main" val="167331568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object 6"/>
          <p:cNvGrpSpPr/>
          <p:nvPr/>
        </p:nvGrpSpPr>
        <p:grpSpPr>
          <a:xfrm>
            <a:off x="6502400" y="12699"/>
            <a:ext cx="5689600" cy="6845300"/>
            <a:chOff x="6502400" y="12699"/>
            <a:chExt cx="5689600" cy="6845300"/>
          </a:xfrm>
        </p:grpSpPr>
        <p:sp>
          <p:nvSpPr>
            <p:cNvPr id="7" name="object 7"/>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8" name="object 8"/>
            <p:cNvSpPr/>
            <p:nvPr/>
          </p:nvSpPr>
          <p:spPr>
            <a:xfrm>
              <a:off x="11216640" y="6390640"/>
              <a:ext cx="121919" cy="121919"/>
            </a:xfrm>
            <a:prstGeom prst="rect">
              <a:avLst/>
            </a:prstGeom>
            <a:blipFill>
              <a:blip r:embed="rId3" cstate="print"/>
              <a:stretch>
                <a:fillRect/>
              </a:stretch>
            </a:blipFill>
          </p:spPr>
          <p:txBody>
            <a:bodyPr wrap="square" lIns="0" tIns="0" rIns="0" bIns="0" rtlCol="0"/>
            <a:lstStyle/>
            <a:p>
              <a:endParaRPr/>
            </a:p>
          </p:txBody>
        </p:sp>
      </p:grpSp>
      <p:sp>
        <p:nvSpPr>
          <p:cNvPr id="9" name="object 9"/>
          <p:cNvSpPr txBox="1"/>
          <p:nvPr/>
        </p:nvSpPr>
        <p:spPr>
          <a:xfrm>
            <a:off x="580707" y="1054417"/>
            <a:ext cx="249809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05" dirty="0">
                <a:solidFill>
                  <a:srgbClr val="787878"/>
                </a:solidFill>
                <a:latin typeface="Lucida Sans" panose="020B0602030504020204" pitchFamily="34" charset="77"/>
                <a:cs typeface="Arial Black"/>
              </a:rPr>
              <a:t> </a:t>
            </a:r>
            <a:r>
              <a:rPr sz="1200" spc="-150" dirty="0">
                <a:solidFill>
                  <a:srgbClr val="787878"/>
                </a:solidFill>
                <a:latin typeface="Lucida Sans" panose="020B0602030504020204" pitchFamily="34" charset="77"/>
                <a:cs typeface="Arial Black"/>
              </a:rPr>
              <a:t>Process</a:t>
            </a:r>
            <a:r>
              <a:rPr sz="1200" spc="-175" dirty="0">
                <a:solidFill>
                  <a:srgbClr val="787878"/>
                </a:solidFill>
                <a:latin typeface="Lucida Sans" panose="020B0602030504020204" pitchFamily="34" charset="77"/>
                <a:cs typeface="Arial Black"/>
              </a:rPr>
              <a:t> </a:t>
            </a:r>
            <a:r>
              <a:rPr sz="1200" spc="-125" dirty="0">
                <a:solidFill>
                  <a:srgbClr val="787878"/>
                </a:solidFill>
                <a:latin typeface="Lucida Sans" panose="020B0602030504020204" pitchFamily="34" charset="77"/>
                <a:cs typeface="Arial Black"/>
              </a:rPr>
              <a:t>Automation</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80" dirty="0">
                <a:solidFill>
                  <a:srgbClr val="787878"/>
                </a:solidFill>
                <a:latin typeface="Lucida Sans" panose="020B0602030504020204" pitchFamily="34" charset="77"/>
                <a:cs typeface="Arial Black"/>
              </a:rPr>
              <a:t> </a:t>
            </a:r>
            <a:r>
              <a:rPr sz="1200" spc="-150" dirty="0">
                <a:latin typeface="Lucida Sans" panose="020B0602030504020204" pitchFamily="34" charset="77"/>
                <a:cs typeface="Arial Black"/>
              </a:rPr>
              <a:t>Flows</a:t>
            </a:r>
            <a:endParaRPr sz="1200" dirty="0">
              <a:latin typeface="Lucida Sans" panose="020B0602030504020204" pitchFamily="34" charset="77"/>
              <a:cs typeface="Arial Black"/>
            </a:endParaRPr>
          </a:p>
        </p:txBody>
      </p:sp>
      <p:sp>
        <p:nvSpPr>
          <p:cNvPr id="10" name="object 10"/>
          <p:cNvSpPr txBox="1">
            <a:spLocks noGrp="1"/>
          </p:cNvSpPr>
          <p:nvPr>
            <p:ph type="title"/>
          </p:nvPr>
        </p:nvSpPr>
        <p:spPr>
          <a:xfrm>
            <a:off x="613092" y="1398968"/>
            <a:ext cx="691515" cy="306705"/>
          </a:xfrm>
          <a:prstGeom prst="rect">
            <a:avLst/>
          </a:prstGeom>
        </p:spPr>
        <p:txBody>
          <a:bodyPr vert="horz" wrap="square" lIns="0" tIns="11430" rIns="0" bIns="0" rtlCol="0">
            <a:spAutoFit/>
          </a:bodyPr>
          <a:lstStyle/>
          <a:p>
            <a:pPr marL="12700">
              <a:lnSpc>
                <a:spcPct val="100000"/>
              </a:lnSpc>
              <a:spcBef>
                <a:spcPts val="90"/>
              </a:spcBef>
            </a:pPr>
            <a:r>
              <a:rPr sz="1850" b="1" spc="-30" dirty="0">
                <a:latin typeface="Lucida Sans"/>
                <a:cs typeface="Lucida Sans"/>
              </a:rPr>
              <a:t>F</a:t>
            </a:r>
            <a:r>
              <a:rPr sz="1850" b="1" spc="-35" dirty="0">
                <a:latin typeface="Lucida Sans"/>
                <a:cs typeface="Lucida Sans"/>
              </a:rPr>
              <a:t>l</a:t>
            </a:r>
            <a:r>
              <a:rPr sz="1850" b="1" spc="-75" dirty="0">
                <a:latin typeface="Lucida Sans"/>
                <a:cs typeface="Lucida Sans"/>
              </a:rPr>
              <a:t>o</a:t>
            </a:r>
            <a:r>
              <a:rPr sz="1850" b="1" dirty="0">
                <a:latin typeface="Lucida Sans"/>
                <a:cs typeface="Lucida Sans"/>
              </a:rPr>
              <a:t>w</a:t>
            </a:r>
            <a:r>
              <a:rPr sz="1850" b="1" spc="-135" dirty="0">
                <a:latin typeface="Lucida Sans"/>
                <a:cs typeface="Lucida Sans"/>
              </a:rPr>
              <a:t>s</a:t>
            </a:r>
            <a:endParaRPr sz="1850">
              <a:latin typeface="Lucida Sans"/>
              <a:cs typeface="Lucida Sans"/>
            </a:endParaRPr>
          </a:p>
        </p:txBody>
      </p:sp>
      <p:sp>
        <p:nvSpPr>
          <p:cNvPr id="11" name="object 11"/>
          <p:cNvSpPr txBox="1"/>
          <p:nvPr/>
        </p:nvSpPr>
        <p:spPr>
          <a:xfrm>
            <a:off x="11370056" y="6364287"/>
            <a:ext cx="381000" cy="173124"/>
          </a:xfrm>
          <a:prstGeom prst="rect">
            <a:avLst/>
          </a:prstGeom>
        </p:spPr>
        <p:txBody>
          <a:bodyPr vert="horz" wrap="square" lIns="0" tIns="11430" rIns="0" bIns="0" rtlCol="0">
            <a:spAutoFit/>
          </a:bodyPr>
          <a:lstStyle/>
          <a:p>
            <a:pPr marL="12700">
              <a:lnSpc>
                <a:spcPct val="100000"/>
              </a:lnSpc>
              <a:spcBef>
                <a:spcPts val="90"/>
              </a:spcBef>
            </a:pPr>
            <a:r>
              <a:rPr sz="1050" spc="-204" dirty="0">
                <a:solidFill>
                  <a:srgbClr val="5A5A5A"/>
                </a:solidFill>
                <a:latin typeface="Lucida Sans" panose="020B0602030504020204" pitchFamily="34" charset="77"/>
                <a:cs typeface="Arial Black"/>
                <a:hlinkClick r:id="rId4"/>
              </a:rPr>
              <a:t>S</a:t>
            </a:r>
            <a:r>
              <a:rPr sz="1050" spc="-150" dirty="0">
                <a:solidFill>
                  <a:srgbClr val="5A5A5A"/>
                </a:solidFill>
                <a:latin typeface="Lucida Sans" panose="020B0602030504020204" pitchFamily="34" charset="77"/>
                <a:cs typeface="Arial Black"/>
                <a:hlinkClick r:id="rId4"/>
              </a:rPr>
              <a:t>e</a:t>
            </a:r>
            <a:r>
              <a:rPr sz="1050" spc="-70" dirty="0">
                <a:solidFill>
                  <a:srgbClr val="5A5A5A"/>
                </a:solidFill>
                <a:latin typeface="Lucida Sans" panose="020B0602030504020204" pitchFamily="34" charset="77"/>
                <a:cs typeface="Arial Black"/>
                <a:hlinkClick r:id="rId4"/>
              </a:rPr>
              <a:t>t</a:t>
            </a:r>
            <a:r>
              <a:rPr sz="1050" spc="-65" dirty="0">
                <a:solidFill>
                  <a:srgbClr val="5A5A5A"/>
                </a:solidFill>
                <a:latin typeface="Lucida Sans" panose="020B0602030504020204" pitchFamily="34" charset="77"/>
                <a:cs typeface="Arial Black"/>
                <a:hlinkClick r:id="rId4"/>
              </a:rPr>
              <a:t>up</a:t>
            </a:r>
            <a:endParaRPr sz="1050">
              <a:latin typeface="Lucida Sans" panose="020B0602030504020204" pitchFamily="34" charset="77"/>
              <a:cs typeface="Arial Black"/>
            </a:endParaRPr>
          </a:p>
        </p:txBody>
      </p:sp>
      <p:sp>
        <p:nvSpPr>
          <p:cNvPr id="16" name="object 16"/>
          <p:cNvSpPr txBox="1"/>
          <p:nvPr/>
        </p:nvSpPr>
        <p:spPr>
          <a:xfrm>
            <a:off x="602932" y="1815782"/>
            <a:ext cx="10468610" cy="3703578"/>
          </a:xfrm>
          <a:prstGeom prst="rect">
            <a:avLst/>
          </a:prstGeom>
        </p:spPr>
        <p:txBody>
          <a:bodyPr vert="horz" wrap="square" lIns="0" tIns="12700" rIns="0" bIns="0" rtlCol="0">
            <a:spAutoFit/>
          </a:bodyPr>
          <a:lstStyle/>
          <a:p>
            <a:pPr marL="246379" marR="5080" indent="-234315">
              <a:lnSpc>
                <a:spcPct val="100000"/>
              </a:lnSpc>
              <a:spcBef>
                <a:spcPts val="100"/>
              </a:spcBef>
              <a:buClr>
                <a:srgbClr val="787878"/>
              </a:buClr>
              <a:buSzPct val="70833"/>
              <a:buFont typeface="Arial"/>
              <a:buChar char="•"/>
              <a:tabLst>
                <a:tab pos="246379" algn="l"/>
                <a:tab pos="247015" algn="l"/>
              </a:tabLst>
            </a:pPr>
            <a:r>
              <a:rPr sz="1200" spc="-135" dirty="0">
                <a:latin typeface="Lucida Sans" panose="020B0602030504020204" pitchFamily="34" charset="77"/>
                <a:cs typeface="Arial Black"/>
              </a:rPr>
              <a:t>Flows </a:t>
            </a:r>
            <a:r>
              <a:rPr sz="1200" spc="-160" dirty="0">
                <a:latin typeface="Lucida Sans" panose="020B0602030504020204" pitchFamily="34" charset="77"/>
                <a:cs typeface="Arial Black"/>
              </a:rPr>
              <a:t>can </a:t>
            </a:r>
            <a:r>
              <a:rPr sz="1200" spc="-114" dirty="0">
                <a:latin typeface="Lucida Sans" panose="020B0602030504020204" pitchFamily="34" charset="77"/>
                <a:cs typeface="Arial Black"/>
              </a:rPr>
              <a:t>either </a:t>
            </a:r>
            <a:r>
              <a:rPr sz="1200" spc="-95" dirty="0">
                <a:latin typeface="Lucida Sans" panose="020B0602030504020204" pitchFamily="34" charset="77"/>
                <a:cs typeface="Arial Black"/>
              </a:rPr>
              <a:t>require </a:t>
            </a:r>
            <a:r>
              <a:rPr sz="1200" spc="-114" dirty="0">
                <a:latin typeface="Lucida Sans" panose="020B0602030504020204" pitchFamily="34" charset="77"/>
                <a:cs typeface="Arial Black"/>
              </a:rPr>
              <a:t>user </a:t>
            </a:r>
            <a:r>
              <a:rPr sz="1200" spc="-120" dirty="0">
                <a:latin typeface="Lucida Sans" panose="020B0602030504020204" pitchFamily="34" charset="77"/>
                <a:cs typeface="Arial Black"/>
              </a:rPr>
              <a:t>interaction </a:t>
            </a:r>
            <a:r>
              <a:rPr sz="1200" b="1" spc="10" dirty="0">
                <a:latin typeface="Lucida Sans"/>
                <a:cs typeface="Lucida Sans"/>
              </a:rPr>
              <a:t>(Interactive) </a:t>
            </a:r>
            <a:r>
              <a:rPr sz="1200" spc="-100" dirty="0">
                <a:latin typeface="Lucida Sans" panose="020B0602030504020204" pitchFamily="34" charset="77"/>
                <a:cs typeface="Arial Black"/>
              </a:rPr>
              <a:t>—perhaps </a:t>
            </a:r>
            <a:r>
              <a:rPr sz="1200" spc="-135" dirty="0">
                <a:latin typeface="Lucida Sans" panose="020B0602030504020204" pitchFamily="34" charset="77"/>
                <a:cs typeface="Arial Black"/>
              </a:rPr>
              <a:t>a </a:t>
            </a:r>
            <a:r>
              <a:rPr sz="1200" spc="-110" dirty="0">
                <a:latin typeface="Lucida Sans" panose="020B0602030504020204" pitchFamily="34" charset="77"/>
                <a:cs typeface="Arial Black"/>
              </a:rPr>
              <a:t>wizard </a:t>
            </a:r>
            <a:r>
              <a:rPr sz="1200" spc="-65" dirty="0">
                <a:latin typeface="Lucida Sans" panose="020B0602030504020204" pitchFamily="34" charset="77"/>
                <a:cs typeface="Arial Black"/>
              </a:rPr>
              <a:t>or </a:t>
            </a:r>
            <a:r>
              <a:rPr sz="1200" spc="-110" dirty="0">
                <a:latin typeface="Lucida Sans" panose="020B0602030504020204" pitchFamily="34" charset="77"/>
                <a:cs typeface="Arial Black"/>
              </a:rPr>
              <a:t>guided </a:t>
            </a:r>
            <a:r>
              <a:rPr sz="1200" spc="-130" dirty="0">
                <a:latin typeface="Lucida Sans" panose="020B0602030504020204" pitchFamily="34" charset="77"/>
                <a:cs typeface="Arial Black"/>
              </a:rPr>
              <a:t>UI </a:t>
            </a:r>
            <a:r>
              <a:rPr sz="1200" spc="-70" dirty="0">
                <a:latin typeface="Lucida Sans" panose="020B0602030504020204" pitchFamily="34" charset="77"/>
                <a:cs typeface="Arial Black"/>
              </a:rPr>
              <a:t>for </a:t>
            </a:r>
            <a:r>
              <a:rPr sz="1200" spc="-130" dirty="0">
                <a:latin typeface="Lucida Sans" panose="020B0602030504020204" pitchFamily="34" charset="77"/>
                <a:cs typeface="Arial Black"/>
              </a:rPr>
              <a:t>data </a:t>
            </a:r>
            <a:r>
              <a:rPr sz="1200" spc="-80" dirty="0">
                <a:latin typeface="Lucida Sans" panose="020B0602030504020204" pitchFamily="34" charset="77"/>
                <a:cs typeface="Arial Black"/>
              </a:rPr>
              <a:t>entry—or </a:t>
            </a:r>
            <a:r>
              <a:rPr sz="1200" spc="-70" dirty="0">
                <a:latin typeface="Lucida Sans" panose="020B0602030504020204" pitchFamily="34" charset="77"/>
                <a:cs typeface="Arial Black"/>
              </a:rPr>
              <a:t>run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background </a:t>
            </a:r>
            <a:r>
              <a:rPr sz="1200" spc="-75" dirty="0">
                <a:latin typeface="Lucida Sans" panose="020B0602030504020204" pitchFamily="34" charset="77"/>
                <a:cs typeface="Arial Black"/>
              </a:rPr>
              <a:t>on </a:t>
            </a:r>
            <a:r>
              <a:rPr sz="1200" spc="-105" dirty="0">
                <a:latin typeface="Lucida Sans" panose="020B0602030504020204" pitchFamily="34" charset="77"/>
                <a:cs typeface="Arial Black"/>
              </a:rPr>
              <a:t>their </a:t>
            </a:r>
            <a:r>
              <a:rPr sz="1200" spc="-80" dirty="0">
                <a:latin typeface="Lucida Sans" panose="020B0602030504020204" pitchFamily="34" charset="77"/>
                <a:cs typeface="Arial Black"/>
              </a:rPr>
              <a:t>own—  </a:t>
            </a:r>
            <a:r>
              <a:rPr sz="1200" spc="-114" dirty="0">
                <a:latin typeface="Lucida Sans" panose="020B0602030504020204" pitchFamily="34" charset="77"/>
                <a:cs typeface="Arial Black"/>
              </a:rPr>
              <a:t>perhaps something </a:t>
            </a:r>
            <a:r>
              <a:rPr sz="1200" spc="-125" dirty="0">
                <a:latin typeface="Lucida Sans" panose="020B0602030504020204" pitchFamily="34" charset="77"/>
                <a:cs typeface="Arial Black"/>
              </a:rPr>
              <a:t>that </a:t>
            </a:r>
            <a:r>
              <a:rPr sz="1200" spc="-130" dirty="0">
                <a:latin typeface="Lucida Sans" panose="020B0602030504020204" pitchFamily="34" charset="77"/>
                <a:cs typeface="Arial Black"/>
              </a:rPr>
              <a:t>automatically </a:t>
            </a:r>
            <a:r>
              <a:rPr sz="1200" spc="-120" dirty="0">
                <a:latin typeface="Lucida Sans" panose="020B0602030504020204" pitchFamily="34" charset="77"/>
                <a:cs typeface="Arial Black"/>
              </a:rPr>
              <a:t>transfers </a:t>
            </a:r>
            <a:r>
              <a:rPr sz="1200" spc="-125" dirty="0">
                <a:latin typeface="Lucida Sans" panose="020B0602030504020204" pitchFamily="34" charset="77"/>
                <a:cs typeface="Arial Black"/>
              </a:rPr>
              <a:t>records when </a:t>
            </a:r>
            <a:r>
              <a:rPr sz="1200" spc="-135" dirty="0">
                <a:latin typeface="Lucida Sans" panose="020B0602030504020204" pitchFamily="34" charset="77"/>
                <a:cs typeface="Arial Black"/>
              </a:rPr>
              <a:t>a </a:t>
            </a:r>
            <a:r>
              <a:rPr sz="1200" spc="-110" dirty="0">
                <a:latin typeface="Lucida Sans" panose="020B0602030504020204" pitchFamily="34" charset="77"/>
                <a:cs typeface="Arial Black"/>
              </a:rPr>
              <a:t>user’s </a:t>
            </a:r>
            <a:r>
              <a:rPr sz="1200" spc="-90" dirty="0">
                <a:latin typeface="Lucida Sans" panose="020B0602030504020204" pitchFamily="34" charset="77"/>
                <a:cs typeface="Arial Black"/>
              </a:rPr>
              <a:t>role</a:t>
            </a:r>
            <a:r>
              <a:rPr sz="1200" spc="185" dirty="0">
                <a:latin typeface="Lucida Sans" panose="020B0602030504020204" pitchFamily="34" charset="77"/>
                <a:cs typeface="Arial Black"/>
              </a:rPr>
              <a:t> </a:t>
            </a:r>
            <a:r>
              <a:rPr sz="1200" spc="-155" dirty="0">
                <a:latin typeface="Lucida Sans" panose="020B0602030504020204" pitchFamily="34" charset="77"/>
                <a:cs typeface="Arial Black"/>
              </a:rPr>
              <a:t>changes</a:t>
            </a:r>
            <a:endParaRPr sz="1200" dirty="0">
              <a:latin typeface="Lucida Sans" panose="020B0602030504020204" pitchFamily="34" charset="77"/>
              <a:cs typeface="Arial Black"/>
            </a:endParaRPr>
          </a:p>
          <a:p>
            <a:pPr marL="246379" marR="6999605" indent="-234315">
              <a:lnSpc>
                <a:spcPct val="100000"/>
              </a:lnSpc>
              <a:spcBef>
                <a:spcPts val="1065"/>
              </a:spcBef>
              <a:buClr>
                <a:srgbClr val="787878"/>
              </a:buClr>
              <a:buSzPct val="70833"/>
              <a:buFont typeface="Arial"/>
              <a:buChar char="•"/>
              <a:tabLst>
                <a:tab pos="246379" algn="l"/>
                <a:tab pos="247015" algn="l"/>
              </a:tabLst>
            </a:pPr>
            <a:r>
              <a:rPr sz="1200" spc="-135" dirty="0">
                <a:latin typeface="Lucida Sans" panose="020B0602030504020204" pitchFamily="34" charset="77"/>
                <a:cs typeface="Arial Black"/>
              </a:rPr>
              <a:t>Flows </a:t>
            </a:r>
            <a:r>
              <a:rPr sz="1200" spc="-114" dirty="0">
                <a:latin typeface="Lucida Sans" panose="020B0602030504020204" pitchFamily="34" charset="77"/>
                <a:cs typeface="Arial Black"/>
              </a:rPr>
              <a:t>are being </a:t>
            </a:r>
            <a:r>
              <a:rPr sz="1200" spc="-90" dirty="0">
                <a:latin typeface="Lucida Sans" panose="020B0602030504020204" pitchFamily="34" charset="77"/>
                <a:cs typeface="Arial Black"/>
              </a:rPr>
              <a:t>built </a:t>
            </a:r>
            <a:r>
              <a:rPr sz="1200" spc="-130" dirty="0">
                <a:latin typeface="Lucida Sans" panose="020B0602030504020204" pitchFamily="34" charset="77"/>
                <a:cs typeface="Arial Black"/>
              </a:rPr>
              <a:t>based </a:t>
            </a:r>
            <a:r>
              <a:rPr sz="1200" spc="-75" dirty="0">
                <a:latin typeface="Lucida Sans" panose="020B0602030504020204" pitchFamily="34" charset="77"/>
                <a:cs typeface="Arial Black"/>
              </a:rPr>
              <a:t>on </a:t>
            </a:r>
            <a:r>
              <a:rPr sz="1200" spc="-140" dirty="0">
                <a:latin typeface="Lucida Sans" panose="020B0602030504020204" pitchFamily="34" charset="77"/>
                <a:cs typeface="Arial Black"/>
              </a:rPr>
              <a:t>blocks  </a:t>
            </a:r>
            <a:r>
              <a:rPr sz="1200" spc="-135" dirty="0">
                <a:latin typeface="Lucida Sans" panose="020B0602030504020204" pitchFamily="34" charset="77"/>
                <a:cs typeface="Arial Black"/>
              </a:rPr>
              <a:t>(elements </a:t>
            </a:r>
            <a:r>
              <a:rPr sz="1200" spc="-120" dirty="0">
                <a:latin typeface="Lucida Sans" panose="020B0602030504020204" pitchFamily="34" charset="77"/>
                <a:cs typeface="Arial Black"/>
              </a:rPr>
              <a:t>like </a:t>
            </a:r>
            <a:r>
              <a:rPr sz="1200" b="1" spc="-15" dirty="0">
                <a:latin typeface="Lucida Sans"/>
                <a:cs typeface="Lucida Sans"/>
              </a:rPr>
              <a:t>Screens </a:t>
            </a:r>
            <a:r>
              <a:rPr sz="1200" spc="-105" dirty="0">
                <a:latin typeface="Lucida Sans" panose="020B0602030504020204" pitchFamily="34" charset="77"/>
                <a:cs typeface="Arial Black"/>
              </a:rPr>
              <a:t>and </a:t>
            </a:r>
            <a:r>
              <a:rPr sz="1200" b="1" spc="-20" dirty="0">
                <a:latin typeface="Lucida Sans"/>
                <a:cs typeface="Lucida Sans"/>
              </a:rPr>
              <a:t>Record </a:t>
            </a:r>
            <a:r>
              <a:rPr sz="1200" b="1" spc="-35" dirty="0">
                <a:latin typeface="Lucida Sans"/>
                <a:cs typeface="Lucida Sans"/>
              </a:rPr>
              <a:t>Creates</a:t>
            </a:r>
            <a:r>
              <a:rPr sz="1200" spc="-35" dirty="0">
                <a:latin typeface="Lucida Sans" panose="020B0602030504020204" pitchFamily="34" charset="77"/>
                <a:cs typeface="Arial Black"/>
              </a:rPr>
              <a:t>),  </a:t>
            </a:r>
            <a:r>
              <a:rPr sz="1200" spc="-135" dirty="0">
                <a:latin typeface="Lucida Sans" panose="020B0602030504020204" pitchFamily="34" charset="77"/>
                <a:cs typeface="Arial Black"/>
              </a:rPr>
              <a:t>connectors, </a:t>
            </a:r>
            <a:r>
              <a:rPr sz="1200" spc="-105" dirty="0">
                <a:latin typeface="Lucida Sans" panose="020B0602030504020204" pitchFamily="34" charset="77"/>
                <a:cs typeface="Arial Black"/>
              </a:rPr>
              <a:t>and </a:t>
            </a:r>
            <a:r>
              <a:rPr sz="1200" spc="-135" dirty="0">
                <a:latin typeface="Lucida Sans" panose="020B0602030504020204" pitchFamily="34" charset="77"/>
                <a:cs typeface="Arial Black"/>
              </a:rPr>
              <a:t>resources </a:t>
            </a:r>
            <a:r>
              <a:rPr sz="1200" spc="-120" dirty="0">
                <a:latin typeface="Lucida Sans" panose="020B0602030504020204" pitchFamily="34" charset="77"/>
                <a:cs typeface="Arial Black"/>
              </a:rPr>
              <a:t>like </a:t>
            </a:r>
            <a:r>
              <a:rPr sz="1200" spc="-135" dirty="0">
                <a:latin typeface="Lucida Sans" panose="020B0602030504020204" pitchFamily="34" charset="77"/>
                <a:cs typeface="Arial Black"/>
              </a:rPr>
              <a:t>a </a:t>
            </a:r>
            <a:r>
              <a:rPr sz="1200" b="1" spc="-15" dirty="0">
                <a:latin typeface="Lucida Sans"/>
                <a:cs typeface="Lucida Sans"/>
              </a:rPr>
              <a:t>variables </a:t>
            </a:r>
            <a:r>
              <a:rPr sz="1200" spc="-65" dirty="0">
                <a:latin typeface="Lucida Sans" panose="020B0602030504020204" pitchFamily="34" charset="77"/>
                <a:cs typeface="Arial Black"/>
              </a:rPr>
              <a:t>or  </a:t>
            </a:r>
            <a:r>
              <a:rPr sz="1200" b="1" spc="-15" dirty="0">
                <a:latin typeface="Lucida Sans"/>
                <a:cs typeface="Lucida Sans"/>
              </a:rPr>
              <a:t>formulas</a:t>
            </a:r>
            <a:endParaRPr sz="1200" dirty="0">
              <a:latin typeface="Lucida Sans"/>
              <a:cs typeface="Lucida Sans"/>
            </a:endParaRPr>
          </a:p>
          <a:p>
            <a:pPr marL="246379" marR="7125970" indent="-234315">
              <a:lnSpc>
                <a:spcPct val="100000"/>
              </a:lnSpc>
              <a:spcBef>
                <a:spcPts val="1050"/>
              </a:spcBef>
              <a:buClr>
                <a:srgbClr val="787878"/>
              </a:buClr>
              <a:buSzPct val="70833"/>
              <a:buFont typeface="Arial"/>
              <a:buChar char="•"/>
              <a:tabLst>
                <a:tab pos="246379" algn="l"/>
                <a:tab pos="247015" algn="l"/>
              </a:tabLst>
            </a:pPr>
            <a:r>
              <a:rPr sz="1200" spc="-110" dirty="0">
                <a:latin typeface="Lucida Sans" panose="020B0602030504020204" pitchFamily="34" charset="77"/>
                <a:cs typeface="Arial Black"/>
              </a:rPr>
              <a:t>Cloud </a:t>
            </a:r>
            <a:r>
              <a:rPr sz="1200" spc="-135" dirty="0">
                <a:latin typeface="Lucida Sans" panose="020B0602030504020204" pitchFamily="34" charset="77"/>
                <a:cs typeface="Arial Black"/>
              </a:rPr>
              <a:t>Flow </a:t>
            </a:r>
            <a:r>
              <a:rPr sz="1200" spc="-120" dirty="0">
                <a:latin typeface="Lucida Sans" panose="020B0602030504020204" pitchFamily="34" charset="77"/>
                <a:cs typeface="Arial Black"/>
              </a:rPr>
              <a:t>Designer </a:t>
            </a:r>
            <a:r>
              <a:rPr sz="1200" spc="-125" dirty="0">
                <a:latin typeface="Lucida Sans" panose="020B0602030504020204" pitchFamily="34" charset="77"/>
                <a:cs typeface="Arial Black"/>
              </a:rPr>
              <a:t>is </a:t>
            </a:r>
            <a:r>
              <a:rPr sz="1200" spc="-114" dirty="0">
                <a:latin typeface="Lucida Sans" panose="020B0602030504020204" pitchFamily="34" charset="77"/>
                <a:cs typeface="Arial Black"/>
              </a:rPr>
              <a:t>the </a:t>
            </a:r>
            <a:r>
              <a:rPr sz="1200" spc="-100" dirty="0">
                <a:latin typeface="Lucida Sans" panose="020B0602030504020204" pitchFamily="34" charset="77"/>
                <a:cs typeface="Arial Black"/>
              </a:rPr>
              <a:t>tool </a:t>
            </a:r>
            <a:r>
              <a:rPr sz="1200" spc="-125" dirty="0">
                <a:latin typeface="Lucida Sans" panose="020B0602030504020204" pitchFamily="34" charset="77"/>
                <a:cs typeface="Arial Black"/>
              </a:rPr>
              <a:t>where </a:t>
            </a:r>
            <a:r>
              <a:rPr sz="1200" spc="-120" dirty="0">
                <a:latin typeface="Lucida Sans" panose="020B0602030504020204" pitchFamily="34" charset="77"/>
                <a:cs typeface="Arial Black"/>
              </a:rPr>
              <a:t>flows  </a:t>
            </a:r>
            <a:r>
              <a:rPr sz="1200" spc="-114" dirty="0">
                <a:latin typeface="Lucida Sans" panose="020B0602030504020204" pitchFamily="34" charset="77"/>
                <a:cs typeface="Arial Black"/>
              </a:rPr>
              <a:t>are being </a:t>
            </a:r>
            <a:r>
              <a:rPr sz="1200" spc="-135" dirty="0">
                <a:latin typeface="Lucida Sans" panose="020B0602030504020204" pitchFamily="34" charset="77"/>
                <a:cs typeface="Arial Black"/>
              </a:rPr>
              <a:t>construct. </a:t>
            </a:r>
            <a:r>
              <a:rPr sz="1200" spc="-195" dirty="0">
                <a:latin typeface="Lucida Sans" panose="020B0602030504020204" pitchFamily="34" charset="77"/>
                <a:cs typeface="Arial Black"/>
              </a:rPr>
              <a:t>To </a:t>
            </a:r>
            <a:r>
              <a:rPr sz="1200" spc="-130" dirty="0">
                <a:latin typeface="Lucida Sans" panose="020B0602030504020204" pitchFamily="34" charset="77"/>
                <a:cs typeface="Arial Black"/>
              </a:rPr>
              <a:t>use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Cloud </a:t>
            </a:r>
            <a:r>
              <a:rPr sz="1200" spc="-135" dirty="0">
                <a:latin typeface="Lucida Sans" panose="020B0602030504020204" pitchFamily="34" charset="77"/>
                <a:cs typeface="Arial Black"/>
              </a:rPr>
              <a:t>Flow  </a:t>
            </a:r>
            <a:r>
              <a:rPr sz="1200" spc="-120" dirty="0">
                <a:latin typeface="Lucida Sans" panose="020B0602030504020204" pitchFamily="34" charset="77"/>
                <a:cs typeface="Arial Black"/>
              </a:rPr>
              <a:t>Designer, </a:t>
            </a:r>
            <a:r>
              <a:rPr sz="1200" spc="-85" dirty="0">
                <a:latin typeface="Lucida Sans" panose="020B0602030504020204" pitchFamily="34" charset="77"/>
                <a:cs typeface="Arial Black"/>
              </a:rPr>
              <a:t>you </a:t>
            </a:r>
            <a:r>
              <a:rPr sz="1200" spc="-120" dirty="0">
                <a:latin typeface="Lucida Sans" panose="020B0602030504020204" pitchFamily="34" charset="77"/>
                <a:cs typeface="Arial Black"/>
              </a:rPr>
              <a:t>need </a:t>
            </a:r>
            <a:r>
              <a:rPr sz="1200" spc="-114" dirty="0">
                <a:latin typeface="Lucida Sans" panose="020B0602030504020204" pitchFamily="34" charset="77"/>
                <a:cs typeface="Arial Black"/>
              </a:rPr>
              <a:t>an </a:t>
            </a:r>
            <a:r>
              <a:rPr sz="1200" spc="-90" dirty="0">
                <a:latin typeface="Lucida Sans" panose="020B0602030504020204" pitchFamily="34" charset="77"/>
                <a:cs typeface="Arial Black"/>
              </a:rPr>
              <a:t>up-to-date </a:t>
            </a:r>
            <a:r>
              <a:rPr sz="1200" spc="-110" dirty="0">
                <a:latin typeface="Lucida Sans" panose="020B0602030504020204" pitchFamily="34" charset="77"/>
                <a:cs typeface="Arial Black"/>
              </a:rPr>
              <a:t>browser  </a:t>
            </a:r>
            <a:r>
              <a:rPr sz="1200" spc="-105" dirty="0">
                <a:latin typeface="Lucida Sans" panose="020B0602030504020204" pitchFamily="34" charset="77"/>
                <a:cs typeface="Arial Black"/>
              </a:rPr>
              <a:t>and </a:t>
            </a:r>
            <a:r>
              <a:rPr sz="1200" spc="-100" dirty="0">
                <a:latin typeface="Lucida Sans" panose="020B0602030504020204" pitchFamily="34" charset="77"/>
                <a:cs typeface="Arial Black"/>
              </a:rPr>
              <a:t>Adobe® </a:t>
            </a:r>
            <a:r>
              <a:rPr sz="1200" spc="-110" dirty="0">
                <a:latin typeface="Lucida Sans" panose="020B0602030504020204" pitchFamily="34" charset="77"/>
                <a:cs typeface="Arial Black"/>
              </a:rPr>
              <a:t>Flash® </a:t>
            </a:r>
            <a:r>
              <a:rPr sz="1200" spc="-120" dirty="0">
                <a:latin typeface="Lucida Sans" panose="020B0602030504020204" pitchFamily="34" charset="77"/>
                <a:cs typeface="Arial Black"/>
              </a:rPr>
              <a:t>Player</a:t>
            </a:r>
            <a:r>
              <a:rPr sz="1200" spc="105" dirty="0">
                <a:latin typeface="Lucida Sans" panose="020B0602030504020204" pitchFamily="34" charset="77"/>
                <a:cs typeface="Arial Black"/>
              </a:rPr>
              <a:t> </a:t>
            </a:r>
            <a:r>
              <a:rPr sz="1200" spc="-105" dirty="0">
                <a:latin typeface="Lucida Sans" panose="020B0602030504020204" pitchFamily="34" charset="77"/>
                <a:cs typeface="Arial Black"/>
              </a:rPr>
              <a:t>(plugin)</a:t>
            </a:r>
            <a:endParaRPr sz="1200" dirty="0">
              <a:latin typeface="Lucida Sans" panose="020B0602030504020204" pitchFamily="34" charset="77"/>
              <a:cs typeface="Arial Black"/>
            </a:endParaRPr>
          </a:p>
          <a:p>
            <a:pPr marL="246379" marR="7233920" indent="-234315">
              <a:lnSpc>
                <a:spcPct val="100000"/>
              </a:lnSpc>
              <a:spcBef>
                <a:spcPts val="969"/>
              </a:spcBef>
              <a:buClr>
                <a:srgbClr val="787878"/>
              </a:buClr>
              <a:buSzPct val="70833"/>
              <a:buFont typeface="Arial"/>
              <a:buChar char="•"/>
              <a:tabLst>
                <a:tab pos="246379" algn="l"/>
                <a:tab pos="247015" algn="l"/>
              </a:tabLst>
            </a:pPr>
            <a:r>
              <a:rPr sz="1200" spc="-150" dirty="0">
                <a:latin typeface="Lucida Sans" panose="020B0602030504020204" pitchFamily="34" charset="77"/>
                <a:cs typeface="Arial Black"/>
              </a:rPr>
              <a:t>The </a:t>
            </a:r>
            <a:r>
              <a:rPr sz="1200" spc="-120" dirty="0">
                <a:latin typeface="Lucida Sans" panose="020B0602030504020204" pitchFamily="34" charset="77"/>
                <a:cs typeface="Arial Black"/>
              </a:rPr>
              <a:t>real </a:t>
            </a:r>
            <a:r>
              <a:rPr sz="1200" spc="-110" dirty="0">
                <a:latin typeface="Lucida Sans" panose="020B0602030504020204" pitchFamily="34" charset="77"/>
                <a:cs typeface="Arial Black"/>
              </a:rPr>
              <a:t>power </a:t>
            </a:r>
            <a:r>
              <a:rPr sz="1200" spc="-75" dirty="0">
                <a:latin typeface="Lucida Sans" panose="020B0602030504020204" pitchFamily="34" charset="77"/>
                <a:cs typeface="Arial Black"/>
              </a:rPr>
              <a:t>of </a:t>
            </a:r>
            <a:r>
              <a:rPr sz="1200" spc="-135" dirty="0">
                <a:latin typeface="Lucida Sans" panose="020B0602030504020204" pitchFamily="34" charset="77"/>
                <a:cs typeface="Arial Black"/>
              </a:rPr>
              <a:t>a </a:t>
            </a:r>
            <a:r>
              <a:rPr sz="1200" spc="-110" dirty="0">
                <a:latin typeface="Lucida Sans" panose="020B0602030504020204" pitchFamily="34" charset="77"/>
                <a:cs typeface="Arial Black"/>
              </a:rPr>
              <a:t>flow </a:t>
            </a:r>
            <a:r>
              <a:rPr sz="1200" spc="-125" dirty="0">
                <a:latin typeface="Lucida Sans" panose="020B0602030504020204" pitchFamily="34" charset="77"/>
                <a:cs typeface="Arial Black"/>
              </a:rPr>
              <a:t>is that </a:t>
            </a:r>
            <a:r>
              <a:rPr sz="1200" spc="-100" dirty="0">
                <a:latin typeface="Lucida Sans" panose="020B0602030504020204" pitchFamily="34" charset="77"/>
                <a:cs typeface="Arial Black"/>
              </a:rPr>
              <a:t>it </a:t>
            </a:r>
            <a:r>
              <a:rPr sz="1200" spc="-160" dirty="0">
                <a:latin typeface="Lucida Sans" panose="020B0602030504020204" pitchFamily="34" charset="77"/>
                <a:cs typeface="Arial Black"/>
              </a:rPr>
              <a:t>can  </a:t>
            </a:r>
            <a:r>
              <a:rPr sz="1200" spc="-125" dirty="0">
                <a:latin typeface="Lucida Sans" panose="020B0602030504020204" pitchFamily="34" charset="77"/>
                <a:cs typeface="Arial Black"/>
              </a:rPr>
              <a:t>automate updates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your </a:t>
            </a:r>
            <a:r>
              <a:rPr sz="1200" b="1" spc="-30" dirty="0">
                <a:latin typeface="Lucida Sans"/>
                <a:cs typeface="Lucida Sans"/>
              </a:rPr>
              <a:t>organization’s  </a:t>
            </a:r>
            <a:r>
              <a:rPr sz="1200" b="1" spc="-40" dirty="0">
                <a:latin typeface="Lucida Sans"/>
                <a:cs typeface="Lucida Sans"/>
              </a:rPr>
              <a:t>records</a:t>
            </a:r>
            <a:r>
              <a:rPr sz="1200" spc="-40" dirty="0">
                <a:latin typeface="Lucida Sans" panose="020B0602030504020204" pitchFamily="34" charset="77"/>
                <a:cs typeface="Arial Black"/>
              </a:rPr>
              <a:t>. </a:t>
            </a:r>
            <a:r>
              <a:rPr sz="1200" spc="-110" dirty="0">
                <a:latin typeface="Lucida Sans" panose="020B0602030504020204" pitchFamily="34" charset="77"/>
                <a:cs typeface="Arial Black"/>
              </a:rPr>
              <a:t>In </a:t>
            </a:r>
            <a:r>
              <a:rPr sz="1200" spc="-135" dirty="0">
                <a:latin typeface="Lucida Sans" panose="020B0602030504020204" pitchFamily="34" charset="77"/>
                <a:cs typeface="Arial Black"/>
              </a:rPr>
              <a:t>a </a:t>
            </a:r>
            <a:r>
              <a:rPr sz="1200" spc="-120" dirty="0">
                <a:latin typeface="Lucida Sans" panose="020B0602030504020204" pitchFamily="34" charset="77"/>
                <a:cs typeface="Arial Black"/>
              </a:rPr>
              <a:t>flow, </a:t>
            </a:r>
            <a:r>
              <a:rPr sz="1200" spc="-80" dirty="0">
                <a:latin typeface="Lucida Sans" panose="020B0602030504020204" pitchFamily="34" charset="77"/>
                <a:cs typeface="Arial Black"/>
              </a:rPr>
              <a:t>you </a:t>
            </a:r>
            <a:r>
              <a:rPr sz="1200" spc="-155" dirty="0">
                <a:latin typeface="Lucida Sans" panose="020B0602030504020204" pitchFamily="34" charset="77"/>
                <a:cs typeface="Arial Black"/>
              </a:rPr>
              <a:t>can </a:t>
            </a:r>
            <a:r>
              <a:rPr sz="1200" spc="-130" dirty="0">
                <a:latin typeface="Lucida Sans" panose="020B0602030504020204" pitchFamily="34" charset="77"/>
                <a:cs typeface="Arial Black"/>
              </a:rPr>
              <a:t>automatically  </a:t>
            </a:r>
            <a:r>
              <a:rPr sz="1200" b="1" spc="-30" dirty="0">
                <a:latin typeface="Lucida Sans"/>
                <a:cs typeface="Lucida Sans"/>
              </a:rPr>
              <a:t>look </a:t>
            </a:r>
            <a:r>
              <a:rPr sz="1200" b="1" spc="-15" dirty="0">
                <a:latin typeface="Lucida Sans"/>
                <a:cs typeface="Lucida Sans"/>
              </a:rPr>
              <a:t>up </a:t>
            </a:r>
            <a:r>
              <a:rPr sz="1200" b="1" spc="-10" dirty="0">
                <a:latin typeface="Lucida Sans"/>
                <a:cs typeface="Lucida Sans"/>
              </a:rPr>
              <a:t>values </a:t>
            </a:r>
            <a:r>
              <a:rPr sz="1200" spc="-75" dirty="0">
                <a:latin typeface="Lucida Sans" panose="020B0602030504020204" pitchFamily="34" charset="77"/>
                <a:cs typeface="Arial Black"/>
              </a:rPr>
              <a:t>from </a:t>
            </a:r>
            <a:r>
              <a:rPr sz="1200" spc="-120" dirty="0">
                <a:latin typeface="Lucida Sans" panose="020B0602030504020204" pitchFamily="34" charset="77"/>
                <a:cs typeface="Arial Black"/>
              </a:rPr>
              <a:t>records, </a:t>
            </a:r>
            <a:r>
              <a:rPr sz="1200" b="1" spc="15" dirty="0">
                <a:latin typeface="Lucida Sans"/>
                <a:cs typeface="Lucida Sans"/>
              </a:rPr>
              <a:t>create  </a:t>
            </a:r>
            <a:r>
              <a:rPr sz="1200" spc="-120" dirty="0">
                <a:latin typeface="Lucida Sans" panose="020B0602030504020204" pitchFamily="34" charset="77"/>
                <a:cs typeface="Arial Black"/>
              </a:rPr>
              <a:t>records, </a:t>
            </a:r>
            <a:r>
              <a:rPr sz="1200" b="1" spc="-10" dirty="0">
                <a:latin typeface="Lucida Sans"/>
                <a:cs typeface="Lucida Sans"/>
              </a:rPr>
              <a:t>update </a:t>
            </a:r>
            <a:r>
              <a:rPr sz="1200" spc="-120" dirty="0">
                <a:latin typeface="Lucida Sans" panose="020B0602030504020204" pitchFamily="34" charset="77"/>
                <a:cs typeface="Arial Black"/>
              </a:rPr>
              <a:t>records, </a:t>
            </a:r>
            <a:r>
              <a:rPr sz="1200" b="1" dirty="0">
                <a:latin typeface="Lucida Sans"/>
                <a:cs typeface="Lucida Sans"/>
              </a:rPr>
              <a:t>delete </a:t>
            </a:r>
            <a:r>
              <a:rPr sz="1200" spc="-110" dirty="0">
                <a:latin typeface="Lucida Sans" panose="020B0602030504020204" pitchFamily="34" charset="77"/>
                <a:cs typeface="Arial Black"/>
              </a:rPr>
              <a:t>records...</a:t>
            </a:r>
            <a:endParaRPr sz="1200" dirty="0">
              <a:latin typeface="Lucida Sans" panose="020B0602030504020204" pitchFamily="34" charset="77"/>
              <a:cs typeface="Arial Black"/>
            </a:endParaRPr>
          </a:p>
          <a:p>
            <a:pPr marL="246379" marR="7536180" indent="-234315">
              <a:lnSpc>
                <a:spcPct val="100000"/>
              </a:lnSpc>
              <a:spcBef>
                <a:spcPts val="1050"/>
              </a:spcBef>
              <a:buClr>
                <a:srgbClr val="787878"/>
              </a:buClr>
              <a:buSzPct val="70833"/>
              <a:buFont typeface="Arial"/>
              <a:buChar char="•"/>
              <a:tabLst>
                <a:tab pos="246379" algn="l"/>
                <a:tab pos="247015" algn="l"/>
              </a:tabLst>
            </a:pPr>
            <a:r>
              <a:rPr sz="1200" spc="-175" dirty="0">
                <a:latin typeface="Lucida Sans" panose="020B0602030504020204" pitchFamily="34" charset="77"/>
                <a:cs typeface="Arial Black"/>
              </a:rPr>
              <a:t>You </a:t>
            </a:r>
            <a:r>
              <a:rPr sz="1200" spc="-160" dirty="0">
                <a:latin typeface="Lucida Sans" panose="020B0602030504020204" pitchFamily="34" charset="77"/>
                <a:cs typeface="Arial Black"/>
              </a:rPr>
              <a:t>can </a:t>
            </a:r>
            <a:r>
              <a:rPr sz="1200" spc="-120" dirty="0">
                <a:latin typeface="Lucida Sans" panose="020B0602030504020204" pitchFamily="34" charset="77"/>
                <a:cs typeface="Arial Black"/>
              </a:rPr>
              <a:t>even </a:t>
            </a:r>
            <a:r>
              <a:rPr sz="1200" b="1" spc="-10" dirty="0">
                <a:latin typeface="Lucida Sans"/>
                <a:cs typeface="Lucida Sans"/>
              </a:rPr>
              <a:t>combine </a:t>
            </a:r>
            <a:r>
              <a:rPr sz="1200" b="1" spc="-35" dirty="0">
                <a:latin typeface="Lucida Sans"/>
                <a:cs typeface="Lucida Sans"/>
              </a:rPr>
              <a:t>Flows </a:t>
            </a:r>
            <a:r>
              <a:rPr sz="1200" b="1" spc="15" dirty="0">
                <a:latin typeface="Lucida Sans"/>
                <a:cs typeface="Lucida Sans"/>
              </a:rPr>
              <a:t>with  </a:t>
            </a:r>
            <a:r>
              <a:rPr sz="1200" b="1" spc="-35" dirty="0">
                <a:latin typeface="Lucida Sans"/>
                <a:cs typeface="Lucida Sans"/>
              </a:rPr>
              <a:t>Processes! </a:t>
            </a:r>
            <a:r>
              <a:rPr sz="1200" spc="-140" dirty="0">
                <a:latin typeface="Lucida Sans" panose="020B0602030504020204" pitchFamily="34" charset="77"/>
                <a:cs typeface="Arial Black"/>
              </a:rPr>
              <a:t>Record </a:t>
            </a:r>
            <a:r>
              <a:rPr sz="1200" spc="-145" dirty="0">
                <a:latin typeface="Lucida Sans" panose="020B0602030504020204" pitchFamily="34" charset="77"/>
                <a:cs typeface="Arial Black"/>
              </a:rPr>
              <a:t>change </a:t>
            </a:r>
            <a:r>
              <a:rPr sz="1200" spc="-160" dirty="0">
                <a:latin typeface="Lucida Sans" panose="020B0602030504020204" pitchFamily="34" charset="77"/>
                <a:cs typeface="Arial Black"/>
              </a:rPr>
              <a:t>can </a:t>
            </a:r>
            <a:r>
              <a:rPr sz="1200" spc="-110" dirty="0">
                <a:latin typeface="Lucida Sans" panose="020B0602030504020204" pitchFamily="34" charset="77"/>
                <a:cs typeface="Arial Black"/>
              </a:rPr>
              <a:t>invoke  </a:t>
            </a:r>
            <a:r>
              <a:rPr sz="1200" spc="-150" dirty="0">
                <a:latin typeface="Lucida Sans" panose="020B0602030504020204" pitchFamily="34" charset="77"/>
                <a:cs typeface="Arial Black"/>
              </a:rPr>
              <a:t>Process </a:t>
            </a:r>
            <a:r>
              <a:rPr sz="1200" spc="-105" dirty="0">
                <a:latin typeface="Lucida Sans" panose="020B0602030504020204" pitchFamily="34" charset="77"/>
                <a:cs typeface="Arial Black"/>
              </a:rPr>
              <a:t>and </a:t>
            </a:r>
            <a:r>
              <a:rPr sz="1200" spc="-140" dirty="0">
                <a:latin typeface="Lucida Sans" panose="020B0602030504020204" pitchFamily="34" charset="77"/>
                <a:cs typeface="Arial Black"/>
              </a:rPr>
              <a:t>process </a:t>
            </a:r>
            <a:r>
              <a:rPr sz="1200" spc="-160" dirty="0">
                <a:latin typeface="Lucida Sans" panose="020B0602030504020204" pitchFamily="34" charset="77"/>
                <a:cs typeface="Arial Black"/>
              </a:rPr>
              <a:t>can </a:t>
            </a:r>
            <a:r>
              <a:rPr sz="1200" spc="-110" dirty="0">
                <a:latin typeface="Lucida Sans" panose="020B0602030504020204" pitchFamily="34" charset="77"/>
                <a:cs typeface="Arial Black"/>
              </a:rPr>
              <a:t>invoke</a:t>
            </a:r>
            <a:r>
              <a:rPr sz="1200" spc="-20" dirty="0">
                <a:latin typeface="Lucida Sans" panose="020B0602030504020204" pitchFamily="34" charset="77"/>
                <a:cs typeface="Arial Black"/>
              </a:rPr>
              <a:t> </a:t>
            </a:r>
            <a:r>
              <a:rPr sz="1200" spc="-135" dirty="0">
                <a:latin typeface="Lucida Sans" panose="020B0602030504020204" pitchFamily="34" charset="77"/>
                <a:cs typeface="Arial Black"/>
              </a:rPr>
              <a:t>Flow</a:t>
            </a:r>
            <a:endParaRPr sz="1200" dirty="0">
              <a:latin typeface="Lucida Sans" panose="020B0602030504020204" pitchFamily="34" charset="77"/>
              <a:cs typeface="Arial Black"/>
            </a:endParaRPr>
          </a:p>
        </p:txBody>
      </p:sp>
      <p:pic>
        <p:nvPicPr>
          <p:cNvPr id="17" name="Picture 16">
            <a:extLst>
              <a:ext uri="{FF2B5EF4-FFF2-40B4-BE49-F238E27FC236}">
                <a16:creationId xmlns:a16="http://schemas.microsoft.com/office/drawing/2014/main" id="{BBCB8EEF-7113-F14F-B015-374CC765F2D1}"/>
              </a:ext>
            </a:extLst>
          </p:cNvPr>
          <p:cNvPicPr>
            <a:picLocks noChangeAspect="1"/>
          </p:cNvPicPr>
          <p:nvPr/>
        </p:nvPicPr>
        <p:blipFill>
          <a:blip r:embed="rId5"/>
          <a:stretch>
            <a:fillRect/>
          </a:stretch>
        </p:blipFill>
        <p:spPr>
          <a:xfrm>
            <a:off x="4452511" y="2334561"/>
            <a:ext cx="7136557" cy="4014315"/>
          </a:xfrm>
          <a:prstGeom prst="rect">
            <a:avLst/>
          </a:prstGeom>
        </p:spPr>
      </p:pic>
      <p:sp>
        <p:nvSpPr>
          <p:cNvPr id="12" name="TextBox 11">
            <a:extLst>
              <a:ext uri="{FF2B5EF4-FFF2-40B4-BE49-F238E27FC236}">
                <a16:creationId xmlns:a16="http://schemas.microsoft.com/office/drawing/2014/main" id="{2BEECB81-633A-6F4B-A02D-5E5BB11E98A7}"/>
              </a:ext>
            </a:extLst>
          </p:cNvPr>
          <p:cNvSpPr txBox="1"/>
          <p:nvPr/>
        </p:nvSpPr>
        <p:spPr>
          <a:xfrm>
            <a:off x="602932" y="381000"/>
            <a:ext cx="2368868" cy="584775"/>
          </a:xfrm>
          <a:prstGeom prst="rect">
            <a:avLst/>
          </a:prstGeom>
          <a:noFill/>
        </p:spPr>
        <p:txBody>
          <a:bodyPr wrap="square" rtlCol="0">
            <a:spAutoFit/>
          </a:bodyPr>
          <a:lstStyle/>
          <a:p>
            <a:r>
              <a:rPr lang="en-IL" sz="3200" dirty="0">
                <a:latin typeface="Arial" panose="020B0604020202020204" pitchFamily="34" charset="0"/>
                <a:cs typeface="Arial" panose="020B0604020202020204" pitchFamily="34" charset="0"/>
              </a:rPr>
              <a:t>Flow</a:t>
            </a:r>
            <a:endParaRPr lang="en-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472744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8"/>
          <p:cNvSpPr txBox="1"/>
          <p:nvPr/>
        </p:nvSpPr>
        <p:spPr>
          <a:xfrm>
            <a:off x="580707" y="1054417"/>
            <a:ext cx="2498090" cy="197490"/>
          </a:xfrm>
          <a:prstGeom prst="rect">
            <a:avLst/>
          </a:prstGeom>
        </p:spPr>
        <p:txBody>
          <a:bodyPr vert="horz" wrap="square" lIns="0" tIns="12700" rIns="0" bIns="0" rtlCol="0">
            <a:spAutoFit/>
          </a:bodyPr>
          <a:lstStyle/>
          <a:p>
            <a:pPr marL="12700">
              <a:lnSpc>
                <a:spcPct val="100000"/>
              </a:lnSpc>
              <a:spcBef>
                <a:spcPts val="100"/>
              </a:spcBef>
            </a:pPr>
            <a:r>
              <a:rPr sz="1200" spc="-135" dirty="0">
                <a:solidFill>
                  <a:srgbClr val="787878"/>
                </a:solidFill>
                <a:latin typeface="Lucida Sans" panose="020B0602030504020204" pitchFamily="34" charset="77"/>
                <a:cs typeface="Arial Black"/>
              </a:rPr>
              <a:t>Setup</a:t>
            </a:r>
            <a:r>
              <a:rPr sz="1200" spc="-185"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05" dirty="0">
                <a:solidFill>
                  <a:srgbClr val="787878"/>
                </a:solidFill>
                <a:latin typeface="Lucida Sans" panose="020B0602030504020204" pitchFamily="34" charset="77"/>
                <a:cs typeface="Arial Black"/>
              </a:rPr>
              <a:t> </a:t>
            </a:r>
            <a:r>
              <a:rPr sz="1200" spc="-150" dirty="0">
                <a:solidFill>
                  <a:srgbClr val="787878"/>
                </a:solidFill>
                <a:latin typeface="Lucida Sans" panose="020B0602030504020204" pitchFamily="34" charset="77"/>
                <a:cs typeface="Arial Black"/>
              </a:rPr>
              <a:t>Process</a:t>
            </a:r>
            <a:r>
              <a:rPr sz="1200" spc="-175" dirty="0">
                <a:solidFill>
                  <a:srgbClr val="787878"/>
                </a:solidFill>
                <a:latin typeface="Lucida Sans" panose="020B0602030504020204" pitchFamily="34" charset="77"/>
                <a:cs typeface="Arial Black"/>
              </a:rPr>
              <a:t> </a:t>
            </a:r>
            <a:r>
              <a:rPr sz="1200" spc="-125" dirty="0">
                <a:solidFill>
                  <a:srgbClr val="787878"/>
                </a:solidFill>
                <a:latin typeface="Lucida Sans" panose="020B0602030504020204" pitchFamily="34" charset="77"/>
                <a:cs typeface="Arial Black"/>
              </a:rPr>
              <a:t>Automation</a:t>
            </a:r>
            <a:r>
              <a:rPr sz="1200" spc="-180" dirty="0">
                <a:solidFill>
                  <a:srgbClr val="787878"/>
                </a:solidFill>
                <a:latin typeface="Lucida Sans" panose="020B0602030504020204" pitchFamily="34" charset="77"/>
                <a:cs typeface="Arial Black"/>
              </a:rPr>
              <a:t> </a:t>
            </a:r>
            <a:r>
              <a:rPr sz="1200" spc="325" dirty="0">
                <a:solidFill>
                  <a:srgbClr val="787878"/>
                </a:solidFill>
                <a:latin typeface="Lucida Sans" panose="020B0602030504020204" pitchFamily="34" charset="77"/>
                <a:cs typeface="Arial Black"/>
              </a:rPr>
              <a:t>|</a:t>
            </a:r>
            <a:r>
              <a:rPr sz="1200" spc="-180" dirty="0">
                <a:solidFill>
                  <a:srgbClr val="787878"/>
                </a:solidFill>
                <a:latin typeface="Lucida Sans" panose="020B0602030504020204" pitchFamily="34" charset="77"/>
                <a:cs typeface="Arial Black"/>
              </a:rPr>
              <a:t> </a:t>
            </a:r>
            <a:r>
              <a:rPr sz="1200" spc="-150" dirty="0">
                <a:latin typeface="Lucida Sans" panose="020B0602030504020204" pitchFamily="34" charset="77"/>
                <a:cs typeface="Arial Black"/>
              </a:rPr>
              <a:t>Flows</a:t>
            </a:r>
            <a:endParaRPr sz="1200">
              <a:latin typeface="Lucida Sans" panose="020B0602030504020204" pitchFamily="34" charset="77"/>
              <a:cs typeface="Arial Black"/>
            </a:endParaRPr>
          </a:p>
        </p:txBody>
      </p:sp>
      <p:sp>
        <p:nvSpPr>
          <p:cNvPr id="9" name="object 9"/>
          <p:cNvSpPr txBox="1">
            <a:spLocks noGrp="1"/>
          </p:cNvSpPr>
          <p:nvPr>
            <p:ph type="title"/>
          </p:nvPr>
        </p:nvSpPr>
        <p:spPr>
          <a:xfrm>
            <a:off x="613092" y="1489011"/>
            <a:ext cx="1762125" cy="306705"/>
          </a:xfrm>
          <a:prstGeom prst="rect">
            <a:avLst/>
          </a:prstGeom>
        </p:spPr>
        <p:txBody>
          <a:bodyPr vert="horz" wrap="square" lIns="0" tIns="11430" rIns="0" bIns="0" rtlCol="0">
            <a:spAutoFit/>
          </a:bodyPr>
          <a:lstStyle/>
          <a:p>
            <a:pPr marL="12700">
              <a:lnSpc>
                <a:spcPct val="100000"/>
              </a:lnSpc>
              <a:spcBef>
                <a:spcPts val="90"/>
              </a:spcBef>
            </a:pPr>
            <a:r>
              <a:rPr sz="1850" b="1" spc="-45" dirty="0">
                <a:latin typeface="Lucida Sans"/>
                <a:cs typeface="Lucida Sans"/>
              </a:rPr>
              <a:t>Building </a:t>
            </a:r>
            <a:r>
              <a:rPr sz="1850" b="1" spc="25" dirty="0">
                <a:latin typeface="Lucida Sans"/>
                <a:cs typeface="Lucida Sans"/>
              </a:rPr>
              <a:t>a</a:t>
            </a:r>
            <a:r>
              <a:rPr sz="1850" b="1" spc="-480" dirty="0">
                <a:latin typeface="Lucida Sans"/>
                <a:cs typeface="Lucida Sans"/>
              </a:rPr>
              <a:t> </a:t>
            </a:r>
            <a:r>
              <a:rPr sz="1850" b="1" spc="-40" dirty="0">
                <a:latin typeface="Lucida Sans"/>
                <a:cs typeface="Lucida Sans"/>
              </a:rPr>
              <a:t>Flow</a:t>
            </a:r>
            <a:endParaRPr sz="1850">
              <a:latin typeface="Lucida Sans"/>
              <a:cs typeface="Lucida Sans"/>
            </a:endParaRPr>
          </a:p>
        </p:txBody>
      </p:sp>
      <p:sp>
        <p:nvSpPr>
          <p:cNvPr id="10" name="object 10"/>
          <p:cNvSpPr txBox="1"/>
          <p:nvPr/>
        </p:nvSpPr>
        <p:spPr>
          <a:xfrm>
            <a:off x="602932" y="1905952"/>
            <a:ext cx="4159885" cy="3693319"/>
          </a:xfrm>
          <a:prstGeom prst="rect">
            <a:avLst/>
          </a:prstGeom>
        </p:spPr>
        <p:txBody>
          <a:bodyPr vert="horz" wrap="square" lIns="0" tIns="12700" rIns="0" bIns="0" rtlCol="0">
            <a:spAutoFit/>
          </a:bodyPr>
          <a:lstStyle/>
          <a:p>
            <a:pPr marL="12700" marR="105410">
              <a:lnSpc>
                <a:spcPct val="100000"/>
              </a:lnSpc>
              <a:spcBef>
                <a:spcPts val="100"/>
              </a:spcBef>
            </a:pPr>
            <a:r>
              <a:rPr sz="1200" spc="-110" dirty="0">
                <a:latin typeface="Lucida Sans" panose="020B0602030504020204" pitchFamily="34" charset="77"/>
                <a:cs typeface="Arial Black"/>
              </a:rPr>
              <a:t>Before </a:t>
            </a:r>
            <a:r>
              <a:rPr sz="1200" spc="-85" dirty="0">
                <a:latin typeface="Lucida Sans" panose="020B0602030504020204" pitchFamily="34" charset="77"/>
                <a:cs typeface="Arial Black"/>
              </a:rPr>
              <a:t>you </a:t>
            </a:r>
            <a:r>
              <a:rPr sz="1200" spc="-130" dirty="0">
                <a:latin typeface="Lucida Sans" panose="020B0602030504020204" pitchFamily="34" charset="77"/>
                <a:cs typeface="Arial Black"/>
              </a:rPr>
              <a:t>start </a:t>
            </a:r>
            <a:r>
              <a:rPr sz="1200" spc="-135" dirty="0">
                <a:latin typeface="Lucida Sans" panose="020B0602030504020204" pitchFamily="34" charset="77"/>
                <a:cs typeface="Arial Black"/>
              </a:rPr>
              <a:t>creating </a:t>
            </a:r>
            <a:r>
              <a:rPr sz="1200" spc="-80" dirty="0">
                <a:latin typeface="Lucida Sans" panose="020B0602030504020204" pitchFamily="34" charset="77"/>
                <a:cs typeface="Arial Black"/>
              </a:rPr>
              <a:t>your </a:t>
            </a:r>
            <a:r>
              <a:rPr sz="1200" spc="-120" dirty="0">
                <a:latin typeface="Lucida Sans" panose="020B0602030504020204" pitchFamily="34" charset="77"/>
                <a:cs typeface="Arial Black"/>
              </a:rPr>
              <a:t>flow, </a:t>
            </a:r>
            <a:r>
              <a:rPr sz="1200" b="1" spc="-15" dirty="0">
                <a:latin typeface="Lucida Sans"/>
                <a:cs typeface="Lucida Sans"/>
              </a:rPr>
              <a:t>plan </a:t>
            </a:r>
            <a:r>
              <a:rPr sz="1200" b="1" spc="20" dirty="0">
                <a:latin typeface="Lucida Sans"/>
                <a:cs typeface="Lucida Sans"/>
              </a:rPr>
              <a:t>it </a:t>
            </a:r>
            <a:r>
              <a:rPr sz="1200" b="1" spc="-10" dirty="0">
                <a:latin typeface="Lucida Sans"/>
                <a:cs typeface="Lucida Sans"/>
              </a:rPr>
              <a:t>out</a:t>
            </a:r>
            <a:r>
              <a:rPr sz="1200" spc="-10" dirty="0">
                <a:latin typeface="Lucida Sans" panose="020B0602030504020204" pitchFamily="34" charset="77"/>
                <a:cs typeface="Arial Black"/>
              </a:rPr>
              <a:t>. </a:t>
            </a:r>
            <a:r>
              <a:rPr sz="1200" spc="-135" dirty="0">
                <a:latin typeface="Lucida Sans" panose="020B0602030504020204" pitchFamily="34" charset="77"/>
                <a:cs typeface="Arial Black"/>
              </a:rPr>
              <a:t>It’s </a:t>
            </a:r>
            <a:r>
              <a:rPr sz="1200" spc="-120" dirty="0">
                <a:latin typeface="Lucida Sans" panose="020B0602030504020204" pitchFamily="34" charset="77"/>
                <a:cs typeface="Arial Black"/>
              </a:rPr>
              <a:t>much  </a:t>
            </a:r>
            <a:r>
              <a:rPr sz="1200" spc="-135" dirty="0">
                <a:latin typeface="Lucida Sans" panose="020B0602030504020204" pitchFamily="34" charset="77"/>
                <a:cs typeface="Arial Black"/>
              </a:rPr>
              <a:t>easier </a:t>
            </a:r>
            <a:r>
              <a:rPr sz="1200" spc="-105" dirty="0">
                <a:latin typeface="Lucida Sans" panose="020B0602030504020204" pitchFamily="34" charset="77"/>
                <a:cs typeface="Arial Black"/>
              </a:rPr>
              <a:t>to </a:t>
            </a:r>
            <a:r>
              <a:rPr sz="1200" spc="-125" dirty="0">
                <a:latin typeface="Lucida Sans" panose="020B0602030504020204" pitchFamily="34" charset="77"/>
                <a:cs typeface="Arial Black"/>
              </a:rPr>
              <a:t>automate </a:t>
            </a:r>
            <a:r>
              <a:rPr sz="1200" spc="-135" dirty="0">
                <a:latin typeface="Lucida Sans" panose="020B0602030504020204" pitchFamily="34" charset="77"/>
                <a:cs typeface="Arial Black"/>
              </a:rPr>
              <a:t>a </a:t>
            </a:r>
            <a:r>
              <a:rPr sz="1200" spc="-130" dirty="0">
                <a:latin typeface="Lucida Sans" panose="020B0602030504020204" pitchFamily="34" charset="77"/>
                <a:cs typeface="Arial Black"/>
              </a:rPr>
              <a:t>business </a:t>
            </a:r>
            <a:r>
              <a:rPr sz="1200" spc="-140" dirty="0">
                <a:latin typeface="Lucida Sans" panose="020B0602030504020204" pitchFamily="34" charset="77"/>
                <a:cs typeface="Arial Black"/>
              </a:rPr>
              <a:t>process </a:t>
            </a:r>
            <a:r>
              <a:rPr sz="1200" spc="-110" dirty="0">
                <a:latin typeface="Lucida Sans" panose="020B0602030504020204" pitchFamily="34" charset="77"/>
                <a:cs typeface="Arial Black"/>
              </a:rPr>
              <a:t>by </a:t>
            </a:r>
            <a:r>
              <a:rPr sz="1200" spc="-114" dirty="0">
                <a:latin typeface="Lucida Sans" panose="020B0602030504020204" pitchFamily="34" charset="77"/>
                <a:cs typeface="Arial Black"/>
              </a:rPr>
              <a:t>using </a:t>
            </a:r>
            <a:r>
              <a:rPr sz="1200" spc="-140" dirty="0">
                <a:latin typeface="Lucida Sans" panose="020B0602030504020204" pitchFamily="34" charset="77"/>
                <a:cs typeface="Arial Black"/>
              </a:rPr>
              <a:t>Visual  </a:t>
            </a:r>
            <a:r>
              <a:rPr sz="1200" spc="-105" dirty="0">
                <a:latin typeface="Lucida Sans" panose="020B0602030504020204" pitchFamily="34" charset="77"/>
                <a:cs typeface="Arial Black"/>
              </a:rPr>
              <a:t>Workflow </a:t>
            </a:r>
            <a:r>
              <a:rPr sz="1200" spc="-125" dirty="0">
                <a:latin typeface="Lucida Sans" panose="020B0602030504020204" pitchFamily="34" charset="77"/>
                <a:cs typeface="Arial Black"/>
              </a:rPr>
              <a:t>when </a:t>
            </a:r>
            <a:r>
              <a:rPr sz="1200" spc="-85" dirty="0">
                <a:latin typeface="Lucida Sans" panose="020B0602030504020204" pitchFamily="34" charset="77"/>
                <a:cs typeface="Arial Black"/>
              </a:rPr>
              <a:t>you </a:t>
            </a:r>
            <a:r>
              <a:rPr sz="1200" spc="-90" dirty="0">
                <a:latin typeface="Lucida Sans" panose="020B0602030504020204" pitchFamily="34" charset="77"/>
                <a:cs typeface="Arial Black"/>
              </a:rPr>
              <a:t>fully </a:t>
            </a:r>
            <a:r>
              <a:rPr sz="1200" b="1" spc="-10" dirty="0">
                <a:latin typeface="Lucida Sans"/>
                <a:cs typeface="Lucida Sans"/>
              </a:rPr>
              <a:t>understand </a:t>
            </a:r>
            <a:r>
              <a:rPr sz="1200" spc="-114" dirty="0">
                <a:latin typeface="Lucida Sans" panose="020B0602030504020204" pitchFamily="34" charset="77"/>
                <a:cs typeface="Arial Black"/>
              </a:rPr>
              <a:t>the </a:t>
            </a:r>
            <a:r>
              <a:rPr sz="1200" spc="-125" dirty="0">
                <a:latin typeface="Lucida Sans" panose="020B0602030504020204" pitchFamily="34" charset="77"/>
                <a:cs typeface="Arial Black"/>
              </a:rPr>
              <a:t>details </a:t>
            </a:r>
            <a:r>
              <a:rPr sz="1200" spc="-70" dirty="0">
                <a:latin typeface="Lucida Sans" panose="020B0602030504020204" pitchFamily="34" charset="77"/>
                <a:cs typeface="Arial Black"/>
              </a:rPr>
              <a:t>of </a:t>
            </a:r>
            <a:r>
              <a:rPr sz="1200" b="1" spc="-10" dirty="0">
                <a:latin typeface="Lucida Sans"/>
                <a:cs typeface="Lucida Sans"/>
              </a:rPr>
              <a:t>your  </a:t>
            </a:r>
            <a:r>
              <a:rPr sz="1200" b="1" spc="-50" dirty="0">
                <a:latin typeface="Lucida Sans"/>
                <a:cs typeface="Lucida Sans"/>
              </a:rPr>
              <a:t>business</a:t>
            </a:r>
            <a:r>
              <a:rPr sz="1200" b="1" spc="-30" dirty="0">
                <a:latin typeface="Lucida Sans"/>
                <a:cs typeface="Lucida Sans"/>
              </a:rPr>
              <a:t> </a:t>
            </a:r>
            <a:r>
              <a:rPr sz="1200" b="1" spc="-55" dirty="0">
                <a:latin typeface="Lucida Sans"/>
                <a:cs typeface="Lucida Sans"/>
              </a:rPr>
              <a:t>process</a:t>
            </a:r>
            <a:r>
              <a:rPr sz="1200" spc="-55" dirty="0">
                <a:latin typeface="Lucida Sans" panose="020B0602030504020204" pitchFamily="34" charset="77"/>
                <a:cs typeface="Arial Black"/>
              </a:rPr>
              <a:t>.</a:t>
            </a:r>
            <a:endParaRPr sz="1200">
              <a:latin typeface="Lucida Sans" panose="020B0602030504020204" pitchFamily="34" charset="77"/>
              <a:cs typeface="Arial Black"/>
            </a:endParaRPr>
          </a:p>
          <a:p>
            <a:pPr>
              <a:lnSpc>
                <a:spcPct val="100000"/>
              </a:lnSpc>
              <a:spcBef>
                <a:spcPts val="40"/>
              </a:spcBef>
            </a:pPr>
            <a:endParaRPr sz="1200">
              <a:latin typeface="Lucida Sans" panose="020B0602030504020204" pitchFamily="34" charset="77"/>
              <a:cs typeface="Arial Black"/>
            </a:endParaRPr>
          </a:p>
          <a:p>
            <a:pPr marL="12700" marR="5080">
              <a:lnSpc>
                <a:spcPct val="100000"/>
              </a:lnSpc>
              <a:buAutoNum type="arabicPeriod"/>
              <a:tabLst>
                <a:tab pos="185420" algn="l"/>
              </a:tabLst>
            </a:pPr>
            <a:r>
              <a:rPr sz="1200" spc="-90" dirty="0">
                <a:latin typeface="Lucida Sans" panose="020B0602030504020204" pitchFamily="34" charset="77"/>
                <a:cs typeface="Arial Black"/>
              </a:rPr>
              <a:t>Open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Cloud </a:t>
            </a:r>
            <a:r>
              <a:rPr sz="1200" spc="-135" dirty="0">
                <a:latin typeface="Lucida Sans" panose="020B0602030504020204" pitchFamily="34" charset="77"/>
                <a:cs typeface="Arial Black"/>
              </a:rPr>
              <a:t>Flow </a:t>
            </a:r>
            <a:r>
              <a:rPr sz="1200" spc="-114" dirty="0">
                <a:latin typeface="Lucida Sans" panose="020B0602030504020204" pitchFamily="34" charset="77"/>
                <a:cs typeface="Arial Black"/>
              </a:rPr>
              <a:t>Designer. </a:t>
            </a:r>
            <a:r>
              <a:rPr sz="1200" spc="-100" dirty="0">
                <a:latin typeface="Lucida Sans" panose="020B0602030504020204" pitchFamily="34" charset="77"/>
                <a:cs typeface="Arial Black"/>
              </a:rPr>
              <a:t>From </a:t>
            </a:r>
            <a:r>
              <a:rPr sz="1200" spc="-135" dirty="0">
                <a:latin typeface="Lucida Sans" panose="020B0602030504020204" pitchFamily="34" charset="77"/>
                <a:cs typeface="Arial Black"/>
              </a:rPr>
              <a:t>Setup, </a:t>
            </a:r>
            <a:r>
              <a:rPr sz="1200" spc="-120" dirty="0">
                <a:latin typeface="Lucida Sans" panose="020B0602030504020204" pitchFamily="34" charset="77"/>
                <a:cs typeface="Arial Black"/>
              </a:rPr>
              <a:t>enter </a:t>
            </a:r>
            <a:r>
              <a:rPr sz="1200" spc="-135" dirty="0">
                <a:latin typeface="Lucida Sans" panose="020B0602030504020204" pitchFamily="34" charset="77"/>
                <a:cs typeface="Arial Black"/>
              </a:rPr>
              <a:t>Flows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25" dirty="0">
                <a:latin typeface="Lucida Sans" panose="020B0602030504020204" pitchFamily="34" charset="77"/>
                <a:cs typeface="Arial Black"/>
              </a:rPr>
              <a:t>Quick </a:t>
            </a:r>
            <a:r>
              <a:rPr sz="1200" spc="-100" dirty="0">
                <a:latin typeface="Lucida Sans" panose="020B0602030504020204" pitchFamily="34" charset="77"/>
                <a:cs typeface="Arial Black"/>
              </a:rPr>
              <a:t>Find </a:t>
            </a:r>
            <a:r>
              <a:rPr sz="1200" spc="-110" dirty="0">
                <a:latin typeface="Lucida Sans" panose="020B0602030504020204" pitchFamily="34" charset="77"/>
                <a:cs typeface="Arial Black"/>
              </a:rPr>
              <a:t>box, then </a:t>
            </a:r>
            <a:r>
              <a:rPr sz="1200" spc="-160" dirty="0">
                <a:latin typeface="Lucida Sans" panose="020B0602030504020204" pitchFamily="34" charset="77"/>
                <a:cs typeface="Arial Black"/>
              </a:rPr>
              <a:t>select </a:t>
            </a:r>
            <a:r>
              <a:rPr sz="1200" b="1" spc="-55" dirty="0">
                <a:latin typeface="Lucida Sans"/>
                <a:cs typeface="Lucida Sans"/>
              </a:rPr>
              <a:t>Flows</a:t>
            </a:r>
            <a:r>
              <a:rPr sz="1200" spc="-55" dirty="0">
                <a:latin typeface="Lucida Sans" panose="020B0602030504020204" pitchFamily="34" charset="77"/>
                <a:cs typeface="Arial Black"/>
              </a:rPr>
              <a:t>, </a:t>
            </a:r>
            <a:r>
              <a:rPr sz="1200" spc="-105" dirty="0">
                <a:latin typeface="Lucida Sans" panose="020B0602030504020204" pitchFamily="34" charset="77"/>
                <a:cs typeface="Arial Black"/>
              </a:rPr>
              <a:t>and </a:t>
            </a:r>
            <a:r>
              <a:rPr sz="1200" spc="-110" dirty="0">
                <a:latin typeface="Lucida Sans" panose="020B0602030504020204" pitchFamily="34" charset="77"/>
                <a:cs typeface="Arial Black"/>
              </a:rPr>
              <a:t>then </a:t>
            </a:r>
            <a:r>
              <a:rPr sz="1200" spc="-170" dirty="0">
                <a:latin typeface="Lucida Sans" panose="020B0602030504020204" pitchFamily="34" charset="77"/>
                <a:cs typeface="Arial Black"/>
              </a:rPr>
              <a:t>click  </a:t>
            </a:r>
            <a:r>
              <a:rPr sz="1200" b="1" spc="10" dirty="0">
                <a:latin typeface="Lucida Sans"/>
                <a:cs typeface="Lucida Sans"/>
              </a:rPr>
              <a:t>New</a:t>
            </a:r>
            <a:r>
              <a:rPr sz="1200" b="1" spc="-60" dirty="0">
                <a:latin typeface="Lucida Sans"/>
                <a:cs typeface="Lucida Sans"/>
              </a:rPr>
              <a:t> </a:t>
            </a:r>
            <a:r>
              <a:rPr sz="1200" b="1" spc="-35" dirty="0">
                <a:latin typeface="Lucida Sans"/>
                <a:cs typeface="Lucida Sans"/>
              </a:rPr>
              <a:t>Flow</a:t>
            </a:r>
            <a:r>
              <a:rPr sz="1200" spc="-35" dirty="0">
                <a:latin typeface="Lucida Sans" panose="020B0602030504020204" pitchFamily="34" charset="77"/>
                <a:cs typeface="Arial Black"/>
              </a:rPr>
              <a:t>.</a:t>
            </a:r>
            <a:endParaRPr sz="1200">
              <a:latin typeface="Lucida Sans" panose="020B0602030504020204" pitchFamily="34" charset="77"/>
              <a:cs typeface="Arial Black"/>
            </a:endParaRPr>
          </a:p>
          <a:p>
            <a:pPr marL="184785" indent="-172720">
              <a:lnSpc>
                <a:spcPct val="100000"/>
              </a:lnSpc>
              <a:spcBef>
                <a:spcPts val="1050"/>
              </a:spcBef>
              <a:buAutoNum type="arabicPeriod"/>
              <a:tabLst>
                <a:tab pos="185420" algn="l"/>
              </a:tabLst>
            </a:pPr>
            <a:r>
              <a:rPr sz="1200" spc="-105" dirty="0">
                <a:latin typeface="Lucida Sans" panose="020B0602030504020204" pitchFamily="34" charset="77"/>
                <a:cs typeface="Arial Black"/>
              </a:rPr>
              <a:t>Drag </a:t>
            </a:r>
            <a:r>
              <a:rPr sz="1200" spc="-114" dirty="0">
                <a:latin typeface="Lucida Sans" panose="020B0602030504020204" pitchFamily="34" charset="77"/>
                <a:cs typeface="Arial Black"/>
              </a:rPr>
              <a:t>the </a:t>
            </a:r>
            <a:r>
              <a:rPr sz="1200" spc="-105" dirty="0">
                <a:latin typeface="Lucida Sans" panose="020B0602030504020204" pitchFamily="34" charset="77"/>
                <a:cs typeface="Arial Black"/>
              </a:rPr>
              <a:t>appropriate </a:t>
            </a:r>
            <a:r>
              <a:rPr sz="1200" b="1" spc="5" dirty="0">
                <a:latin typeface="Lucida Sans"/>
                <a:cs typeface="Lucida Sans"/>
              </a:rPr>
              <a:t>elements </a:t>
            </a:r>
            <a:r>
              <a:rPr sz="1200" spc="-95" dirty="0">
                <a:latin typeface="Lucida Sans" panose="020B0602030504020204" pitchFamily="34" charset="77"/>
                <a:cs typeface="Arial Black"/>
              </a:rPr>
              <a:t>onto </a:t>
            </a:r>
            <a:r>
              <a:rPr sz="1200" spc="-114" dirty="0">
                <a:latin typeface="Lucida Sans" panose="020B0602030504020204" pitchFamily="34" charset="77"/>
                <a:cs typeface="Arial Black"/>
              </a:rPr>
              <a:t>the</a:t>
            </a:r>
            <a:r>
              <a:rPr sz="1200" spc="-40" dirty="0">
                <a:latin typeface="Lucida Sans" panose="020B0602030504020204" pitchFamily="34" charset="77"/>
                <a:cs typeface="Arial Black"/>
              </a:rPr>
              <a:t> </a:t>
            </a:r>
            <a:r>
              <a:rPr sz="1200" spc="-145" dirty="0">
                <a:latin typeface="Lucida Sans" panose="020B0602030504020204" pitchFamily="34" charset="77"/>
                <a:cs typeface="Arial Black"/>
              </a:rPr>
              <a:t>canvas.</a:t>
            </a:r>
            <a:endParaRPr sz="1200">
              <a:latin typeface="Lucida Sans" panose="020B0602030504020204" pitchFamily="34" charset="77"/>
              <a:cs typeface="Arial Black"/>
            </a:endParaRPr>
          </a:p>
          <a:p>
            <a:pPr marL="12700" marR="193675">
              <a:lnSpc>
                <a:spcPct val="100000"/>
              </a:lnSpc>
              <a:spcBef>
                <a:spcPts val="960"/>
              </a:spcBef>
              <a:buFont typeface="Arial Black"/>
              <a:buAutoNum type="arabicPeriod"/>
              <a:tabLst>
                <a:tab pos="186055" algn="l"/>
              </a:tabLst>
            </a:pPr>
            <a:r>
              <a:rPr sz="1200" b="1" spc="-10" dirty="0">
                <a:latin typeface="Lucida Sans"/>
                <a:cs typeface="Lucida Sans"/>
              </a:rPr>
              <a:t>Connect </a:t>
            </a:r>
            <a:r>
              <a:rPr sz="1200" spc="-114" dirty="0">
                <a:latin typeface="Lucida Sans" panose="020B0602030504020204" pitchFamily="34" charset="77"/>
                <a:cs typeface="Arial Black"/>
              </a:rPr>
              <a:t>the </a:t>
            </a:r>
            <a:r>
              <a:rPr sz="1200" spc="-130" dirty="0">
                <a:latin typeface="Lucida Sans" panose="020B0602030504020204" pitchFamily="34" charset="77"/>
                <a:cs typeface="Arial Black"/>
              </a:rPr>
              <a:t>elements </a:t>
            </a:r>
            <a:r>
              <a:rPr sz="1200" spc="-120" dirty="0">
                <a:latin typeface="Lucida Sans" panose="020B0602030504020204" pitchFamily="34" charset="77"/>
                <a:cs typeface="Arial Black"/>
              </a:rPr>
              <a:t>together </a:t>
            </a:r>
            <a:r>
              <a:rPr sz="1200" spc="-125" dirty="0">
                <a:latin typeface="Lucida Sans" panose="020B0602030504020204" pitchFamily="34" charset="77"/>
                <a:cs typeface="Arial Black"/>
              </a:rPr>
              <a:t>so that </a:t>
            </a:r>
            <a:r>
              <a:rPr sz="1200" spc="-120" dirty="0">
                <a:latin typeface="Lucida Sans" panose="020B0602030504020204" pitchFamily="34" charset="77"/>
                <a:cs typeface="Arial Black"/>
              </a:rPr>
              <a:t>it’s </a:t>
            </a:r>
            <a:r>
              <a:rPr sz="1200" spc="-140" dirty="0">
                <a:latin typeface="Lucida Sans" panose="020B0602030504020204" pitchFamily="34" charset="77"/>
                <a:cs typeface="Arial Black"/>
              </a:rPr>
              <a:t>clear </a:t>
            </a:r>
            <a:r>
              <a:rPr sz="1200" spc="-135" dirty="0">
                <a:latin typeface="Lucida Sans" panose="020B0602030504020204" pitchFamily="34" charset="77"/>
                <a:cs typeface="Arial Black"/>
              </a:rPr>
              <a:t>what  </a:t>
            </a:r>
            <a:r>
              <a:rPr sz="1200" spc="-114" dirty="0">
                <a:latin typeface="Lucida Sans" panose="020B0602030504020204" pitchFamily="34" charset="77"/>
                <a:cs typeface="Arial Black"/>
              </a:rPr>
              <a:t>the </a:t>
            </a:r>
            <a:r>
              <a:rPr sz="1200" spc="-90" dirty="0">
                <a:latin typeface="Lucida Sans" panose="020B0602030504020204" pitchFamily="34" charset="77"/>
                <a:cs typeface="Arial Black"/>
              </a:rPr>
              <a:t>order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the </a:t>
            </a:r>
            <a:r>
              <a:rPr sz="1200" spc="-130" dirty="0">
                <a:latin typeface="Lucida Sans" panose="020B0602030504020204" pitchFamily="34" charset="77"/>
                <a:cs typeface="Arial Black"/>
              </a:rPr>
              <a:t>elements</a:t>
            </a:r>
            <a:r>
              <a:rPr sz="1200" spc="-80" dirty="0">
                <a:latin typeface="Lucida Sans" panose="020B0602030504020204" pitchFamily="34" charset="77"/>
                <a:cs typeface="Arial Black"/>
              </a:rPr>
              <a:t> </a:t>
            </a:r>
            <a:r>
              <a:rPr sz="1200" spc="-114" dirty="0">
                <a:latin typeface="Lucida Sans" panose="020B0602030504020204" pitchFamily="34" charset="77"/>
                <a:cs typeface="Arial Black"/>
              </a:rPr>
              <a:t>is.</a:t>
            </a:r>
            <a:endParaRPr sz="1200">
              <a:latin typeface="Lucida Sans" panose="020B0602030504020204" pitchFamily="34" charset="77"/>
              <a:cs typeface="Arial Black"/>
            </a:endParaRPr>
          </a:p>
          <a:p>
            <a:pPr marL="184785" indent="-172720">
              <a:lnSpc>
                <a:spcPct val="100000"/>
              </a:lnSpc>
              <a:spcBef>
                <a:spcPts val="1045"/>
              </a:spcBef>
              <a:buAutoNum type="arabicPeriod"/>
              <a:tabLst>
                <a:tab pos="185420" algn="l"/>
              </a:tabLst>
            </a:pPr>
            <a:r>
              <a:rPr sz="1200" spc="-114" dirty="0">
                <a:latin typeface="Lucida Sans" panose="020B0602030504020204" pitchFamily="34" charset="77"/>
                <a:cs typeface="Arial Black"/>
              </a:rPr>
              <a:t>Identify</a:t>
            </a:r>
            <a:r>
              <a:rPr sz="1200" spc="-40" dirty="0">
                <a:latin typeface="Lucida Sans" panose="020B0602030504020204" pitchFamily="34" charset="77"/>
                <a:cs typeface="Arial Black"/>
              </a:rPr>
              <a:t> </a:t>
            </a:r>
            <a:r>
              <a:rPr sz="1200" b="1" dirty="0">
                <a:latin typeface="Lucida Sans"/>
                <a:cs typeface="Lucida Sans"/>
              </a:rPr>
              <a:t>which</a:t>
            </a:r>
            <a:r>
              <a:rPr sz="1200" b="1" spc="-135" dirty="0">
                <a:latin typeface="Lucida Sans"/>
                <a:cs typeface="Lucida Sans"/>
              </a:rPr>
              <a:t> </a:t>
            </a:r>
            <a:r>
              <a:rPr sz="1200" b="1" spc="15" dirty="0">
                <a:latin typeface="Lucida Sans"/>
                <a:cs typeface="Lucida Sans"/>
              </a:rPr>
              <a:t>element</a:t>
            </a:r>
            <a:r>
              <a:rPr sz="1200" b="1" spc="-105" dirty="0">
                <a:latin typeface="Lucida Sans"/>
                <a:cs typeface="Lucida Sans"/>
              </a:rPr>
              <a:t> </a:t>
            </a:r>
            <a:r>
              <a:rPr sz="1200" b="1" spc="25" dirty="0">
                <a:latin typeface="Lucida Sans"/>
                <a:cs typeface="Lucida Sans"/>
              </a:rPr>
              <a:t>the</a:t>
            </a:r>
            <a:r>
              <a:rPr sz="1200" b="1" spc="-135" dirty="0">
                <a:latin typeface="Lucida Sans"/>
                <a:cs typeface="Lucida Sans"/>
              </a:rPr>
              <a:t> </a:t>
            </a:r>
            <a:r>
              <a:rPr sz="1200" b="1" spc="-20" dirty="0">
                <a:latin typeface="Lucida Sans"/>
                <a:cs typeface="Lucida Sans"/>
              </a:rPr>
              <a:t>flow</a:t>
            </a:r>
            <a:r>
              <a:rPr sz="1200" b="1" spc="-135" dirty="0">
                <a:latin typeface="Lucida Sans"/>
                <a:cs typeface="Lucida Sans"/>
              </a:rPr>
              <a:t> </a:t>
            </a:r>
            <a:r>
              <a:rPr sz="1200" b="1" spc="-35" dirty="0">
                <a:latin typeface="Lucida Sans"/>
                <a:cs typeface="Lucida Sans"/>
              </a:rPr>
              <a:t>should</a:t>
            </a:r>
            <a:r>
              <a:rPr sz="1200" b="1" spc="-105" dirty="0">
                <a:latin typeface="Lucida Sans"/>
                <a:cs typeface="Lucida Sans"/>
              </a:rPr>
              <a:t> </a:t>
            </a:r>
            <a:r>
              <a:rPr sz="1200" b="1" dirty="0">
                <a:latin typeface="Lucida Sans"/>
                <a:cs typeface="Lucida Sans"/>
              </a:rPr>
              <a:t>start</a:t>
            </a:r>
            <a:r>
              <a:rPr sz="1200" b="1" spc="-110" dirty="0">
                <a:latin typeface="Lucida Sans"/>
                <a:cs typeface="Lucida Sans"/>
              </a:rPr>
              <a:t> </a:t>
            </a:r>
            <a:r>
              <a:rPr sz="1200" b="1" spc="20" dirty="0">
                <a:latin typeface="Lucida Sans"/>
                <a:cs typeface="Lucida Sans"/>
              </a:rPr>
              <a:t>with</a:t>
            </a:r>
            <a:endParaRPr sz="1200">
              <a:latin typeface="Lucida Sans"/>
              <a:cs typeface="Lucida Sans"/>
            </a:endParaRPr>
          </a:p>
          <a:p>
            <a:pPr marL="12700">
              <a:lnSpc>
                <a:spcPct val="100000"/>
              </a:lnSpc>
              <a:spcBef>
                <a:spcPts val="5"/>
              </a:spcBef>
            </a:pPr>
            <a:r>
              <a:rPr sz="1200" spc="-120" dirty="0">
                <a:latin typeface="Lucida Sans" panose="020B0602030504020204" pitchFamily="34" charset="77"/>
                <a:cs typeface="Arial Black"/>
              </a:rPr>
              <a:t>when </a:t>
            </a:r>
            <a:r>
              <a:rPr sz="1200" spc="-100" dirty="0">
                <a:latin typeface="Lucida Sans" panose="020B0602030504020204" pitchFamily="34" charset="77"/>
                <a:cs typeface="Arial Black"/>
              </a:rPr>
              <a:t>it</a:t>
            </a:r>
            <a:r>
              <a:rPr sz="1200" spc="-95" dirty="0">
                <a:latin typeface="Lucida Sans" panose="020B0602030504020204" pitchFamily="34" charset="77"/>
                <a:cs typeface="Arial Black"/>
              </a:rPr>
              <a:t> </a:t>
            </a:r>
            <a:r>
              <a:rPr sz="1200" spc="-100" dirty="0">
                <a:latin typeface="Lucida Sans" panose="020B0602030504020204" pitchFamily="34" charset="77"/>
                <a:cs typeface="Arial Black"/>
              </a:rPr>
              <a:t>runs.</a:t>
            </a:r>
            <a:endParaRPr sz="1200">
              <a:latin typeface="Lucida Sans" panose="020B0602030504020204" pitchFamily="34" charset="77"/>
              <a:cs typeface="Arial Black"/>
            </a:endParaRPr>
          </a:p>
          <a:p>
            <a:pPr marL="185420" indent="-173355">
              <a:lnSpc>
                <a:spcPct val="100000"/>
              </a:lnSpc>
              <a:spcBef>
                <a:spcPts val="965"/>
              </a:spcBef>
              <a:buFont typeface="Arial Black"/>
              <a:buAutoNum type="arabicPeriod" startAt="5"/>
              <a:tabLst>
                <a:tab pos="186055" algn="l"/>
              </a:tabLst>
            </a:pPr>
            <a:r>
              <a:rPr sz="1200" b="1" spc="-10" dirty="0">
                <a:latin typeface="Lucida Sans"/>
                <a:cs typeface="Lucida Sans"/>
              </a:rPr>
              <a:t>Save </a:t>
            </a:r>
            <a:r>
              <a:rPr sz="1200" spc="-130" dirty="0">
                <a:latin typeface="Lucida Sans" panose="020B0602030504020204" pitchFamily="34" charset="77"/>
                <a:cs typeface="Arial Black"/>
              </a:rPr>
              <a:t>any </a:t>
            </a:r>
            <a:r>
              <a:rPr sz="1200" spc="-155" dirty="0">
                <a:latin typeface="Lucida Sans" panose="020B0602030504020204" pitchFamily="34" charset="77"/>
                <a:cs typeface="Arial Black"/>
              </a:rPr>
              <a:t>changes </a:t>
            </a:r>
            <a:r>
              <a:rPr sz="1200" spc="-125" dirty="0">
                <a:latin typeface="Lucida Sans" panose="020B0602030504020204" pitchFamily="34" charset="77"/>
                <a:cs typeface="Arial Black"/>
              </a:rPr>
              <a:t>that </a:t>
            </a:r>
            <a:r>
              <a:rPr sz="1200" spc="-85" dirty="0">
                <a:latin typeface="Lucida Sans" panose="020B0602030504020204" pitchFamily="34" charset="77"/>
                <a:cs typeface="Arial Black"/>
              </a:rPr>
              <a:t>you </a:t>
            </a:r>
            <a:r>
              <a:rPr sz="1200" spc="-114" dirty="0">
                <a:latin typeface="Lucida Sans" panose="020B0602030504020204" pitchFamily="34" charset="77"/>
                <a:cs typeface="Arial Black"/>
              </a:rPr>
              <a:t>made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the</a:t>
            </a:r>
            <a:r>
              <a:rPr sz="1200" spc="65" dirty="0">
                <a:latin typeface="Lucida Sans" panose="020B0602030504020204" pitchFamily="34" charset="77"/>
                <a:cs typeface="Arial Black"/>
              </a:rPr>
              <a:t> </a:t>
            </a:r>
            <a:r>
              <a:rPr sz="1200" spc="-114" dirty="0">
                <a:latin typeface="Lucida Sans" panose="020B0602030504020204" pitchFamily="34" charset="77"/>
                <a:cs typeface="Arial Black"/>
              </a:rPr>
              <a:t>flow.</a:t>
            </a:r>
            <a:endParaRPr sz="1200">
              <a:latin typeface="Lucida Sans" panose="020B0602030504020204" pitchFamily="34" charset="77"/>
              <a:cs typeface="Arial Black"/>
            </a:endParaRPr>
          </a:p>
          <a:p>
            <a:pPr marL="12700" marR="104139">
              <a:lnSpc>
                <a:spcPct val="100000"/>
              </a:lnSpc>
              <a:spcBef>
                <a:spcPts val="1040"/>
              </a:spcBef>
              <a:buFont typeface="Arial Black"/>
              <a:buAutoNum type="arabicPeriod" startAt="5"/>
              <a:tabLst>
                <a:tab pos="186055" algn="l"/>
              </a:tabLst>
            </a:pPr>
            <a:r>
              <a:rPr sz="1200" b="1" spc="-70" dirty="0">
                <a:latin typeface="Lucida Sans"/>
                <a:cs typeface="Lucida Sans"/>
              </a:rPr>
              <a:t>Test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flow </a:t>
            </a:r>
            <a:r>
              <a:rPr sz="1200" spc="-105" dirty="0">
                <a:latin typeface="Lucida Sans" panose="020B0602030504020204" pitchFamily="34" charset="77"/>
                <a:cs typeface="Arial Black"/>
              </a:rPr>
              <a:t>to </a:t>
            </a:r>
            <a:r>
              <a:rPr sz="1200" spc="-135" dirty="0">
                <a:latin typeface="Lucida Sans" panose="020B0602030504020204" pitchFamily="34" charset="77"/>
                <a:cs typeface="Arial Black"/>
              </a:rPr>
              <a:t>make </a:t>
            </a:r>
            <a:r>
              <a:rPr sz="1200" spc="-110" dirty="0">
                <a:latin typeface="Lucida Sans" panose="020B0602030504020204" pitchFamily="34" charset="77"/>
                <a:cs typeface="Arial Black"/>
              </a:rPr>
              <a:t>sure </a:t>
            </a:r>
            <a:r>
              <a:rPr sz="1200" spc="-120" dirty="0">
                <a:latin typeface="Lucida Sans" panose="020B0602030504020204" pitchFamily="34" charset="77"/>
                <a:cs typeface="Arial Black"/>
              </a:rPr>
              <a:t>it’s </a:t>
            </a:r>
            <a:r>
              <a:rPr sz="1200" spc="-114" dirty="0">
                <a:latin typeface="Lucida Sans" panose="020B0602030504020204" pitchFamily="34" charset="77"/>
                <a:cs typeface="Arial Black"/>
              </a:rPr>
              <a:t>working </a:t>
            </a:r>
            <a:r>
              <a:rPr sz="1200" spc="-165" dirty="0">
                <a:latin typeface="Lucida Sans" panose="020B0602030504020204" pitchFamily="34" charset="77"/>
                <a:cs typeface="Arial Black"/>
              </a:rPr>
              <a:t>as </a:t>
            </a:r>
            <a:r>
              <a:rPr sz="1200" spc="-85" dirty="0">
                <a:latin typeface="Lucida Sans" panose="020B0602030504020204" pitchFamily="34" charset="77"/>
                <a:cs typeface="Arial Black"/>
              </a:rPr>
              <a:t>you </a:t>
            </a:r>
            <a:r>
              <a:rPr sz="1200" spc="-155" dirty="0">
                <a:latin typeface="Lucida Sans" panose="020B0602030504020204" pitchFamily="34" charset="77"/>
                <a:cs typeface="Arial Black"/>
              </a:rPr>
              <a:t>expect </a:t>
            </a:r>
            <a:r>
              <a:rPr sz="1200" spc="-100" dirty="0">
                <a:latin typeface="Lucida Sans" panose="020B0602030504020204" pitchFamily="34" charset="77"/>
                <a:cs typeface="Arial Black"/>
              </a:rPr>
              <a:t>it  to.</a:t>
            </a:r>
            <a:endParaRPr sz="1200">
              <a:latin typeface="Lucida Sans" panose="020B0602030504020204" pitchFamily="34" charset="77"/>
              <a:cs typeface="Arial Black"/>
            </a:endParaRPr>
          </a:p>
          <a:p>
            <a:pPr marL="185420" indent="-173355">
              <a:lnSpc>
                <a:spcPct val="100000"/>
              </a:lnSpc>
              <a:spcBef>
                <a:spcPts val="965"/>
              </a:spcBef>
              <a:buFont typeface="Arial Black"/>
              <a:buAutoNum type="arabicPeriod" startAt="5"/>
              <a:tabLst>
                <a:tab pos="186055" algn="l"/>
              </a:tabLst>
            </a:pPr>
            <a:r>
              <a:rPr sz="1200" b="1" spc="10" dirty="0">
                <a:latin typeface="Lucida Sans"/>
                <a:cs typeface="Lucida Sans"/>
              </a:rPr>
              <a:t>Activate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flow </a:t>
            </a:r>
            <a:r>
              <a:rPr sz="1200" spc="-125" dirty="0">
                <a:latin typeface="Lucida Sans" panose="020B0602030504020204" pitchFamily="34" charset="77"/>
                <a:cs typeface="Arial Black"/>
              </a:rPr>
              <a:t>so that </a:t>
            </a:r>
            <a:r>
              <a:rPr sz="1200" spc="-130" dirty="0">
                <a:latin typeface="Lucida Sans" panose="020B0602030504020204" pitchFamily="34" charset="77"/>
                <a:cs typeface="Arial Black"/>
              </a:rPr>
              <a:t>users </a:t>
            </a:r>
            <a:r>
              <a:rPr sz="1200" spc="-160" dirty="0">
                <a:latin typeface="Lucida Sans" panose="020B0602030504020204" pitchFamily="34" charset="77"/>
                <a:cs typeface="Arial Black"/>
              </a:rPr>
              <a:t>can </a:t>
            </a:r>
            <a:r>
              <a:rPr sz="1200" spc="-70" dirty="0">
                <a:latin typeface="Lucida Sans" panose="020B0602030504020204" pitchFamily="34" charset="77"/>
                <a:cs typeface="Arial Black"/>
              </a:rPr>
              <a:t>run</a:t>
            </a:r>
            <a:r>
              <a:rPr sz="1200" spc="-130" dirty="0">
                <a:latin typeface="Lucida Sans" panose="020B0602030504020204" pitchFamily="34" charset="77"/>
                <a:cs typeface="Arial Black"/>
              </a:rPr>
              <a:t> </a:t>
            </a:r>
            <a:r>
              <a:rPr sz="1200" spc="-100" dirty="0">
                <a:latin typeface="Lucida Sans" panose="020B0602030504020204" pitchFamily="34" charset="77"/>
                <a:cs typeface="Arial Black"/>
              </a:rPr>
              <a:t>it.</a:t>
            </a:r>
            <a:endParaRPr sz="1200">
              <a:latin typeface="Lucida Sans" panose="020B0602030504020204" pitchFamily="34" charset="77"/>
              <a:cs typeface="Arial Black"/>
            </a:endParaRPr>
          </a:p>
          <a:p>
            <a:pPr marL="185420" indent="-173355">
              <a:lnSpc>
                <a:spcPct val="100000"/>
              </a:lnSpc>
              <a:spcBef>
                <a:spcPts val="1045"/>
              </a:spcBef>
              <a:buFont typeface="Arial Black"/>
              <a:buAutoNum type="arabicPeriod" startAt="5"/>
              <a:tabLst>
                <a:tab pos="186055" algn="l"/>
              </a:tabLst>
            </a:pPr>
            <a:r>
              <a:rPr sz="1200" b="1" spc="-10" dirty="0">
                <a:latin typeface="Lucida Sans"/>
                <a:cs typeface="Lucida Sans"/>
              </a:rPr>
              <a:t>Distribute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flow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the </a:t>
            </a:r>
            <a:r>
              <a:rPr sz="1200" spc="-105" dirty="0">
                <a:latin typeface="Lucida Sans" panose="020B0602030504020204" pitchFamily="34" charset="77"/>
                <a:cs typeface="Arial Black"/>
              </a:rPr>
              <a:t>appropriate</a:t>
            </a:r>
            <a:r>
              <a:rPr sz="1200" spc="-20" dirty="0">
                <a:latin typeface="Lucida Sans" panose="020B0602030504020204" pitchFamily="34" charset="77"/>
                <a:cs typeface="Arial Black"/>
              </a:rPr>
              <a:t> </a:t>
            </a:r>
            <a:r>
              <a:rPr sz="1200" spc="-125" dirty="0">
                <a:latin typeface="Lucida Sans" panose="020B0602030504020204" pitchFamily="34" charset="77"/>
                <a:cs typeface="Arial Black"/>
              </a:rPr>
              <a:t>users.</a:t>
            </a:r>
            <a:endParaRPr sz="1200">
              <a:latin typeface="Lucida Sans" panose="020B0602030504020204" pitchFamily="34" charset="77"/>
              <a:cs typeface="Arial Black"/>
            </a:endParaRPr>
          </a:p>
        </p:txBody>
      </p:sp>
      <p:pic>
        <p:nvPicPr>
          <p:cNvPr id="13" name="Picture 12">
            <a:extLst>
              <a:ext uri="{FF2B5EF4-FFF2-40B4-BE49-F238E27FC236}">
                <a16:creationId xmlns:a16="http://schemas.microsoft.com/office/drawing/2014/main" id="{13CB6C70-715E-7B45-92BB-3DBD4C878025}"/>
              </a:ext>
            </a:extLst>
          </p:cNvPr>
          <p:cNvPicPr>
            <a:picLocks noChangeAspect="1"/>
          </p:cNvPicPr>
          <p:nvPr/>
        </p:nvPicPr>
        <p:blipFill rotWithShape="1">
          <a:blip r:embed="rId2">
            <a:extLst>
              <a:ext uri="{28A0092B-C50C-407E-A947-70E740481C1C}">
                <a14:useLocalDpi xmlns:a14="http://schemas.microsoft.com/office/drawing/2010/main" val="0"/>
              </a:ext>
            </a:extLst>
          </a:blip>
          <a:srcRect r="28169"/>
          <a:stretch/>
        </p:blipFill>
        <p:spPr>
          <a:xfrm>
            <a:off x="5845608" y="1862287"/>
            <a:ext cx="5743460" cy="3505200"/>
          </a:xfrm>
          <a:prstGeom prst="rect">
            <a:avLst/>
          </a:prstGeom>
        </p:spPr>
      </p:pic>
      <p:sp>
        <p:nvSpPr>
          <p:cNvPr id="12" name="TextBox 11">
            <a:extLst>
              <a:ext uri="{FF2B5EF4-FFF2-40B4-BE49-F238E27FC236}">
                <a16:creationId xmlns:a16="http://schemas.microsoft.com/office/drawing/2014/main" id="{92AE8F76-BB65-0A4E-8834-2911B2D2B4B4}"/>
              </a:ext>
            </a:extLst>
          </p:cNvPr>
          <p:cNvSpPr txBox="1"/>
          <p:nvPr/>
        </p:nvSpPr>
        <p:spPr>
          <a:xfrm>
            <a:off x="602932" y="381000"/>
            <a:ext cx="2368868" cy="584775"/>
          </a:xfrm>
          <a:prstGeom prst="rect">
            <a:avLst/>
          </a:prstGeom>
          <a:noFill/>
        </p:spPr>
        <p:txBody>
          <a:bodyPr wrap="square" rtlCol="0">
            <a:spAutoFit/>
          </a:bodyPr>
          <a:lstStyle/>
          <a:p>
            <a:r>
              <a:rPr lang="en-IL" sz="3200" dirty="0">
                <a:latin typeface="Arial" panose="020B0604020202020204" pitchFamily="34" charset="0"/>
                <a:cs typeface="Arial" panose="020B0604020202020204" pitchFamily="34" charset="0"/>
              </a:rPr>
              <a:t>Flow</a:t>
            </a:r>
            <a:endParaRPr lang="en-IL"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664439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3407" y="5080"/>
            <a:ext cx="11598910" cy="6781800"/>
            <a:chOff x="593407" y="5080"/>
            <a:chExt cx="11598910" cy="6781800"/>
          </a:xfrm>
        </p:grpSpPr>
        <p:sp>
          <p:nvSpPr>
            <p:cNvPr id="3" name="object 3"/>
            <p:cNvSpPr/>
            <p:nvPr/>
          </p:nvSpPr>
          <p:spPr>
            <a:xfrm>
              <a:off x="6512560" y="5080"/>
              <a:ext cx="5679440" cy="678180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4"/>
              <a:ext cx="2304034" cy="5492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779775" y="526034"/>
              <a:ext cx="2150618" cy="54927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4782819" y="526034"/>
              <a:ext cx="664210" cy="54927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281041" y="526034"/>
              <a:ext cx="2451862" cy="549275"/>
            </a:xfrm>
            <a:prstGeom prst="rect">
              <a:avLst/>
            </a:prstGeom>
            <a:blipFill>
              <a:blip r:embed="rId6" cstate="print"/>
              <a:stretch>
                <a:fillRect/>
              </a:stretch>
            </a:blipFill>
          </p:spPr>
          <p:txBody>
            <a:bodyPr wrap="square" lIns="0" tIns="0" rIns="0" bIns="0" rtlCol="0"/>
            <a:lstStyle/>
            <a:p>
              <a:endParaRPr/>
            </a:p>
          </p:txBody>
        </p:sp>
      </p:grpSp>
      <p:sp>
        <p:nvSpPr>
          <p:cNvPr id="8" name="object 8"/>
          <p:cNvSpPr txBox="1"/>
          <p:nvPr/>
        </p:nvSpPr>
        <p:spPr>
          <a:xfrm>
            <a:off x="672147" y="1313116"/>
            <a:ext cx="10675620" cy="3452227"/>
          </a:xfrm>
          <a:prstGeom prst="rect">
            <a:avLst/>
          </a:prstGeom>
        </p:spPr>
        <p:txBody>
          <a:bodyPr vert="horz" wrap="square" lIns="0" tIns="12700" rIns="0" bIns="0" rtlCol="0">
            <a:spAutoFit/>
          </a:bodyPr>
          <a:lstStyle/>
          <a:p>
            <a:pPr marL="12700">
              <a:lnSpc>
                <a:spcPct val="100000"/>
              </a:lnSpc>
              <a:spcBef>
                <a:spcPts val="100"/>
              </a:spcBef>
            </a:pPr>
            <a:r>
              <a:rPr sz="1600" spc="-215" dirty="0">
                <a:latin typeface="Lucida Sans" panose="020B0602030504020204" pitchFamily="34" charset="77"/>
                <a:cs typeface="Arial Black"/>
              </a:rPr>
              <a:t>You </a:t>
            </a:r>
            <a:r>
              <a:rPr sz="1600" spc="-185" dirty="0">
                <a:latin typeface="Lucida Sans" panose="020B0602030504020204" pitchFamily="34" charset="77"/>
                <a:cs typeface="Arial Black"/>
              </a:rPr>
              <a:t>can </a:t>
            </a:r>
            <a:r>
              <a:rPr sz="1600" spc="-180" dirty="0">
                <a:latin typeface="Lucida Sans" panose="020B0602030504020204" pitchFamily="34" charset="77"/>
                <a:cs typeface="Arial Black"/>
              </a:rPr>
              <a:t>make </a:t>
            </a:r>
            <a:r>
              <a:rPr sz="1600" spc="-114" dirty="0">
                <a:latin typeface="Lucida Sans" panose="020B0602030504020204" pitchFamily="34" charset="77"/>
                <a:cs typeface="Arial Black"/>
              </a:rPr>
              <a:t>your </a:t>
            </a:r>
            <a:r>
              <a:rPr sz="1600" spc="-170" dirty="0">
                <a:latin typeface="Lucida Sans" panose="020B0602030504020204" pitchFamily="34" charset="77"/>
                <a:cs typeface="Arial Black"/>
              </a:rPr>
              <a:t>Salesforce </a:t>
            </a:r>
            <a:r>
              <a:rPr sz="1600" spc="-140" dirty="0">
                <a:latin typeface="Lucida Sans" panose="020B0602030504020204" pitchFamily="34" charset="77"/>
                <a:cs typeface="Arial Black"/>
              </a:rPr>
              <a:t>organization </a:t>
            </a:r>
            <a:r>
              <a:rPr sz="1600" spc="-160" dirty="0">
                <a:latin typeface="Lucida Sans" panose="020B0602030504020204" pitchFamily="34" charset="77"/>
                <a:cs typeface="Arial Black"/>
              </a:rPr>
              <a:t>even </a:t>
            </a:r>
            <a:r>
              <a:rPr sz="1600" spc="-110" dirty="0">
                <a:latin typeface="Lucida Sans" panose="020B0602030504020204" pitchFamily="34" charset="77"/>
                <a:cs typeface="Arial Black"/>
              </a:rPr>
              <a:t>more </a:t>
            </a:r>
            <a:r>
              <a:rPr sz="1600" spc="-135" dirty="0">
                <a:latin typeface="Lucida Sans" panose="020B0602030504020204" pitchFamily="34" charset="77"/>
                <a:cs typeface="Arial Black"/>
              </a:rPr>
              <a:t>useful </a:t>
            </a:r>
            <a:r>
              <a:rPr sz="1600" spc="-130" dirty="0">
                <a:latin typeface="Lucida Sans" panose="020B0602030504020204" pitchFamily="34" charset="77"/>
                <a:cs typeface="Arial Black"/>
              </a:rPr>
              <a:t>and </a:t>
            </a:r>
            <a:r>
              <a:rPr sz="1600" spc="-145" dirty="0">
                <a:latin typeface="Lucida Sans" panose="020B0602030504020204" pitchFamily="34" charset="77"/>
                <a:cs typeface="Arial Black"/>
              </a:rPr>
              <a:t>responsive </a:t>
            </a:r>
            <a:r>
              <a:rPr sz="1600" spc="-130" dirty="0">
                <a:latin typeface="Lucida Sans" panose="020B0602030504020204" pitchFamily="34" charset="77"/>
                <a:cs typeface="Arial Black"/>
              </a:rPr>
              <a:t>to </a:t>
            </a:r>
            <a:r>
              <a:rPr sz="1600" spc="-114" dirty="0">
                <a:latin typeface="Lucida Sans" panose="020B0602030504020204" pitchFamily="34" charset="77"/>
                <a:cs typeface="Arial Black"/>
              </a:rPr>
              <a:t>your </a:t>
            </a:r>
            <a:r>
              <a:rPr sz="1600" spc="-155" dirty="0">
                <a:latin typeface="Lucida Sans" panose="020B0602030504020204" pitchFamily="34" charset="77"/>
                <a:cs typeface="Arial Black"/>
              </a:rPr>
              <a:t>users </a:t>
            </a:r>
            <a:r>
              <a:rPr sz="1600" spc="-140" dirty="0">
                <a:latin typeface="Lucida Sans" panose="020B0602030504020204" pitchFamily="34" charset="77"/>
                <a:cs typeface="Arial Black"/>
              </a:rPr>
              <a:t>by </a:t>
            </a:r>
            <a:r>
              <a:rPr sz="1600" spc="-145" dirty="0">
                <a:latin typeface="Lucida Sans" panose="020B0602030504020204" pitchFamily="34" charset="77"/>
                <a:cs typeface="Arial Black"/>
              </a:rPr>
              <a:t>developing</a:t>
            </a:r>
            <a:r>
              <a:rPr sz="1600" spc="120" dirty="0">
                <a:latin typeface="Lucida Sans" panose="020B0602030504020204" pitchFamily="34" charset="77"/>
                <a:cs typeface="Arial Black"/>
              </a:rPr>
              <a:t> </a:t>
            </a:r>
            <a:r>
              <a:rPr sz="1600" spc="-160" dirty="0">
                <a:latin typeface="Lucida Sans" panose="020B0602030504020204" pitchFamily="34" charset="77"/>
                <a:cs typeface="Arial Black"/>
              </a:rPr>
              <a:t>custom</a:t>
            </a:r>
            <a:endParaRPr sz="1600">
              <a:latin typeface="Lucida Sans" panose="020B0602030504020204" pitchFamily="34" charset="77"/>
              <a:cs typeface="Arial Black"/>
            </a:endParaRPr>
          </a:p>
          <a:p>
            <a:pPr marL="12700">
              <a:lnSpc>
                <a:spcPct val="100000"/>
              </a:lnSpc>
              <a:spcBef>
                <a:spcPts val="5"/>
              </a:spcBef>
            </a:pPr>
            <a:r>
              <a:rPr sz="1600" spc="-155" dirty="0">
                <a:latin typeface="Lucida Sans" panose="020B0602030504020204" pitchFamily="34" charset="77"/>
                <a:cs typeface="Arial Black"/>
              </a:rPr>
              <a:t>applications </a:t>
            </a:r>
            <a:r>
              <a:rPr sz="1600" spc="-130" dirty="0">
                <a:latin typeface="Lucida Sans" panose="020B0602030504020204" pitchFamily="34" charset="77"/>
                <a:cs typeface="Arial Black"/>
              </a:rPr>
              <a:t>and </a:t>
            </a:r>
            <a:r>
              <a:rPr sz="1600" spc="-145" dirty="0">
                <a:latin typeface="Lucida Sans" panose="020B0602030504020204" pitchFamily="34" charset="77"/>
                <a:cs typeface="Arial Black"/>
              </a:rPr>
              <a:t>integrating </a:t>
            </a:r>
            <a:r>
              <a:rPr sz="1600" spc="-114" dirty="0">
                <a:latin typeface="Lucida Sans" panose="020B0602030504020204" pitchFamily="34" charset="77"/>
                <a:cs typeface="Arial Black"/>
              </a:rPr>
              <a:t>your </a:t>
            </a:r>
            <a:r>
              <a:rPr sz="1600" spc="-160" dirty="0">
                <a:latin typeface="Lucida Sans" panose="020B0602030504020204" pitchFamily="34" charset="77"/>
                <a:cs typeface="Arial Black"/>
              </a:rPr>
              <a:t>external</a:t>
            </a:r>
            <a:r>
              <a:rPr sz="1600" spc="165" dirty="0">
                <a:latin typeface="Lucida Sans" panose="020B0602030504020204" pitchFamily="34" charset="77"/>
                <a:cs typeface="Arial Black"/>
              </a:rPr>
              <a:t> </a:t>
            </a:r>
            <a:r>
              <a:rPr sz="1600" spc="-150" dirty="0">
                <a:latin typeface="Lucida Sans" panose="020B0602030504020204" pitchFamily="34" charset="77"/>
                <a:cs typeface="Arial Black"/>
              </a:rPr>
              <a:t>applications.</a:t>
            </a:r>
            <a:endParaRPr sz="1600">
              <a:latin typeface="Lucida Sans" panose="020B0602030504020204" pitchFamily="34" charset="77"/>
              <a:cs typeface="Arial Black"/>
            </a:endParaRPr>
          </a:p>
          <a:p>
            <a:pPr marL="12700">
              <a:lnSpc>
                <a:spcPct val="100000"/>
              </a:lnSpc>
              <a:spcBef>
                <a:spcPts val="1925"/>
              </a:spcBef>
            </a:pPr>
            <a:r>
              <a:rPr sz="1600" b="1" spc="-20" dirty="0">
                <a:latin typeface="Lucida Sans"/>
                <a:cs typeface="Lucida Sans"/>
              </a:rPr>
              <a:t>Writing</a:t>
            </a:r>
            <a:r>
              <a:rPr sz="1600" b="1" spc="-65" dirty="0">
                <a:latin typeface="Lucida Sans"/>
                <a:cs typeface="Lucida Sans"/>
              </a:rPr>
              <a:t> </a:t>
            </a:r>
            <a:r>
              <a:rPr sz="1600" b="1" spc="-50" dirty="0">
                <a:latin typeface="Lucida Sans"/>
                <a:cs typeface="Lucida Sans"/>
              </a:rPr>
              <a:t>Code</a:t>
            </a:r>
            <a:endParaRPr sz="1600">
              <a:latin typeface="Lucida Sans"/>
              <a:cs typeface="Lucida Sans"/>
            </a:endParaRPr>
          </a:p>
          <a:p>
            <a:pPr marL="12700" marR="109855">
              <a:lnSpc>
                <a:spcPct val="100000"/>
              </a:lnSpc>
              <a:spcBef>
                <a:spcPts val="5"/>
              </a:spcBef>
            </a:pPr>
            <a:r>
              <a:rPr sz="1600" spc="-125" dirty="0">
                <a:latin typeface="Lucida Sans" panose="020B0602030504020204" pitchFamily="34" charset="77"/>
                <a:cs typeface="Arial Black"/>
              </a:rPr>
              <a:t>Write </a:t>
            </a:r>
            <a:r>
              <a:rPr sz="1600" spc="-165" dirty="0">
                <a:latin typeface="Lucida Sans" panose="020B0602030504020204" pitchFamily="34" charset="77"/>
                <a:cs typeface="Arial Black"/>
              </a:rPr>
              <a:t>code </a:t>
            </a:r>
            <a:r>
              <a:rPr sz="1600" spc="-145" dirty="0">
                <a:latin typeface="Lucida Sans" panose="020B0602030504020204" pitchFamily="34" charset="77"/>
                <a:cs typeface="Arial Black"/>
              </a:rPr>
              <a:t>using the </a:t>
            </a:r>
            <a:r>
              <a:rPr sz="1600" spc="-185" dirty="0">
                <a:latin typeface="Lucida Sans" panose="020B0602030504020204" pitchFamily="34" charset="77"/>
                <a:cs typeface="Arial Black"/>
              </a:rPr>
              <a:t>Apex </a:t>
            </a:r>
            <a:r>
              <a:rPr sz="1600" spc="-125" dirty="0">
                <a:latin typeface="Lucida Sans" panose="020B0602030504020204" pitchFamily="34" charset="77"/>
                <a:cs typeface="Arial Black"/>
              </a:rPr>
              <a:t>programming </a:t>
            </a:r>
            <a:r>
              <a:rPr sz="1600" spc="-160" dirty="0">
                <a:latin typeface="Lucida Sans" panose="020B0602030504020204" pitchFamily="34" charset="77"/>
                <a:cs typeface="Arial Black"/>
              </a:rPr>
              <a:t>language </a:t>
            </a:r>
            <a:r>
              <a:rPr sz="1600" spc="-130" dirty="0">
                <a:latin typeface="Lucida Sans" panose="020B0602030504020204" pitchFamily="34" charset="77"/>
                <a:cs typeface="Arial Black"/>
              </a:rPr>
              <a:t>to add </a:t>
            </a:r>
            <a:r>
              <a:rPr sz="1600" spc="-155" dirty="0">
                <a:latin typeface="Lucida Sans" panose="020B0602030504020204" pitchFamily="34" charset="77"/>
                <a:cs typeface="Arial Black"/>
              </a:rPr>
              <a:t>business </a:t>
            </a:r>
            <a:r>
              <a:rPr sz="1600" spc="-175" dirty="0">
                <a:latin typeface="Lucida Sans" panose="020B0602030504020204" pitchFamily="34" charset="77"/>
                <a:cs typeface="Arial Black"/>
              </a:rPr>
              <a:t>logic </a:t>
            </a:r>
            <a:r>
              <a:rPr sz="1600" spc="-85" dirty="0">
                <a:latin typeface="Lucida Sans" panose="020B0602030504020204" pitchFamily="34" charset="77"/>
                <a:cs typeface="Arial Black"/>
              </a:rPr>
              <a:t>or </a:t>
            </a:r>
            <a:r>
              <a:rPr sz="1600" spc="-155" dirty="0">
                <a:latin typeface="Lucida Sans" panose="020B0602030504020204" pitchFamily="34" charset="77"/>
                <a:cs typeface="Arial Black"/>
              </a:rPr>
              <a:t>use </a:t>
            </a:r>
            <a:r>
              <a:rPr sz="1600" spc="-145" dirty="0">
                <a:latin typeface="Lucida Sans" panose="020B0602030504020204" pitchFamily="34" charset="77"/>
                <a:cs typeface="Arial Black"/>
              </a:rPr>
              <a:t>the </a:t>
            </a:r>
            <a:r>
              <a:rPr sz="1600" spc="-160" dirty="0">
                <a:latin typeface="Lucida Sans" panose="020B0602030504020204" pitchFamily="34" charset="77"/>
                <a:cs typeface="Arial Black"/>
              </a:rPr>
              <a:t>Visualforce </a:t>
            </a:r>
            <a:r>
              <a:rPr sz="1600" spc="-135" dirty="0">
                <a:latin typeface="Lucida Sans" panose="020B0602030504020204" pitchFamily="34" charset="77"/>
                <a:cs typeface="Arial Black"/>
              </a:rPr>
              <a:t>markup </a:t>
            </a:r>
            <a:r>
              <a:rPr sz="1600" spc="-160" dirty="0">
                <a:latin typeface="Lucida Sans" panose="020B0602030504020204" pitchFamily="34" charset="77"/>
                <a:cs typeface="Arial Black"/>
              </a:rPr>
              <a:t>language  </a:t>
            </a:r>
            <a:r>
              <a:rPr sz="1600" spc="-130" dirty="0">
                <a:latin typeface="Lucida Sans" panose="020B0602030504020204" pitchFamily="34" charset="77"/>
                <a:cs typeface="Arial Black"/>
              </a:rPr>
              <a:t>to </a:t>
            </a:r>
            <a:r>
              <a:rPr sz="1600" spc="-175" dirty="0">
                <a:latin typeface="Lucida Sans" panose="020B0602030504020204" pitchFamily="34" charset="77"/>
                <a:cs typeface="Arial Black"/>
              </a:rPr>
              <a:t>create </a:t>
            </a:r>
            <a:r>
              <a:rPr sz="1600" spc="-145" dirty="0">
                <a:latin typeface="Lucida Sans" panose="020B0602030504020204" pitchFamily="34" charset="77"/>
                <a:cs typeface="Arial Black"/>
              </a:rPr>
              <a:t>the</a:t>
            </a:r>
            <a:r>
              <a:rPr sz="1600" spc="-75" dirty="0">
                <a:latin typeface="Lucida Sans" panose="020B0602030504020204" pitchFamily="34" charset="77"/>
                <a:cs typeface="Arial Black"/>
              </a:rPr>
              <a:t> </a:t>
            </a:r>
            <a:r>
              <a:rPr sz="1600" spc="-135" dirty="0">
                <a:latin typeface="Lucida Sans" panose="020B0602030504020204" pitchFamily="34" charset="77"/>
                <a:cs typeface="Arial Black"/>
              </a:rPr>
              <a:t>user</a:t>
            </a:r>
            <a:endParaRPr sz="1600">
              <a:latin typeface="Lucida Sans" panose="020B0602030504020204" pitchFamily="34" charset="77"/>
              <a:cs typeface="Arial Black"/>
            </a:endParaRPr>
          </a:p>
          <a:p>
            <a:pPr marL="12700">
              <a:lnSpc>
                <a:spcPct val="100000"/>
              </a:lnSpc>
              <a:spcBef>
                <a:spcPts val="5"/>
              </a:spcBef>
            </a:pPr>
            <a:r>
              <a:rPr sz="1600" spc="-150" dirty="0">
                <a:latin typeface="Lucida Sans" panose="020B0602030504020204" pitchFamily="34" charset="77"/>
                <a:cs typeface="Arial Black"/>
              </a:rPr>
              <a:t>interface. </a:t>
            </a:r>
            <a:r>
              <a:rPr sz="1600" spc="-155" dirty="0">
                <a:latin typeface="Lucida Sans" panose="020B0602030504020204" pitchFamily="34" charset="77"/>
                <a:cs typeface="Arial Black"/>
              </a:rPr>
              <a:t>Integrate </a:t>
            </a:r>
            <a:r>
              <a:rPr sz="1600" spc="-114" dirty="0">
                <a:latin typeface="Lucida Sans" panose="020B0602030504020204" pitchFamily="34" charset="77"/>
                <a:cs typeface="Arial Black"/>
              </a:rPr>
              <a:t>your </a:t>
            </a:r>
            <a:r>
              <a:rPr sz="1600" spc="-150" dirty="0">
                <a:latin typeface="Lucida Sans" panose="020B0602030504020204" pitchFamily="34" charset="77"/>
                <a:cs typeface="Arial Black"/>
              </a:rPr>
              <a:t>application </a:t>
            </a:r>
            <a:r>
              <a:rPr sz="1600" spc="-145" dirty="0">
                <a:latin typeface="Lucida Sans" panose="020B0602030504020204" pitchFamily="34" charset="77"/>
                <a:cs typeface="Arial Black"/>
              </a:rPr>
              <a:t>using </a:t>
            </a:r>
            <a:r>
              <a:rPr sz="1600" spc="-195" dirty="0">
                <a:latin typeface="Lucida Sans" panose="020B0602030504020204" pitchFamily="34" charset="77"/>
                <a:cs typeface="Arial Black"/>
              </a:rPr>
              <a:t>APIs </a:t>
            </a:r>
            <a:r>
              <a:rPr sz="1600" spc="-130" dirty="0">
                <a:latin typeface="Lucida Sans" panose="020B0602030504020204" pitchFamily="34" charset="77"/>
                <a:cs typeface="Arial Black"/>
              </a:rPr>
              <a:t>and </a:t>
            </a:r>
            <a:r>
              <a:rPr sz="1600" spc="-165" dirty="0">
                <a:latin typeface="Lucida Sans" panose="020B0602030504020204" pitchFamily="34" charset="77"/>
                <a:cs typeface="Arial Black"/>
              </a:rPr>
              <a:t>authenticate </a:t>
            </a:r>
            <a:r>
              <a:rPr sz="1600" spc="-114" dirty="0">
                <a:latin typeface="Lucida Sans" panose="020B0602030504020204" pitchFamily="34" charset="77"/>
                <a:cs typeface="Arial Black"/>
              </a:rPr>
              <a:t>your </a:t>
            </a:r>
            <a:r>
              <a:rPr sz="1600" spc="-165" dirty="0">
                <a:latin typeface="Lucida Sans" panose="020B0602030504020204" pitchFamily="34" charset="77"/>
                <a:cs typeface="Arial Black"/>
              </a:rPr>
              <a:t>external</a:t>
            </a:r>
            <a:r>
              <a:rPr sz="1600" spc="-15" dirty="0">
                <a:latin typeface="Lucida Sans" panose="020B0602030504020204" pitchFamily="34" charset="77"/>
                <a:cs typeface="Arial Black"/>
              </a:rPr>
              <a:t> </a:t>
            </a:r>
            <a:r>
              <a:rPr sz="1600" spc="-145" dirty="0">
                <a:latin typeface="Lucida Sans" panose="020B0602030504020204" pitchFamily="34" charset="77"/>
                <a:cs typeface="Arial Black"/>
              </a:rPr>
              <a:t>applications.</a:t>
            </a:r>
            <a:endParaRPr sz="1600">
              <a:latin typeface="Lucida Sans" panose="020B0602030504020204" pitchFamily="34" charset="77"/>
              <a:cs typeface="Arial Black"/>
            </a:endParaRPr>
          </a:p>
          <a:p>
            <a:pPr marL="12700">
              <a:lnSpc>
                <a:spcPct val="100000"/>
              </a:lnSpc>
              <a:spcBef>
                <a:spcPts val="1925"/>
              </a:spcBef>
            </a:pPr>
            <a:r>
              <a:rPr sz="1600" b="1" spc="-75" dirty="0">
                <a:latin typeface="Lucida Sans"/>
                <a:cs typeface="Lucida Sans"/>
              </a:rPr>
              <a:t>Debugging </a:t>
            </a:r>
            <a:r>
              <a:rPr sz="1600" b="1" spc="-80" dirty="0">
                <a:latin typeface="Lucida Sans"/>
                <a:cs typeface="Lucida Sans"/>
              </a:rPr>
              <a:t>Your</a:t>
            </a:r>
            <a:r>
              <a:rPr sz="1600" b="1" spc="-30" dirty="0">
                <a:latin typeface="Lucida Sans"/>
                <a:cs typeface="Lucida Sans"/>
              </a:rPr>
              <a:t> </a:t>
            </a:r>
            <a:r>
              <a:rPr sz="1600" b="1" spc="-50" dirty="0">
                <a:latin typeface="Lucida Sans"/>
                <a:cs typeface="Lucida Sans"/>
              </a:rPr>
              <a:t>Code</a:t>
            </a:r>
            <a:endParaRPr sz="1600">
              <a:latin typeface="Lucida Sans"/>
              <a:cs typeface="Lucida Sans"/>
            </a:endParaRPr>
          </a:p>
          <a:p>
            <a:pPr marL="12700">
              <a:lnSpc>
                <a:spcPct val="100000"/>
              </a:lnSpc>
              <a:spcBef>
                <a:spcPts val="5"/>
              </a:spcBef>
            </a:pPr>
            <a:r>
              <a:rPr sz="1600" spc="-165" dirty="0">
                <a:latin typeface="Lucida Sans" panose="020B0602030504020204" pitchFamily="34" charset="77"/>
                <a:cs typeface="Arial Black"/>
              </a:rPr>
              <a:t>Use </a:t>
            </a:r>
            <a:r>
              <a:rPr sz="1600" spc="-175" dirty="0">
                <a:latin typeface="Lucida Sans" panose="020B0602030504020204" pitchFamily="34" charset="77"/>
                <a:cs typeface="Arial Black"/>
              </a:rPr>
              <a:t>checkpoints, </a:t>
            </a:r>
            <a:r>
              <a:rPr sz="1600" spc="-155" dirty="0">
                <a:latin typeface="Lucida Sans" panose="020B0602030504020204" pitchFamily="34" charset="77"/>
                <a:cs typeface="Arial Black"/>
              </a:rPr>
              <a:t>logs, </a:t>
            </a:r>
            <a:r>
              <a:rPr sz="1600" spc="-130" dirty="0">
                <a:latin typeface="Lucida Sans" panose="020B0602030504020204" pitchFamily="34" charset="77"/>
                <a:cs typeface="Arial Black"/>
              </a:rPr>
              <a:t>and </a:t>
            </a:r>
            <a:r>
              <a:rPr sz="1600" spc="-145" dirty="0">
                <a:latin typeface="Lucida Sans" panose="020B0602030504020204" pitchFamily="34" charset="77"/>
                <a:cs typeface="Arial Black"/>
              </a:rPr>
              <a:t>the </a:t>
            </a:r>
            <a:r>
              <a:rPr sz="1600" spc="-220" dirty="0">
                <a:latin typeface="Lucida Sans" panose="020B0602030504020204" pitchFamily="34" charset="77"/>
                <a:cs typeface="Arial Black"/>
              </a:rPr>
              <a:t>View </a:t>
            </a:r>
            <a:r>
              <a:rPr sz="1600" spc="-190" dirty="0">
                <a:latin typeface="Lucida Sans" panose="020B0602030504020204" pitchFamily="34" charset="77"/>
                <a:cs typeface="Arial Black"/>
              </a:rPr>
              <a:t>State </a:t>
            </a:r>
            <a:r>
              <a:rPr sz="1600" spc="-145" dirty="0">
                <a:latin typeface="Lucida Sans" panose="020B0602030504020204" pitchFamily="34" charset="77"/>
                <a:cs typeface="Arial Black"/>
              </a:rPr>
              <a:t>tab </a:t>
            </a:r>
            <a:r>
              <a:rPr sz="1600" spc="-125" dirty="0">
                <a:latin typeface="Lucida Sans" panose="020B0602030504020204" pitchFamily="34" charset="77"/>
                <a:cs typeface="Arial Black"/>
              </a:rPr>
              <a:t>to </a:t>
            </a:r>
            <a:r>
              <a:rPr sz="1600" spc="-130" dirty="0">
                <a:latin typeface="Lucida Sans" panose="020B0602030504020204" pitchFamily="34" charset="77"/>
                <a:cs typeface="Arial Black"/>
              </a:rPr>
              <a:t>help </a:t>
            </a:r>
            <a:r>
              <a:rPr sz="1600" spc="-145" dirty="0">
                <a:latin typeface="Lucida Sans" panose="020B0602030504020204" pitchFamily="34" charset="77"/>
                <a:cs typeface="Arial Black"/>
              </a:rPr>
              <a:t>debug the </a:t>
            </a:r>
            <a:r>
              <a:rPr sz="1600" spc="-170" dirty="0">
                <a:latin typeface="Lucida Sans" panose="020B0602030504020204" pitchFamily="34" charset="77"/>
                <a:cs typeface="Arial Black"/>
              </a:rPr>
              <a:t>code </a:t>
            </a:r>
            <a:r>
              <a:rPr sz="1600" spc="-160" dirty="0">
                <a:latin typeface="Lucida Sans" panose="020B0602030504020204" pitchFamily="34" charset="77"/>
                <a:cs typeface="Arial Black"/>
              </a:rPr>
              <a:t>you’ve</a:t>
            </a:r>
            <a:r>
              <a:rPr sz="1600" spc="125" dirty="0">
                <a:latin typeface="Lucida Sans" panose="020B0602030504020204" pitchFamily="34" charset="77"/>
                <a:cs typeface="Arial Black"/>
              </a:rPr>
              <a:t> </a:t>
            </a:r>
            <a:r>
              <a:rPr sz="1600" spc="-135" dirty="0">
                <a:latin typeface="Lucida Sans" panose="020B0602030504020204" pitchFamily="34" charset="77"/>
                <a:cs typeface="Arial Black"/>
              </a:rPr>
              <a:t>written.</a:t>
            </a:r>
            <a:endParaRPr sz="1600">
              <a:latin typeface="Lucida Sans" panose="020B0602030504020204" pitchFamily="34" charset="77"/>
              <a:cs typeface="Arial Black"/>
            </a:endParaRPr>
          </a:p>
          <a:p>
            <a:pPr marL="12700">
              <a:lnSpc>
                <a:spcPct val="100000"/>
              </a:lnSpc>
              <a:spcBef>
                <a:spcPts val="1925"/>
              </a:spcBef>
            </a:pPr>
            <a:r>
              <a:rPr sz="1600" b="1" spc="-65" dirty="0">
                <a:latin typeface="Lucida Sans"/>
                <a:cs typeface="Lucida Sans"/>
              </a:rPr>
              <a:t>Testing </a:t>
            </a:r>
            <a:r>
              <a:rPr sz="1600" b="1" spc="-80" dirty="0">
                <a:latin typeface="Lucida Sans"/>
                <a:cs typeface="Lucida Sans"/>
              </a:rPr>
              <a:t>Your</a:t>
            </a:r>
            <a:r>
              <a:rPr sz="1600" b="1" spc="-125" dirty="0">
                <a:latin typeface="Lucida Sans"/>
                <a:cs typeface="Lucida Sans"/>
              </a:rPr>
              <a:t> </a:t>
            </a:r>
            <a:r>
              <a:rPr sz="1600" b="1" spc="-55" dirty="0">
                <a:latin typeface="Lucida Sans"/>
                <a:cs typeface="Lucida Sans"/>
              </a:rPr>
              <a:t>Changes</a:t>
            </a:r>
            <a:endParaRPr sz="1600">
              <a:latin typeface="Lucida Sans"/>
              <a:cs typeface="Lucida Sans"/>
            </a:endParaRPr>
          </a:p>
          <a:p>
            <a:pPr marL="12700" marR="283210">
              <a:lnSpc>
                <a:spcPct val="100000"/>
              </a:lnSpc>
            </a:pPr>
            <a:r>
              <a:rPr sz="1600" spc="-190" dirty="0">
                <a:latin typeface="Lucida Sans" panose="020B0602030504020204" pitchFamily="34" charset="77"/>
                <a:cs typeface="Arial Black"/>
              </a:rPr>
              <a:t>Testing </a:t>
            </a:r>
            <a:r>
              <a:rPr sz="1600" spc="-175" dirty="0">
                <a:latin typeface="Lucida Sans" panose="020B0602030504020204" pitchFamily="34" charset="77"/>
                <a:cs typeface="Arial Black"/>
              </a:rPr>
              <a:t>is </a:t>
            </a:r>
            <a:r>
              <a:rPr sz="1600" spc="-210" dirty="0">
                <a:latin typeface="Lucida Sans" panose="020B0602030504020204" pitchFamily="34" charset="77"/>
                <a:cs typeface="Arial Black"/>
              </a:rPr>
              <a:t>key </a:t>
            </a:r>
            <a:r>
              <a:rPr sz="1600" spc="-130" dirty="0">
                <a:latin typeface="Lucida Sans" panose="020B0602030504020204" pitchFamily="34" charset="77"/>
                <a:cs typeface="Arial Black"/>
              </a:rPr>
              <a:t>to </a:t>
            </a:r>
            <a:r>
              <a:rPr sz="1600" spc="-145" dirty="0">
                <a:latin typeface="Lucida Sans" panose="020B0602030504020204" pitchFamily="34" charset="77"/>
                <a:cs typeface="Arial Black"/>
              </a:rPr>
              <a:t>the </a:t>
            </a:r>
            <a:r>
              <a:rPr sz="1600" spc="-204" dirty="0">
                <a:latin typeface="Lucida Sans" panose="020B0602030504020204" pitchFamily="34" charset="77"/>
                <a:cs typeface="Arial Black"/>
              </a:rPr>
              <a:t>success </a:t>
            </a:r>
            <a:r>
              <a:rPr sz="1600" spc="-95" dirty="0">
                <a:latin typeface="Lucida Sans" panose="020B0602030504020204" pitchFamily="34" charset="77"/>
                <a:cs typeface="Arial Black"/>
              </a:rPr>
              <a:t>of </a:t>
            </a:r>
            <a:r>
              <a:rPr sz="1600" spc="-114" dirty="0">
                <a:latin typeface="Lucida Sans" panose="020B0602030504020204" pitchFamily="34" charset="77"/>
                <a:cs typeface="Arial Black"/>
              </a:rPr>
              <a:t>your </a:t>
            </a:r>
            <a:r>
              <a:rPr sz="1600" spc="-150" dirty="0">
                <a:latin typeface="Lucida Sans" panose="020B0602030504020204" pitchFamily="34" charset="77"/>
                <a:cs typeface="Arial Black"/>
              </a:rPr>
              <a:t>application, </a:t>
            </a:r>
            <a:r>
              <a:rPr sz="1600" spc="-145" dirty="0">
                <a:latin typeface="Lucida Sans" panose="020B0602030504020204" pitchFamily="34" charset="77"/>
                <a:cs typeface="Arial Black"/>
              </a:rPr>
              <a:t>particularly </a:t>
            </a:r>
            <a:r>
              <a:rPr sz="1600" spc="-110" dirty="0">
                <a:latin typeface="Lucida Sans" panose="020B0602030504020204" pitchFamily="34" charset="77"/>
                <a:cs typeface="Arial Black"/>
              </a:rPr>
              <a:t>if </a:t>
            </a:r>
            <a:r>
              <a:rPr sz="1600" spc="-125" dirty="0">
                <a:latin typeface="Lucida Sans" panose="020B0602030504020204" pitchFamily="34" charset="77"/>
                <a:cs typeface="Arial Black"/>
              </a:rPr>
              <a:t>you </a:t>
            </a:r>
            <a:r>
              <a:rPr sz="1600" spc="-140" dirty="0">
                <a:latin typeface="Lucida Sans" panose="020B0602030504020204" pitchFamily="34" charset="77"/>
                <a:cs typeface="Arial Black"/>
              </a:rPr>
              <a:t>deploy </a:t>
            </a:r>
            <a:r>
              <a:rPr sz="1600" spc="-114" dirty="0">
                <a:latin typeface="Lucida Sans" panose="020B0602030504020204" pitchFamily="34" charset="77"/>
                <a:cs typeface="Arial Black"/>
              </a:rPr>
              <a:t>your </a:t>
            </a:r>
            <a:r>
              <a:rPr sz="1600" spc="-150" dirty="0">
                <a:latin typeface="Lucida Sans" panose="020B0602030504020204" pitchFamily="34" charset="77"/>
                <a:cs typeface="Arial Black"/>
              </a:rPr>
              <a:t>application </a:t>
            </a:r>
            <a:r>
              <a:rPr sz="1600" spc="-130" dirty="0">
                <a:latin typeface="Lucida Sans" panose="020B0602030504020204" pitchFamily="34" charset="77"/>
                <a:cs typeface="Arial Black"/>
              </a:rPr>
              <a:t>to </a:t>
            </a:r>
            <a:r>
              <a:rPr sz="1600" spc="-150" dirty="0">
                <a:latin typeface="Lucida Sans" panose="020B0602030504020204" pitchFamily="34" charset="77"/>
                <a:cs typeface="Arial Black"/>
              </a:rPr>
              <a:t>customers. </a:t>
            </a:r>
            <a:r>
              <a:rPr sz="1600" spc="-114" dirty="0">
                <a:latin typeface="Lucida Sans" panose="020B0602030504020204" pitchFamily="34" charset="77"/>
                <a:cs typeface="Arial Black"/>
              </a:rPr>
              <a:t>If </a:t>
            </a:r>
            <a:r>
              <a:rPr sz="1600" spc="-125" dirty="0">
                <a:latin typeface="Lucida Sans" panose="020B0602030504020204" pitchFamily="34" charset="77"/>
                <a:cs typeface="Arial Black"/>
              </a:rPr>
              <a:t>you  </a:t>
            </a:r>
            <a:r>
              <a:rPr sz="1600" spc="-160" dirty="0">
                <a:latin typeface="Lucida Sans" panose="020B0602030504020204" pitchFamily="34" charset="77"/>
                <a:cs typeface="Arial Black"/>
              </a:rPr>
              <a:t>validate </a:t>
            </a:r>
            <a:r>
              <a:rPr sz="1600" spc="-150" dirty="0">
                <a:latin typeface="Lucida Sans" panose="020B0602030504020204" pitchFamily="34" charset="77"/>
                <a:cs typeface="Arial Black"/>
              </a:rPr>
              <a:t>that</a:t>
            </a:r>
            <a:r>
              <a:rPr sz="1600" spc="-60" dirty="0">
                <a:latin typeface="Lucida Sans" panose="020B0602030504020204" pitchFamily="34" charset="77"/>
                <a:cs typeface="Arial Black"/>
              </a:rPr>
              <a:t> </a:t>
            </a:r>
            <a:r>
              <a:rPr sz="1600" spc="-114" dirty="0">
                <a:latin typeface="Lucida Sans" panose="020B0602030504020204" pitchFamily="34" charset="77"/>
                <a:cs typeface="Arial Black"/>
              </a:rPr>
              <a:t>your</a:t>
            </a:r>
            <a:endParaRPr sz="1600">
              <a:latin typeface="Lucida Sans" panose="020B0602030504020204" pitchFamily="34" charset="77"/>
              <a:cs typeface="Arial Black"/>
            </a:endParaRPr>
          </a:p>
          <a:p>
            <a:pPr marL="12700">
              <a:lnSpc>
                <a:spcPct val="100000"/>
              </a:lnSpc>
              <a:spcBef>
                <a:spcPts val="5"/>
              </a:spcBef>
            </a:pPr>
            <a:r>
              <a:rPr sz="1600" spc="-150" dirty="0">
                <a:latin typeface="Lucida Sans" panose="020B0602030504020204" pitchFamily="34" charset="77"/>
                <a:cs typeface="Arial Black"/>
              </a:rPr>
              <a:t>application </a:t>
            </a:r>
            <a:r>
              <a:rPr sz="1600" spc="-180" dirty="0">
                <a:latin typeface="Lucida Sans" panose="020B0602030504020204" pitchFamily="34" charset="77"/>
                <a:cs typeface="Arial Black"/>
              </a:rPr>
              <a:t>works </a:t>
            </a:r>
            <a:r>
              <a:rPr sz="1600" spc="-204" dirty="0">
                <a:latin typeface="Lucida Sans" panose="020B0602030504020204" pitchFamily="34" charset="77"/>
                <a:cs typeface="Arial Black"/>
              </a:rPr>
              <a:t>as </a:t>
            </a:r>
            <a:r>
              <a:rPr sz="1600" spc="-185" dirty="0">
                <a:latin typeface="Lucida Sans" panose="020B0602030504020204" pitchFamily="34" charset="77"/>
                <a:cs typeface="Arial Black"/>
              </a:rPr>
              <a:t>expected </a:t>
            </a:r>
            <a:r>
              <a:rPr sz="1600" spc="-155" dirty="0">
                <a:latin typeface="Lucida Sans" panose="020B0602030504020204" pitchFamily="34" charset="77"/>
                <a:cs typeface="Arial Black"/>
              </a:rPr>
              <a:t>with </a:t>
            </a:r>
            <a:r>
              <a:rPr sz="1600" spc="-105" dirty="0">
                <a:latin typeface="Lucida Sans" panose="020B0602030504020204" pitchFamily="34" charset="77"/>
                <a:cs typeface="Arial Black"/>
              </a:rPr>
              <a:t>no </a:t>
            </a:r>
            <a:r>
              <a:rPr sz="1600" spc="-170" dirty="0">
                <a:latin typeface="Lucida Sans" panose="020B0602030504020204" pitchFamily="34" charset="77"/>
                <a:cs typeface="Arial Black"/>
              </a:rPr>
              <a:t>unexpected </a:t>
            </a:r>
            <a:r>
              <a:rPr sz="1600" spc="-140" dirty="0">
                <a:latin typeface="Lucida Sans" panose="020B0602030504020204" pitchFamily="34" charset="77"/>
                <a:cs typeface="Arial Black"/>
              </a:rPr>
              <a:t>behavior, </a:t>
            </a:r>
            <a:r>
              <a:rPr sz="1600" spc="-114" dirty="0">
                <a:latin typeface="Lucida Sans" panose="020B0602030504020204" pitchFamily="34" charset="77"/>
                <a:cs typeface="Arial Black"/>
              </a:rPr>
              <a:t>your </a:t>
            </a:r>
            <a:r>
              <a:rPr sz="1600" spc="-155" dirty="0">
                <a:latin typeface="Lucida Sans" panose="020B0602030504020204" pitchFamily="34" charset="77"/>
                <a:cs typeface="Arial Black"/>
              </a:rPr>
              <a:t>customers </a:t>
            </a:r>
            <a:r>
              <a:rPr sz="1600" spc="-145" dirty="0">
                <a:latin typeface="Lucida Sans" panose="020B0602030504020204" pitchFamily="34" charset="77"/>
                <a:cs typeface="Arial Black"/>
              </a:rPr>
              <a:t>are </a:t>
            </a:r>
            <a:r>
              <a:rPr sz="1600" spc="-150" dirty="0">
                <a:latin typeface="Lucida Sans" panose="020B0602030504020204" pitchFamily="34" charset="77"/>
                <a:cs typeface="Arial Black"/>
              </a:rPr>
              <a:t>going </a:t>
            </a:r>
            <a:r>
              <a:rPr sz="1600" spc="-130" dirty="0">
                <a:latin typeface="Lucida Sans" panose="020B0602030504020204" pitchFamily="34" charset="77"/>
                <a:cs typeface="Arial Black"/>
              </a:rPr>
              <a:t>to </a:t>
            </a:r>
            <a:r>
              <a:rPr sz="1600" spc="-135" dirty="0">
                <a:latin typeface="Lucida Sans" panose="020B0602030504020204" pitchFamily="34" charset="77"/>
                <a:cs typeface="Arial Black"/>
              </a:rPr>
              <a:t>trust </a:t>
            </a:r>
            <a:r>
              <a:rPr sz="1600" spc="-125" dirty="0">
                <a:latin typeface="Lucida Sans" panose="020B0602030504020204" pitchFamily="34" charset="77"/>
                <a:cs typeface="Arial Black"/>
              </a:rPr>
              <a:t>you</a:t>
            </a:r>
            <a:r>
              <a:rPr sz="1600" spc="204" dirty="0">
                <a:latin typeface="Lucida Sans" panose="020B0602030504020204" pitchFamily="34" charset="77"/>
                <a:cs typeface="Arial Black"/>
              </a:rPr>
              <a:t> </a:t>
            </a:r>
            <a:r>
              <a:rPr sz="1600" spc="-95" dirty="0">
                <a:latin typeface="Lucida Sans" panose="020B0602030504020204" pitchFamily="34" charset="77"/>
                <a:cs typeface="Arial Black"/>
              </a:rPr>
              <a:t>more.</a:t>
            </a:r>
            <a:endParaRPr sz="1600">
              <a:latin typeface="Lucida Sans" panose="020B0602030504020204" pitchFamily="34" charset="77"/>
              <a:cs typeface="Arial Black"/>
            </a:endParaRPr>
          </a:p>
        </p:txBody>
      </p:sp>
    </p:spTree>
    <p:extLst>
      <p:ext uri="{BB962C8B-B14F-4D97-AF65-F5344CB8AC3E}">
        <p14:creationId xmlns:p14="http://schemas.microsoft.com/office/powerpoint/2010/main" val="3883018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13679" y="2661920"/>
            <a:ext cx="1412240" cy="1727200"/>
          </a:xfrm>
          <a:custGeom>
            <a:avLst/>
            <a:gdLst/>
            <a:ahLst/>
            <a:cxnLst/>
            <a:rect l="l" t="t" r="r" b="b"/>
            <a:pathLst>
              <a:path w="1412240" h="1727200">
                <a:moveTo>
                  <a:pt x="704850" y="0"/>
                </a:moveTo>
                <a:lnTo>
                  <a:pt x="0" y="1724659"/>
                </a:lnTo>
                <a:lnTo>
                  <a:pt x="0" y="1727199"/>
                </a:lnTo>
                <a:lnTo>
                  <a:pt x="1412240" y="1727199"/>
                </a:lnTo>
                <a:lnTo>
                  <a:pt x="1411200" y="1724659"/>
                </a:lnTo>
                <a:lnTo>
                  <a:pt x="5080" y="1724659"/>
                </a:lnTo>
                <a:lnTo>
                  <a:pt x="704850" y="10159"/>
                </a:lnTo>
                <a:lnTo>
                  <a:pt x="709469" y="10159"/>
                </a:lnTo>
                <a:lnTo>
                  <a:pt x="707390" y="5079"/>
                </a:lnTo>
                <a:lnTo>
                  <a:pt x="704850" y="0"/>
                </a:lnTo>
                <a:close/>
              </a:path>
              <a:path w="1412240" h="1727200">
                <a:moveTo>
                  <a:pt x="709469" y="10159"/>
                </a:moveTo>
                <a:lnTo>
                  <a:pt x="704850" y="10159"/>
                </a:lnTo>
                <a:lnTo>
                  <a:pt x="1407160" y="1724659"/>
                </a:lnTo>
                <a:lnTo>
                  <a:pt x="1411200" y="1724659"/>
                </a:lnTo>
                <a:lnTo>
                  <a:pt x="709469" y="10159"/>
                </a:lnTo>
                <a:close/>
              </a:path>
            </a:pathLst>
          </a:custGeom>
          <a:solidFill>
            <a:srgbClr val="BCBCBC"/>
          </a:solidFill>
        </p:spPr>
        <p:txBody>
          <a:bodyPr wrap="square" lIns="0" tIns="0" rIns="0" bIns="0" rtlCol="0"/>
          <a:lstStyle/>
          <a:p>
            <a:endParaRPr/>
          </a:p>
        </p:txBody>
      </p:sp>
      <p:sp>
        <p:nvSpPr>
          <p:cNvPr id="4" name="object 4"/>
          <p:cNvSpPr/>
          <p:nvPr/>
        </p:nvSpPr>
        <p:spPr>
          <a:xfrm>
            <a:off x="5313679" y="2966720"/>
            <a:ext cx="1412240" cy="1727200"/>
          </a:xfrm>
          <a:custGeom>
            <a:avLst/>
            <a:gdLst/>
            <a:ahLst/>
            <a:cxnLst/>
            <a:rect l="l" t="t" r="r" b="b"/>
            <a:pathLst>
              <a:path w="1412240" h="1727200">
                <a:moveTo>
                  <a:pt x="1412240" y="0"/>
                </a:moveTo>
                <a:lnTo>
                  <a:pt x="0" y="0"/>
                </a:lnTo>
                <a:lnTo>
                  <a:pt x="703580" y="1722119"/>
                </a:lnTo>
                <a:lnTo>
                  <a:pt x="706120" y="1727199"/>
                </a:lnTo>
                <a:lnTo>
                  <a:pt x="710279" y="1717039"/>
                </a:lnTo>
                <a:lnTo>
                  <a:pt x="706120" y="1717039"/>
                </a:lnTo>
                <a:lnTo>
                  <a:pt x="5080" y="2539"/>
                </a:lnTo>
                <a:lnTo>
                  <a:pt x="1412240" y="2539"/>
                </a:lnTo>
                <a:lnTo>
                  <a:pt x="1412240" y="0"/>
                </a:lnTo>
                <a:close/>
              </a:path>
              <a:path w="1412240" h="1727200">
                <a:moveTo>
                  <a:pt x="1412240" y="2539"/>
                </a:moveTo>
                <a:lnTo>
                  <a:pt x="1407160" y="2539"/>
                </a:lnTo>
                <a:lnTo>
                  <a:pt x="706120" y="1717039"/>
                </a:lnTo>
                <a:lnTo>
                  <a:pt x="710279" y="1717039"/>
                </a:lnTo>
                <a:lnTo>
                  <a:pt x="1412240" y="2539"/>
                </a:lnTo>
                <a:close/>
              </a:path>
            </a:pathLst>
          </a:custGeom>
          <a:solidFill>
            <a:srgbClr val="BCBCBC"/>
          </a:solidFill>
        </p:spPr>
        <p:txBody>
          <a:bodyPr wrap="square" lIns="0" tIns="0" rIns="0" bIns="0" rtlCol="0"/>
          <a:lstStyle/>
          <a:p>
            <a:endParaRPr/>
          </a:p>
        </p:txBody>
      </p:sp>
      <p:sp>
        <p:nvSpPr>
          <p:cNvPr id="5" name="object 5"/>
          <p:cNvSpPr/>
          <p:nvPr/>
        </p:nvSpPr>
        <p:spPr>
          <a:xfrm>
            <a:off x="5090159" y="4083050"/>
            <a:ext cx="1859280" cy="0"/>
          </a:xfrm>
          <a:custGeom>
            <a:avLst/>
            <a:gdLst/>
            <a:ahLst/>
            <a:cxnLst/>
            <a:rect l="l" t="t" r="r" b="b"/>
            <a:pathLst>
              <a:path w="1859279">
                <a:moveTo>
                  <a:pt x="0" y="0"/>
                </a:moveTo>
                <a:lnTo>
                  <a:pt x="1859280" y="0"/>
                </a:lnTo>
              </a:path>
            </a:pathLst>
          </a:custGeom>
          <a:ln w="3175">
            <a:solidFill>
              <a:srgbClr val="BCBCBC"/>
            </a:solidFill>
          </a:ln>
        </p:spPr>
        <p:txBody>
          <a:bodyPr wrap="square" lIns="0" tIns="0" rIns="0" bIns="0" rtlCol="0"/>
          <a:lstStyle/>
          <a:p>
            <a:endParaRPr/>
          </a:p>
        </p:txBody>
      </p:sp>
      <p:sp>
        <p:nvSpPr>
          <p:cNvPr id="6" name="object 6"/>
          <p:cNvSpPr/>
          <p:nvPr/>
        </p:nvSpPr>
        <p:spPr>
          <a:xfrm>
            <a:off x="5091429" y="3296920"/>
            <a:ext cx="0" cy="784860"/>
          </a:xfrm>
          <a:custGeom>
            <a:avLst/>
            <a:gdLst/>
            <a:ahLst/>
            <a:cxnLst/>
            <a:rect l="l" t="t" r="r" b="b"/>
            <a:pathLst>
              <a:path h="784860">
                <a:moveTo>
                  <a:pt x="0" y="0"/>
                </a:moveTo>
                <a:lnTo>
                  <a:pt x="0" y="784860"/>
                </a:lnTo>
              </a:path>
            </a:pathLst>
          </a:custGeom>
          <a:ln w="3175">
            <a:solidFill>
              <a:srgbClr val="BCBCBC"/>
            </a:solidFill>
          </a:ln>
        </p:spPr>
        <p:txBody>
          <a:bodyPr wrap="square" lIns="0" tIns="0" rIns="0" bIns="0" rtlCol="0"/>
          <a:lstStyle/>
          <a:p>
            <a:endParaRPr/>
          </a:p>
        </p:txBody>
      </p:sp>
      <p:sp>
        <p:nvSpPr>
          <p:cNvPr id="7" name="object 7"/>
          <p:cNvSpPr/>
          <p:nvPr/>
        </p:nvSpPr>
        <p:spPr>
          <a:xfrm>
            <a:off x="5090159" y="3294379"/>
            <a:ext cx="1859280" cy="0"/>
          </a:xfrm>
          <a:custGeom>
            <a:avLst/>
            <a:gdLst/>
            <a:ahLst/>
            <a:cxnLst/>
            <a:rect l="l" t="t" r="r" b="b"/>
            <a:pathLst>
              <a:path w="1859279">
                <a:moveTo>
                  <a:pt x="0" y="0"/>
                </a:moveTo>
                <a:lnTo>
                  <a:pt x="1859280" y="0"/>
                </a:lnTo>
              </a:path>
            </a:pathLst>
          </a:custGeom>
          <a:ln w="5079">
            <a:solidFill>
              <a:srgbClr val="BCBCBC"/>
            </a:solidFill>
          </a:ln>
        </p:spPr>
        <p:txBody>
          <a:bodyPr wrap="square" lIns="0" tIns="0" rIns="0" bIns="0" rtlCol="0"/>
          <a:lstStyle/>
          <a:p>
            <a:endParaRPr/>
          </a:p>
        </p:txBody>
      </p:sp>
      <p:sp>
        <p:nvSpPr>
          <p:cNvPr id="8" name="object 8"/>
          <p:cNvSpPr/>
          <p:nvPr/>
        </p:nvSpPr>
        <p:spPr>
          <a:xfrm>
            <a:off x="6948169" y="3296920"/>
            <a:ext cx="0" cy="784860"/>
          </a:xfrm>
          <a:custGeom>
            <a:avLst/>
            <a:gdLst/>
            <a:ahLst/>
            <a:cxnLst/>
            <a:rect l="l" t="t" r="r" b="b"/>
            <a:pathLst>
              <a:path h="784860">
                <a:moveTo>
                  <a:pt x="0" y="0"/>
                </a:moveTo>
                <a:lnTo>
                  <a:pt x="0" y="784859"/>
                </a:lnTo>
              </a:path>
            </a:pathLst>
          </a:custGeom>
          <a:ln w="3175">
            <a:solidFill>
              <a:srgbClr val="BCBCBC"/>
            </a:solidFill>
          </a:ln>
        </p:spPr>
        <p:txBody>
          <a:bodyPr wrap="square" lIns="0" tIns="0" rIns="0" bIns="0" rtlCol="0"/>
          <a:lstStyle/>
          <a:p>
            <a:endParaRPr/>
          </a:p>
        </p:txBody>
      </p:sp>
      <p:sp>
        <p:nvSpPr>
          <p:cNvPr id="9" name="object 9"/>
          <p:cNvSpPr/>
          <p:nvPr/>
        </p:nvSpPr>
        <p:spPr>
          <a:xfrm>
            <a:off x="5628640" y="4621529"/>
            <a:ext cx="782320" cy="0"/>
          </a:xfrm>
          <a:custGeom>
            <a:avLst/>
            <a:gdLst/>
            <a:ahLst/>
            <a:cxnLst/>
            <a:rect l="l" t="t" r="r" b="b"/>
            <a:pathLst>
              <a:path w="782320">
                <a:moveTo>
                  <a:pt x="0" y="0"/>
                </a:moveTo>
                <a:lnTo>
                  <a:pt x="782320" y="0"/>
                </a:lnTo>
              </a:path>
            </a:pathLst>
          </a:custGeom>
          <a:ln w="3175">
            <a:solidFill>
              <a:srgbClr val="BCBCBC"/>
            </a:solidFill>
          </a:ln>
        </p:spPr>
        <p:txBody>
          <a:bodyPr wrap="square" lIns="0" tIns="0" rIns="0" bIns="0" rtlCol="0"/>
          <a:lstStyle/>
          <a:p>
            <a:endParaRPr/>
          </a:p>
        </p:txBody>
      </p:sp>
      <p:sp>
        <p:nvSpPr>
          <p:cNvPr id="10" name="object 10"/>
          <p:cNvSpPr/>
          <p:nvPr/>
        </p:nvSpPr>
        <p:spPr>
          <a:xfrm>
            <a:off x="5631179" y="2758439"/>
            <a:ext cx="0" cy="1861820"/>
          </a:xfrm>
          <a:custGeom>
            <a:avLst/>
            <a:gdLst/>
            <a:ahLst/>
            <a:cxnLst/>
            <a:rect l="l" t="t" r="r" b="b"/>
            <a:pathLst>
              <a:path h="1861820">
                <a:moveTo>
                  <a:pt x="0" y="0"/>
                </a:moveTo>
                <a:lnTo>
                  <a:pt x="0" y="1861820"/>
                </a:lnTo>
              </a:path>
            </a:pathLst>
          </a:custGeom>
          <a:ln w="5080">
            <a:solidFill>
              <a:srgbClr val="BCBCBC"/>
            </a:solidFill>
          </a:ln>
        </p:spPr>
        <p:txBody>
          <a:bodyPr wrap="square" lIns="0" tIns="0" rIns="0" bIns="0" rtlCol="0"/>
          <a:lstStyle/>
          <a:p>
            <a:endParaRPr/>
          </a:p>
        </p:txBody>
      </p:sp>
      <p:sp>
        <p:nvSpPr>
          <p:cNvPr id="11" name="object 11"/>
          <p:cNvSpPr/>
          <p:nvPr/>
        </p:nvSpPr>
        <p:spPr>
          <a:xfrm>
            <a:off x="5628640" y="2755900"/>
            <a:ext cx="782320" cy="0"/>
          </a:xfrm>
          <a:custGeom>
            <a:avLst/>
            <a:gdLst/>
            <a:ahLst/>
            <a:cxnLst/>
            <a:rect l="l" t="t" r="r" b="b"/>
            <a:pathLst>
              <a:path w="782320">
                <a:moveTo>
                  <a:pt x="0" y="0"/>
                </a:moveTo>
                <a:lnTo>
                  <a:pt x="782320" y="0"/>
                </a:lnTo>
              </a:path>
            </a:pathLst>
          </a:custGeom>
          <a:ln w="5080">
            <a:solidFill>
              <a:srgbClr val="BCBCBC"/>
            </a:solidFill>
          </a:ln>
        </p:spPr>
        <p:txBody>
          <a:bodyPr wrap="square" lIns="0" tIns="0" rIns="0" bIns="0" rtlCol="0"/>
          <a:lstStyle/>
          <a:p>
            <a:endParaRPr/>
          </a:p>
        </p:txBody>
      </p:sp>
      <p:sp>
        <p:nvSpPr>
          <p:cNvPr id="12" name="object 12"/>
          <p:cNvSpPr/>
          <p:nvPr/>
        </p:nvSpPr>
        <p:spPr>
          <a:xfrm>
            <a:off x="6409690" y="2758439"/>
            <a:ext cx="0" cy="1861820"/>
          </a:xfrm>
          <a:custGeom>
            <a:avLst/>
            <a:gdLst/>
            <a:ahLst/>
            <a:cxnLst/>
            <a:rect l="l" t="t" r="r" b="b"/>
            <a:pathLst>
              <a:path h="1861820">
                <a:moveTo>
                  <a:pt x="0" y="0"/>
                </a:moveTo>
                <a:lnTo>
                  <a:pt x="0" y="1861820"/>
                </a:lnTo>
              </a:path>
            </a:pathLst>
          </a:custGeom>
          <a:ln w="3175">
            <a:solidFill>
              <a:srgbClr val="BCBCBC"/>
            </a:solidFill>
          </a:ln>
        </p:spPr>
        <p:txBody>
          <a:bodyPr wrap="square" lIns="0" tIns="0" rIns="0" bIns="0" rtlCol="0"/>
          <a:lstStyle/>
          <a:p>
            <a:endParaRPr/>
          </a:p>
        </p:txBody>
      </p:sp>
      <p:sp>
        <p:nvSpPr>
          <p:cNvPr id="13" name="object 13"/>
          <p:cNvSpPr/>
          <p:nvPr/>
        </p:nvSpPr>
        <p:spPr>
          <a:xfrm>
            <a:off x="5090159" y="3291840"/>
            <a:ext cx="1859280" cy="792480"/>
          </a:xfrm>
          <a:custGeom>
            <a:avLst/>
            <a:gdLst/>
            <a:ahLst/>
            <a:cxnLst/>
            <a:rect l="l" t="t" r="r" b="b"/>
            <a:pathLst>
              <a:path w="1859279" h="792479">
                <a:moveTo>
                  <a:pt x="0" y="0"/>
                </a:moveTo>
                <a:lnTo>
                  <a:pt x="0" y="2539"/>
                </a:lnTo>
                <a:lnTo>
                  <a:pt x="1856739" y="792480"/>
                </a:lnTo>
                <a:lnTo>
                  <a:pt x="1859280" y="789940"/>
                </a:lnTo>
                <a:lnTo>
                  <a:pt x="0" y="0"/>
                </a:lnTo>
                <a:close/>
              </a:path>
            </a:pathLst>
          </a:custGeom>
          <a:solidFill>
            <a:srgbClr val="BCBCBC"/>
          </a:solidFill>
        </p:spPr>
        <p:txBody>
          <a:bodyPr wrap="square" lIns="0" tIns="0" rIns="0" bIns="0" rtlCol="0"/>
          <a:lstStyle/>
          <a:p>
            <a:endParaRPr/>
          </a:p>
        </p:txBody>
      </p:sp>
      <p:sp>
        <p:nvSpPr>
          <p:cNvPr id="14" name="object 14"/>
          <p:cNvSpPr/>
          <p:nvPr/>
        </p:nvSpPr>
        <p:spPr>
          <a:xfrm>
            <a:off x="5323840" y="2966720"/>
            <a:ext cx="1696720" cy="721360"/>
          </a:xfrm>
          <a:custGeom>
            <a:avLst/>
            <a:gdLst/>
            <a:ahLst/>
            <a:cxnLst/>
            <a:rect l="l" t="t" r="r" b="b"/>
            <a:pathLst>
              <a:path w="1696720" h="721360">
                <a:moveTo>
                  <a:pt x="0" y="0"/>
                </a:moveTo>
                <a:lnTo>
                  <a:pt x="0" y="2539"/>
                </a:lnTo>
                <a:lnTo>
                  <a:pt x="1694180" y="721359"/>
                </a:lnTo>
                <a:lnTo>
                  <a:pt x="1696719" y="718819"/>
                </a:lnTo>
                <a:lnTo>
                  <a:pt x="0" y="0"/>
                </a:lnTo>
                <a:close/>
              </a:path>
            </a:pathLst>
          </a:custGeom>
          <a:solidFill>
            <a:srgbClr val="BCBCBC"/>
          </a:solidFill>
        </p:spPr>
        <p:txBody>
          <a:bodyPr wrap="square" lIns="0" tIns="0" rIns="0" bIns="0" rtlCol="0"/>
          <a:lstStyle/>
          <a:p>
            <a:endParaRPr/>
          </a:p>
        </p:txBody>
      </p:sp>
      <p:sp>
        <p:nvSpPr>
          <p:cNvPr id="15" name="object 15"/>
          <p:cNvSpPr/>
          <p:nvPr/>
        </p:nvSpPr>
        <p:spPr>
          <a:xfrm>
            <a:off x="4998720" y="3667759"/>
            <a:ext cx="1727200" cy="721360"/>
          </a:xfrm>
          <a:custGeom>
            <a:avLst/>
            <a:gdLst/>
            <a:ahLst/>
            <a:cxnLst/>
            <a:rect l="l" t="t" r="r" b="b"/>
            <a:pathLst>
              <a:path w="1727200" h="721360">
                <a:moveTo>
                  <a:pt x="2539" y="0"/>
                </a:moveTo>
                <a:lnTo>
                  <a:pt x="0" y="2539"/>
                </a:lnTo>
                <a:lnTo>
                  <a:pt x="1724659" y="721359"/>
                </a:lnTo>
                <a:lnTo>
                  <a:pt x="1727200" y="718819"/>
                </a:lnTo>
                <a:lnTo>
                  <a:pt x="2539" y="0"/>
                </a:lnTo>
                <a:close/>
              </a:path>
            </a:pathLst>
          </a:custGeom>
          <a:solidFill>
            <a:srgbClr val="BCBCBC"/>
          </a:solidFill>
        </p:spPr>
        <p:txBody>
          <a:bodyPr wrap="square" lIns="0" tIns="0" rIns="0" bIns="0" rtlCol="0"/>
          <a:lstStyle/>
          <a:p>
            <a:endParaRPr/>
          </a:p>
        </p:txBody>
      </p:sp>
      <p:sp>
        <p:nvSpPr>
          <p:cNvPr id="16" name="object 16"/>
          <p:cNvSpPr/>
          <p:nvPr/>
        </p:nvSpPr>
        <p:spPr>
          <a:xfrm>
            <a:off x="5069840" y="3291840"/>
            <a:ext cx="1879600" cy="792480"/>
          </a:xfrm>
          <a:custGeom>
            <a:avLst/>
            <a:gdLst/>
            <a:ahLst/>
            <a:cxnLst/>
            <a:rect l="l" t="t" r="r" b="b"/>
            <a:pathLst>
              <a:path w="1879600" h="792479">
                <a:moveTo>
                  <a:pt x="1877060" y="0"/>
                </a:moveTo>
                <a:lnTo>
                  <a:pt x="0" y="789940"/>
                </a:lnTo>
                <a:lnTo>
                  <a:pt x="0" y="792480"/>
                </a:lnTo>
                <a:lnTo>
                  <a:pt x="1879600" y="2539"/>
                </a:lnTo>
                <a:lnTo>
                  <a:pt x="1877060" y="0"/>
                </a:lnTo>
                <a:close/>
              </a:path>
            </a:pathLst>
          </a:custGeom>
          <a:solidFill>
            <a:srgbClr val="BCBCBC"/>
          </a:solidFill>
        </p:spPr>
        <p:txBody>
          <a:bodyPr wrap="square" lIns="0" tIns="0" rIns="0" bIns="0" rtlCol="0"/>
          <a:lstStyle/>
          <a:p>
            <a:endParaRPr/>
          </a:p>
        </p:txBody>
      </p:sp>
      <p:sp>
        <p:nvSpPr>
          <p:cNvPr id="17" name="object 17"/>
          <p:cNvSpPr/>
          <p:nvPr/>
        </p:nvSpPr>
        <p:spPr>
          <a:xfrm>
            <a:off x="5008879" y="2966720"/>
            <a:ext cx="1717039" cy="701040"/>
          </a:xfrm>
          <a:custGeom>
            <a:avLst/>
            <a:gdLst/>
            <a:ahLst/>
            <a:cxnLst/>
            <a:rect l="l" t="t" r="r" b="b"/>
            <a:pathLst>
              <a:path w="1717040" h="701039">
                <a:moveTo>
                  <a:pt x="1717040" y="0"/>
                </a:moveTo>
                <a:lnTo>
                  <a:pt x="0" y="698499"/>
                </a:lnTo>
                <a:lnTo>
                  <a:pt x="0" y="701039"/>
                </a:lnTo>
                <a:lnTo>
                  <a:pt x="1717040" y="2539"/>
                </a:lnTo>
                <a:lnTo>
                  <a:pt x="1717040" y="0"/>
                </a:lnTo>
                <a:close/>
              </a:path>
            </a:pathLst>
          </a:custGeom>
          <a:solidFill>
            <a:srgbClr val="BCBCBC"/>
          </a:solidFill>
        </p:spPr>
        <p:txBody>
          <a:bodyPr wrap="square" lIns="0" tIns="0" rIns="0" bIns="0" rtlCol="0"/>
          <a:lstStyle/>
          <a:p>
            <a:endParaRPr/>
          </a:p>
        </p:txBody>
      </p:sp>
      <p:sp>
        <p:nvSpPr>
          <p:cNvPr id="18" name="object 18"/>
          <p:cNvSpPr/>
          <p:nvPr/>
        </p:nvSpPr>
        <p:spPr>
          <a:xfrm>
            <a:off x="5313679" y="3688079"/>
            <a:ext cx="1706880" cy="701040"/>
          </a:xfrm>
          <a:custGeom>
            <a:avLst/>
            <a:gdLst/>
            <a:ahLst/>
            <a:cxnLst/>
            <a:rect l="l" t="t" r="r" b="b"/>
            <a:pathLst>
              <a:path w="1706879" h="701039">
                <a:moveTo>
                  <a:pt x="1704340" y="0"/>
                </a:moveTo>
                <a:lnTo>
                  <a:pt x="0" y="698500"/>
                </a:lnTo>
                <a:lnTo>
                  <a:pt x="2540" y="701040"/>
                </a:lnTo>
                <a:lnTo>
                  <a:pt x="1706879" y="5080"/>
                </a:lnTo>
                <a:lnTo>
                  <a:pt x="1704340" y="0"/>
                </a:lnTo>
                <a:close/>
              </a:path>
            </a:pathLst>
          </a:custGeom>
          <a:solidFill>
            <a:srgbClr val="BCBCBC"/>
          </a:solidFill>
        </p:spPr>
        <p:txBody>
          <a:bodyPr wrap="square" lIns="0" tIns="0" rIns="0" bIns="0" rtlCol="0"/>
          <a:lstStyle/>
          <a:p>
            <a:endParaRPr/>
          </a:p>
        </p:txBody>
      </p:sp>
      <p:sp>
        <p:nvSpPr>
          <p:cNvPr id="19" name="object 19"/>
          <p:cNvSpPr/>
          <p:nvPr/>
        </p:nvSpPr>
        <p:spPr>
          <a:xfrm>
            <a:off x="5628640" y="2753360"/>
            <a:ext cx="782320" cy="1869439"/>
          </a:xfrm>
          <a:custGeom>
            <a:avLst/>
            <a:gdLst/>
            <a:ahLst/>
            <a:cxnLst/>
            <a:rect l="l" t="t" r="r" b="b"/>
            <a:pathLst>
              <a:path w="782320" h="1869439">
                <a:moveTo>
                  <a:pt x="5080" y="0"/>
                </a:moveTo>
                <a:lnTo>
                  <a:pt x="0" y="0"/>
                </a:lnTo>
                <a:lnTo>
                  <a:pt x="779780" y="1869439"/>
                </a:lnTo>
                <a:lnTo>
                  <a:pt x="782320" y="1866900"/>
                </a:lnTo>
                <a:lnTo>
                  <a:pt x="5080" y="0"/>
                </a:lnTo>
                <a:close/>
              </a:path>
            </a:pathLst>
          </a:custGeom>
          <a:solidFill>
            <a:srgbClr val="BCBCBC"/>
          </a:solidFill>
        </p:spPr>
        <p:txBody>
          <a:bodyPr wrap="square" lIns="0" tIns="0" rIns="0" bIns="0" rtlCol="0"/>
          <a:lstStyle/>
          <a:p>
            <a:endParaRPr/>
          </a:p>
        </p:txBody>
      </p:sp>
      <p:sp>
        <p:nvSpPr>
          <p:cNvPr id="20" name="object 20"/>
          <p:cNvSpPr/>
          <p:nvPr/>
        </p:nvSpPr>
        <p:spPr>
          <a:xfrm>
            <a:off x="5628640" y="2753360"/>
            <a:ext cx="782320" cy="1869439"/>
          </a:xfrm>
          <a:custGeom>
            <a:avLst/>
            <a:gdLst/>
            <a:ahLst/>
            <a:cxnLst/>
            <a:rect l="l" t="t" r="r" b="b"/>
            <a:pathLst>
              <a:path w="782320" h="1869439">
                <a:moveTo>
                  <a:pt x="782320" y="0"/>
                </a:moveTo>
                <a:lnTo>
                  <a:pt x="779780" y="0"/>
                </a:lnTo>
                <a:lnTo>
                  <a:pt x="0" y="1866900"/>
                </a:lnTo>
                <a:lnTo>
                  <a:pt x="5080" y="1869439"/>
                </a:lnTo>
                <a:lnTo>
                  <a:pt x="782320" y="0"/>
                </a:lnTo>
                <a:close/>
              </a:path>
            </a:pathLst>
          </a:custGeom>
          <a:solidFill>
            <a:srgbClr val="BCBCBC"/>
          </a:solidFill>
        </p:spPr>
        <p:txBody>
          <a:bodyPr wrap="square" lIns="0" tIns="0" rIns="0" bIns="0" rtlCol="0"/>
          <a:lstStyle/>
          <a:p>
            <a:endParaRPr/>
          </a:p>
        </p:txBody>
      </p:sp>
      <p:sp>
        <p:nvSpPr>
          <p:cNvPr id="21" name="object 21"/>
          <p:cNvSpPr/>
          <p:nvPr/>
        </p:nvSpPr>
        <p:spPr>
          <a:xfrm>
            <a:off x="5069840" y="3281679"/>
            <a:ext cx="30480" cy="30480"/>
          </a:xfrm>
          <a:custGeom>
            <a:avLst/>
            <a:gdLst/>
            <a:ahLst/>
            <a:cxnLst/>
            <a:rect l="l" t="t" r="r" b="b"/>
            <a:pathLst>
              <a:path w="30479" h="30479">
                <a:moveTo>
                  <a:pt x="19431" y="0"/>
                </a:moveTo>
                <a:lnTo>
                  <a:pt x="8255" y="0"/>
                </a:lnTo>
                <a:lnTo>
                  <a:pt x="2794" y="2794"/>
                </a:lnTo>
                <a:lnTo>
                  <a:pt x="0" y="8255"/>
                </a:lnTo>
                <a:lnTo>
                  <a:pt x="0" y="22225"/>
                </a:lnTo>
                <a:lnTo>
                  <a:pt x="2794" y="24892"/>
                </a:lnTo>
                <a:lnTo>
                  <a:pt x="8255" y="30480"/>
                </a:lnTo>
                <a:lnTo>
                  <a:pt x="19431" y="30480"/>
                </a:lnTo>
                <a:lnTo>
                  <a:pt x="24892" y="24892"/>
                </a:lnTo>
                <a:lnTo>
                  <a:pt x="27686" y="22225"/>
                </a:lnTo>
                <a:lnTo>
                  <a:pt x="30480" y="13843"/>
                </a:lnTo>
                <a:lnTo>
                  <a:pt x="27686" y="8255"/>
                </a:lnTo>
                <a:lnTo>
                  <a:pt x="24892" y="2794"/>
                </a:lnTo>
                <a:lnTo>
                  <a:pt x="19431" y="0"/>
                </a:lnTo>
                <a:close/>
              </a:path>
            </a:pathLst>
          </a:custGeom>
          <a:solidFill>
            <a:srgbClr val="BCBCBC"/>
          </a:solidFill>
        </p:spPr>
        <p:txBody>
          <a:bodyPr wrap="square" lIns="0" tIns="0" rIns="0" bIns="0" rtlCol="0"/>
          <a:lstStyle/>
          <a:p>
            <a:endParaRPr/>
          </a:p>
        </p:txBody>
      </p:sp>
      <p:sp>
        <p:nvSpPr>
          <p:cNvPr id="22" name="object 22"/>
          <p:cNvSpPr/>
          <p:nvPr/>
        </p:nvSpPr>
        <p:spPr>
          <a:xfrm>
            <a:off x="5303520" y="2956560"/>
            <a:ext cx="30480" cy="20320"/>
          </a:xfrm>
          <a:custGeom>
            <a:avLst/>
            <a:gdLst/>
            <a:ahLst/>
            <a:cxnLst/>
            <a:rect l="l" t="t" r="r" b="b"/>
            <a:pathLst>
              <a:path w="30479" h="20319">
                <a:moveTo>
                  <a:pt x="22225" y="0"/>
                </a:moveTo>
                <a:lnTo>
                  <a:pt x="8254" y="0"/>
                </a:lnTo>
                <a:lnTo>
                  <a:pt x="5587" y="3682"/>
                </a:lnTo>
                <a:lnTo>
                  <a:pt x="0" y="5587"/>
                </a:lnTo>
                <a:lnTo>
                  <a:pt x="0" y="14731"/>
                </a:lnTo>
                <a:lnTo>
                  <a:pt x="5587" y="18414"/>
                </a:lnTo>
                <a:lnTo>
                  <a:pt x="8254" y="20319"/>
                </a:lnTo>
                <a:lnTo>
                  <a:pt x="22225" y="20319"/>
                </a:lnTo>
                <a:lnTo>
                  <a:pt x="24891" y="18414"/>
                </a:lnTo>
                <a:lnTo>
                  <a:pt x="30479" y="14731"/>
                </a:lnTo>
                <a:lnTo>
                  <a:pt x="30479" y="5587"/>
                </a:lnTo>
                <a:lnTo>
                  <a:pt x="24891" y="3682"/>
                </a:lnTo>
                <a:lnTo>
                  <a:pt x="22225" y="0"/>
                </a:lnTo>
                <a:close/>
              </a:path>
            </a:pathLst>
          </a:custGeom>
          <a:solidFill>
            <a:srgbClr val="BCBCBC"/>
          </a:solidFill>
        </p:spPr>
        <p:txBody>
          <a:bodyPr wrap="square" lIns="0" tIns="0" rIns="0" bIns="0" rtlCol="0"/>
          <a:lstStyle/>
          <a:p>
            <a:endParaRPr/>
          </a:p>
        </p:txBody>
      </p:sp>
      <p:sp>
        <p:nvSpPr>
          <p:cNvPr id="23" name="object 23"/>
          <p:cNvSpPr/>
          <p:nvPr/>
        </p:nvSpPr>
        <p:spPr>
          <a:xfrm>
            <a:off x="5618479" y="2743200"/>
            <a:ext cx="20320" cy="30480"/>
          </a:xfrm>
          <a:custGeom>
            <a:avLst/>
            <a:gdLst/>
            <a:ahLst/>
            <a:cxnLst/>
            <a:rect l="l" t="t" r="r" b="b"/>
            <a:pathLst>
              <a:path w="20320" h="30480">
                <a:moveTo>
                  <a:pt x="14732" y="0"/>
                </a:moveTo>
                <a:lnTo>
                  <a:pt x="7366" y="0"/>
                </a:lnTo>
                <a:lnTo>
                  <a:pt x="3683" y="2794"/>
                </a:lnTo>
                <a:lnTo>
                  <a:pt x="1905" y="8254"/>
                </a:lnTo>
                <a:lnTo>
                  <a:pt x="0" y="13842"/>
                </a:lnTo>
                <a:lnTo>
                  <a:pt x="1905" y="19430"/>
                </a:lnTo>
                <a:lnTo>
                  <a:pt x="3683" y="24891"/>
                </a:lnTo>
                <a:lnTo>
                  <a:pt x="11049" y="30479"/>
                </a:lnTo>
                <a:lnTo>
                  <a:pt x="18415" y="24891"/>
                </a:lnTo>
                <a:lnTo>
                  <a:pt x="20320" y="19430"/>
                </a:lnTo>
                <a:lnTo>
                  <a:pt x="20320" y="8254"/>
                </a:lnTo>
                <a:lnTo>
                  <a:pt x="18415" y="2794"/>
                </a:lnTo>
                <a:lnTo>
                  <a:pt x="14732" y="0"/>
                </a:lnTo>
                <a:close/>
              </a:path>
            </a:pathLst>
          </a:custGeom>
          <a:solidFill>
            <a:srgbClr val="BCBCBC"/>
          </a:solidFill>
        </p:spPr>
        <p:txBody>
          <a:bodyPr wrap="square" lIns="0" tIns="0" rIns="0" bIns="0" rtlCol="0"/>
          <a:lstStyle/>
          <a:p>
            <a:endParaRPr/>
          </a:p>
        </p:txBody>
      </p:sp>
      <p:sp>
        <p:nvSpPr>
          <p:cNvPr id="24" name="object 24"/>
          <p:cNvSpPr/>
          <p:nvPr/>
        </p:nvSpPr>
        <p:spPr>
          <a:xfrm>
            <a:off x="6004559" y="2651760"/>
            <a:ext cx="30480" cy="30480"/>
          </a:xfrm>
          <a:custGeom>
            <a:avLst/>
            <a:gdLst/>
            <a:ahLst/>
            <a:cxnLst/>
            <a:rect l="l" t="t" r="r" b="b"/>
            <a:pathLst>
              <a:path w="30479" h="30480">
                <a:moveTo>
                  <a:pt x="22225" y="0"/>
                </a:moveTo>
                <a:lnTo>
                  <a:pt x="8254" y="0"/>
                </a:lnTo>
                <a:lnTo>
                  <a:pt x="5587" y="2793"/>
                </a:lnTo>
                <a:lnTo>
                  <a:pt x="0" y="8254"/>
                </a:lnTo>
                <a:lnTo>
                  <a:pt x="0" y="19430"/>
                </a:lnTo>
                <a:lnTo>
                  <a:pt x="5587" y="24891"/>
                </a:lnTo>
                <a:lnTo>
                  <a:pt x="8254" y="27686"/>
                </a:lnTo>
                <a:lnTo>
                  <a:pt x="16637" y="30479"/>
                </a:lnTo>
                <a:lnTo>
                  <a:pt x="22225" y="27686"/>
                </a:lnTo>
                <a:lnTo>
                  <a:pt x="27686" y="24891"/>
                </a:lnTo>
                <a:lnTo>
                  <a:pt x="30479" y="19430"/>
                </a:lnTo>
                <a:lnTo>
                  <a:pt x="30479" y="8254"/>
                </a:lnTo>
                <a:lnTo>
                  <a:pt x="27686" y="2793"/>
                </a:lnTo>
                <a:lnTo>
                  <a:pt x="22225" y="0"/>
                </a:lnTo>
                <a:close/>
              </a:path>
            </a:pathLst>
          </a:custGeom>
          <a:solidFill>
            <a:srgbClr val="BCBCBC"/>
          </a:solidFill>
        </p:spPr>
        <p:txBody>
          <a:bodyPr wrap="square" lIns="0" tIns="0" rIns="0" bIns="0" rtlCol="0"/>
          <a:lstStyle/>
          <a:p>
            <a:endParaRPr/>
          </a:p>
        </p:txBody>
      </p:sp>
      <p:sp>
        <p:nvSpPr>
          <p:cNvPr id="25" name="object 25"/>
          <p:cNvSpPr/>
          <p:nvPr/>
        </p:nvSpPr>
        <p:spPr>
          <a:xfrm>
            <a:off x="6004559" y="4673600"/>
            <a:ext cx="30480" cy="30480"/>
          </a:xfrm>
          <a:custGeom>
            <a:avLst/>
            <a:gdLst/>
            <a:ahLst/>
            <a:cxnLst/>
            <a:rect l="l" t="t" r="r" b="b"/>
            <a:pathLst>
              <a:path w="30479" h="30479">
                <a:moveTo>
                  <a:pt x="13842" y="0"/>
                </a:moveTo>
                <a:lnTo>
                  <a:pt x="8254" y="2539"/>
                </a:lnTo>
                <a:lnTo>
                  <a:pt x="2793" y="5080"/>
                </a:lnTo>
                <a:lnTo>
                  <a:pt x="0" y="10160"/>
                </a:lnTo>
                <a:lnTo>
                  <a:pt x="0" y="20319"/>
                </a:lnTo>
                <a:lnTo>
                  <a:pt x="2793" y="25400"/>
                </a:lnTo>
                <a:lnTo>
                  <a:pt x="8254" y="27939"/>
                </a:lnTo>
                <a:lnTo>
                  <a:pt x="13842" y="30480"/>
                </a:lnTo>
                <a:lnTo>
                  <a:pt x="22225" y="27939"/>
                </a:lnTo>
                <a:lnTo>
                  <a:pt x="24891" y="25400"/>
                </a:lnTo>
                <a:lnTo>
                  <a:pt x="30479" y="20319"/>
                </a:lnTo>
                <a:lnTo>
                  <a:pt x="30479" y="10160"/>
                </a:lnTo>
                <a:lnTo>
                  <a:pt x="24891" y="5080"/>
                </a:lnTo>
                <a:lnTo>
                  <a:pt x="22225" y="2539"/>
                </a:lnTo>
                <a:lnTo>
                  <a:pt x="13842" y="0"/>
                </a:lnTo>
                <a:close/>
              </a:path>
            </a:pathLst>
          </a:custGeom>
          <a:solidFill>
            <a:srgbClr val="BCBCBC"/>
          </a:solidFill>
        </p:spPr>
        <p:txBody>
          <a:bodyPr wrap="square" lIns="0" tIns="0" rIns="0" bIns="0" rtlCol="0"/>
          <a:lstStyle/>
          <a:p>
            <a:endParaRPr/>
          </a:p>
        </p:txBody>
      </p:sp>
      <p:sp>
        <p:nvSpPr>
          <p:cNvPr id="26" name="object 26"/>
          <p:cNvSpPr/>
          <p:nvPr/>
        </p:nvSpPr>
        <p:spPr>
          <a:xfrm>
            <a:off x="5618479" y="4602479"/>
            <a:ext cx="20320" cy="30480"/>
          </a:xfrm>
          <a:custGeom>
            <a:avLst/>
            <a:gdLst/>
            <a:ahLst/>
            <a:cxnLst/>
            <a:rect l="l" t="t" r="r" b="b"/>
            <a:pathLst>
              <a:path w="20320" h="30479">
                <a:moveTo>
                  <a:pt x="14732" y="0"/>
                </a:moveTo>
                <a:lnTo>
                  <a:pt x="7366" y="0"/>
                </a:lnTo>
                <a:lnTo>
                  <a:pt x="3683" y="2794"/>
                </a:lnTo>
                <a:lnTo>
                  <a:pt x="1905" y="8255"/>
                </a:lnTo>
                <a:lnTo>
                  <a:pt x="0" y="13843"/>
                </a:lnTo>
                <a:lnTo>
                  <a:pt x="1905" y="19431"/>
                </a:lnTo>
                <a:lnTo>
                  <a:pt x="3683" y="24892"/>
                </a:lnTo>
                <a:lnTo>
                  <a:pt x="11049" y="30480"/>
                </a:lnTo>
                <a:lnTo>
                  <a:pt x="18415" y="24892"/>
                </a:lnTo>
                <a:lnTo>
                  <a:pt x="20320" y="19431"/>
                </a:lnTo>
                <a:lnTo>
                  <a:pt x="20320" y="8255"/>
                </a:lnTo>
                <a:lnTo>
                  <a:pt x="18415" y="2794"/>
                </a:lnTo>
                <a:lnTo>
                  <a:pt x="14732" y="0"/>
                </a:lnTo>
                <a:close/>
              </a:path>
            </a:pathLst>
          </a:custGeom>
          <a:solidFill>
            <a:srgbClr val="BCBCBC"/>
          </a:solidFill>
        </p:spPr>
        <p:txBody>
          <a:bodyPr wrap="square" lIns="0" tIns="0" rIns="0" bIns="0" rtlCol="0"/>
          <a:lstStyle/>
          <a:p>
            <a:endParaRPr/>
          </a:p>
        </p:txBody>
      </p:sp>
      <p:sp>
        <p:nvSpPr>
          <p:cNvPr id="27" name="object 27"/>
          <p:cNvSpPr/>
          <p:nvPr/>
        </p:nvSpPr>
        <p:spPr>
          <a:xfrm>
            <a:off x="5303520" y="4368800"/>
            <a:ext cx="30480" cy="30480"/>
          </a:xfrm>
          <a:custGeom>
            <a:avLst/>
            <a:gdLst/>
            <a:ahLst/>
            <a:cxnLst/>
            <a:rect l="l" t="t" r="r" b="b"/>
            <a:pathLst>
              <a:path w="30479" h="30479">
                <a:moveTo>
                  <a:pt x="16637" y="0"/>
                </a:moveTo>
                <a:lnTo>
                  <a:pt x="8254" y="2793"/>
                </a:lnTo>
                <a:lnTo>
                  <a:pt x="5587" y="5587"/>
                </a:lnTo>
                <a:lnTo>
                  <a:pt x="0" y="11049"/>
                </a:lnTo>
                <a:lnTo>
                  <a:pt x="0" y="22225"/>
                </a:lnTo>
                <a:lnTo>
                  <a:pt x="5587" y="27686"/>
                </a:lnTo>
                <a:lnTo>
                  <a:pt x="8254" y="30480"/>
                </a:lnTo>
                <a:lnTo>
                  <a:pt x="22225" y="30480"/>
                </a:lnTo>
                <a:lnTo>
                  <a:pt x="24891" y="27686"/>
                </a:lnTo>
                <a:lnTo>
                  <a:pt x="30479" y="22225"/>
                </a:lnTo>
                <a:lnTo>
                  <a:pt x="30479" y="11049"/>
                </a:lnTo>
                <a:lnTo>
                  <a:pt x="24891" y="5587"/>
                </a:lnTo>
                <a:lnTo>
                  <a:pt x="22225" y="2793"/>
                </a:lnTo>
                <a:lnTo>
                  <a:pt x="16637" y="0"/>
                </a:lnTo>
                <a:close/>
              </a:path>
            </a:pathLst>
          </a:custGeom>
          <a:solidFill>
            <a:srgbClr val="BCBCBC"/>
          </a:solidFill>
        </p:spPr>
        <p:txBody>
          <a:bodyPr wrap="square" lIns="0" tIns="0" rIns="0" bIns="0" rtlCol="0"/>
          <a:lstStyle/>
          <a:p>
            <a:endParaRPr/>
          </a:p>
        </p:txBody>
      </p:sp>
      <p:sp>
        <p:nvSpPr>
          <p:cNvPr id="28" name="object 28"/>
          <p:cNvSpPr/>
          <p:nvPr/>
        </p:nvSpPr>
        <p:spPr>
          <a:xfrm>
            <a:off x="4998720" y="3657600"/>
            <a:ext cx="20320" cy="20320"/>
          </a:xfrm>
          <a:custGeom>
            <a:avLst/>
            <a:gdLst/>
            <a:ahLst/>
            <a:cxnLst/>
            <a:rect l="l" t="t" r="r" b="b"/>
            <a:pathLst>
              <a:path w="20320" h="20320">
                <a:moveTo>
                  <a:pt x="11049" y="0"/>
                </a:moveTo>
                <a:lnTo>
                  <a:pt x="7365" y="1905"/>
                </a:lnTo>
                <a:lnTo>
                  <a:pt x="3682" y="3682"/>
                </a:lnTo>
                <a:lnTo>
                  <a:pt x="1904" y="7366"/>
                </a:lnTo>
                <a:lnTo>
                  <a:pt x="0" y="11049"/>
                </a:lnTo>
                <a:lnTo>
                  <a:pt x="1904" y="14731"/>
                </a:lnTo>
                <a:lnTo>
                  <a:pt x="3682" y="18414"/>
                </a:lnTo>
                <a:lnTo>
                  <a:pt x="7365" y="20319"/>
                </a:lnTo>
                <a:lnTo>
                  <a:pt x="14731" y="20319"/>
                </a:lnTo>
                <a:lnTo>
                  <a:pt x="18414" y="18414"/>
                </a:lnTo>
                <a:lnTo>
                  <a:pt x="20319" y="14731"/>
                </a:lnTo>
                <a:lnTo>
                  <a:pt x="20319" y="7366"/>
                </a:lnTo>
                <a:lnTo>
                  <a:pt x="18414" y="3682"/>
                </a:lnTo>
                <a:lnTo>
                  <a:pt x="14731" y="1905"/>
                </a:lnTo>
                <a:lnTo>
                  <a:pt x="11049" y="0"/>
                </a:lnTo>
                <a:close/>
              </a:path>
            </a:pathLst>
          </a:custGeom>
          <a:solidFill>
            <a:srgbClr val="BCBCBC"/>
          </a:solidFill>
        </p:spPr>
        <p:txBody>
          <a:bodyPr wrap="square" lIns="0" tIns="0" rIns="0" bIns="0" rtlCol="0"/>
          <a:lstStyle/>
          <a:p>
            <a:endParaRPr/>
          </a:p>
        </p:txBody>
      </p:sp>
      <p:sp>
        <p:nvSpPr>
          <p:cNvPr id="29" name="object 29"/>
          <p:cNvSpPr/>
          <p:nvPr/>
        </p:nvSpPr>
        <p:spPr>
          <a:xfrm>
            <a:off x="5069840" y="4064000"/>
            <a:ext cx="30480" cy="30480"/>
          </a:xfrm>
          <a:custGeom>
            <a:avLst/>
            <a:gdLst/>
            <a:ahLst/>
            <a:cxnLst/>
            <a:rect l="l" t="t" r="r" b="b"/>
            <a:pathLst>
              <a:path w="30479" h="30479">
                <a:moveTo>
                  <a:pt x="16637" y="0"/>
                </a:moveTo>
                <a:lnTo>
                  <a:pt x="11049" y="2793"/>
                </a:lnTo>
                <a:lnTo>
                  <a:pt x="5587" y="5587"/>
                </a:lnTo>
                <a:lnTo>
                  <a:pt x="2794" y="11049"/>
                </a:lnTo>
                <a:lnTo>
                  <a:pt x="0" y="16637"/>
                </a:lnTo>
                <a:lnTo>
                  <a:pt x="2794" y="22225"/>
                </a:lnTo>
                <a:lnTo>
                  <a:pt x="5587" y="27686"/>
                </a:lnTo>
                <a:lnTo>
                  <a:pt x="11049" y="30480"/>
                </a:lnTo>
                <a:lnTo>
                  <a:pt x="22225" y="30480"/>
                </a:lnTo>
                <a:lnTo>
                  <a:pt x="27686" y="27686"/>
                </a:lnTo>
                <a:lnTo>
                  <a:pt x="30480" y="22225"/>
                </a:lnTo>
                <a:lnTo>
                  <a:pt x="30480" y="11049"/>
                </a:lnTo>
                <a:lnTo>
                  <a:pt x="27686" y="5587"/>
                </a:lnTo>
                <a:lnTo>
                  <a:pt x="22225" y="2793"/>
                </a:lnTo>
                <a:lnTo>
                  <a:pt x="16637" y="0"/>
                </a:lnTo>
                <a:close/>
              </a:path>
            </a:pathLst>
          </a:custGeom>
          <a:solidFill>
            <a:srgbClr val="BCBCBC"/>
          </a:solidFill>
        </p:spPr>
        <p:txBody>
          <a:bodyPr wrap="square" lIns="0" tIns="0" rIns="0" bIns="0" rtlCol="0"/>
          <a:lstStyle/>
          <a:p>
            <a:endParaRPr/>
          </a:p>
        </p:txBody>
      </p:sp>
      <p:sp>
        <p:nvSpPr>
          <p:cNvPr id="30" name="object 30"/>
          <p:cNvSpPr/>
          <p:nvPr/>
        </p:nvSpPr>
        <p:spPr>
          <a:xfrm>
            <a:off x="6929119" y="3281679"/>
            <a:ext cx="30480" cy="30480"/>
          </a:xfrm>
          <a:custGeom>
            <a:avLst/>
            <a:gdLst/>
            <a:ahLst/>
            <a:cxnLst/>
            <a:rect l="l" t="t" r="r" b="b"/>
            <a:pathLst>
              <a:path w="30479" h="30479">
                <a:moveTo>
                  <a:pt x="19430" y="0"/>
                </a:moveTo>
                <a:lnTo>
                  <a:pt x="8254" y="0"/>
                </a:lnTo>
                <a:lnTo>
                  <a:pt x="2794" y="2794"/>
                </a:lnTo>
                <a:lnTo>
                  <a:pt x="0" y="8255"/>
                </a:lnTo>
                <a:lnTo>
                  <a:pt x="0" y="22225"/>
                </a:lnTo>
                <a:lnTo>
                  <a:pt x="2794" y="24892"/>
                </a:lnTo>
                <a:lnTo>
                  <a:pt x="8254" y="30480"/>
                </a:lnTo>
                <a:lnTo>
                  <a:pt x="19430" y="30480"/>
                </a:lnTo>
                <a:lnTo>
                  <a:pt x="24891" y="24892"/>
                </a:lnTo>
                <a:lnTo>
                  <a:pt x="27685" y="22225"/>
                </a:lnTo>
                <a:lnTo>
                  <a:pt x="30479" y="13843"/>
                </a:lnTo>
                <a:lnTo>
                  <a:pt x="27685" y="8255"/>
                </a:lnTo>
                <a:lnTo>
                  <a:pt x="24891" y="2794"/>
                </a:lnTo>
                <a:lnTo>
                  <a:pt x="19430" y="0"/>
                </a:lnTo>
                <a:close/>
              </a:path>
            </a:pathLst>
          </a:custGeom>
          <a:solidFill>
            <a:srgbClr val="BCBCBC"/>
          </a:solidFill>
        </p:spPr>
        <p:txBody>
          <a:bodyPr wrap="square" lIns="0" tIns="0" rIns="0" bIns="0" rtlCol="0"/>
          <a:lstStyle/>
          <a:p>
            <a:endParaRPr/>
          </a:p>
        </p:txBody>
      </p:sp>
      <p:sp>
        <p:nvSpPr>
          <p:cNvPr id="31" name="object 31"/>
          <p:cNvSpPr/>
          <p:nvPr/>
        </p:nvSpPr>
        <p:spPr>
          <a:xfrm>
            <a:off x="6705600" y="2956560"/>
            <a:ext cx="30480" cy="20320"/>
          </a:xfrm>
          <a:custGeom>
            <a:avLst/>
            <a:gdLst/>
            <a:ahLst/>
            <a:cxnLst/>
            <a:rect l="l" t="t" r="r" b="b"/>
            <a:pathLst>
              <a:path w="30479" h="20319">
                <a:moveTo>
                  <a:pt x="22225" y="0"/>
                </a:moveTo>
                <a:lnTo>
                  <a:pt x="11049" y="0"/>
                </a:lnTo>
                <a:lnTo>
                  <a:pt x="2794" y="5587"/>
                </a:lnTo>
                <a:lnTo>
                  <a:pt x="0" y="11049"/>
                </a:lnTo>
                <a:lnTo>
                  <a:pt x="5588" y="18414"/>
                </a:lnTo>
                <a:lnTo>
                  <a:pt x="11049" y="20319"/>
                </a:lnTo>
                <a:lnTo>
                  <a:pt x="22225" y="20319"/>
                </a:lnTo>
                <a:lnTo>
                  <a:pt x="27685" y="18414"/>
                </a:lnTo>
                <a:lnTo>
                  <a:pt x="30479" y="14731"/>
                </a:lnTo>
                <a:lnTo>
                  <a:pt x="30479" y="5587"/>
                </a:lnTo>
                <a:lnTo>
                  <a:pt x="22225" y="0"/>
                </a:lnTo>
                <a:close/>
              </a:path>
            </a:pathLst>
          </a:custGeom>
          <a:solidFill>
            <a:srgbClr val="BCBCBC"/>
          </a:solidFill>
        </p:spPr>
        <p:txBody>
          <a:bodyPr wrap="square" lIns="0" tIns="0" rIns="0" bIns="0" rtlCol="0"/>
          <a:lstStyle/>
          <a:p>
            <a:endParaRPr/>
          </a:p>
        </p:txBody>
      </p:sp>
      <p:sp>
        <p:nvSpPr>
          <p:cNvPr id="32" name="object 32"/>
          <p:cNvSpPr/>
          <p:nvPr/>
        </p:nvSpPr>
        <p:spPr>
          <a:xfrm>
            <a:off x="6400800" y="2743200"/>
            <a:ext cx="20320" cy="30480"/>
          </a:xfrm>
          <a:custGeom>
            <a:avLst/>
            <a:gdLst/>
            <a:ahLst/>
            <a:cxnLst/>
            <a:rect l="l" t="t" r="r" b="b"/>
            <a:pathLst>
              <a:path w="20320" h="30480">
                <a:moveTo>
                  <a:pt x="14732" y="0"/>
                </a:moveTo>
                <a:lnTo>
                  <a:pt x="5587" y="0"/>
                </a:lnTo>
                <a:lnTo>
                  <a:pt x="3683" y="5587"/>
                </a:lnTo>
                <a:lnTo>
                  <a:pt x="1904" y="8254"/>
                </a:lnTo>
                <a:lnTo>
                  <a:pt x="0" y="16637"/>
                </a:lnTo>
                <a:lnTo>
                  <a:pt x="1904" y="22225"/>
                </a:lnTo>
                <a:lnTo>
                  <a:pt x="3683" y="24891"/>
                </a:lnTo>
                <a:lnTo>
                  <a:pt x="5587" y="30479"/>
                </a:lnTo>
                <a:lnTo>
                  <a:pt x="14732" y="30479"/>
                </a:lnTo>
                <a:lnTo>
                  <a:pt x="18414" y="24891"/>
                </a:lnTo>
                <a:lnTo>
                  <a:pt x="20320" y="22225"/>
                </a:lnTo>
                <a:lnTo>
                  <a:pt x="20320" y="8254"/>
                </a:lnTo>
                <a:lnTo>
                  <a:pt x="18414" y="5587"/>
                </a:lnTo>
                <a:lnTo>
                  <a:pt x="14732" y="0"/>
                </a:lnTo>
                <a:close/>
              </a:path>
            </a:pathLst>
          </a:custGeom>
          <a:solidFill>
            <a:srgbClr val="BCBCBC"/>
          </a:solidFill>
        </p:spPr>
        <p:txBody>
          <a:bodyPr wrap="square" lIns="0" tIns="0" rIns="0" bIns="0" rtlCol="0"/>
          <a:lstStyle/>
          <a:p>
            <a:endParaRPr/>
          </a:p>
        </p:txBody>
      </p:sp>
      <p:sp>
        <p:nvSpPr>
          <p:cNvPr id="33" name="object 33"/>
          <p:cNvSpPr/>
          <p:nvPr/>
        </p:nvSpPr>
        <p:spPr>
          <a:xfrm>
            <a:off x="6400800" y="4602479"/>
            <a:ext cx="20320" cy="30480"/>
          </a:xfrm>
          <a:custGeom>
            <a:avLst/>
            <a:gdLst/>
            <a:ahLst/>
            <a:cxnLst/>
            <a:rect l="l" t="t" r="r" b="b"/>
            <a:pathLst>
              <a:path w="20320" h="30479">
                <a:moveTo>
                  <a:pt x="14732" y="0"/>
                </a:moveTo>
                <a:lnTo>
                  <a:pt x="5587" y="0"/>
                </a:lnTo>
                <a:lnTo>
                  <a:pt x="3683" y="2794"/>
                </a:lnTo>
                <a:lnTo>
                  <a:pt x="1904" y="8255"/>
                </a:lnTo>
                <a:lnTo>
                  <a:pt x="0" y="13843"/>
                </a:lnTo>
                <a:lnTo>
                  <a:pt x="1904" y="19431"/>
                </a:lnTo>
                <a:lnTo>
                  <a:pt x="3683" y="24892"/>
                </a:lnTo>
                <a:lnTo>
                  <a:pt x="5587" y="27686"/>
                </a:lnTo>
                <a:lnTo>
                  <a:pt x="11049" y="30480"/>
                </a:lnTo>
                <a:lnTo>
                  <a:pt x="18414" y="24892"/>
                </a:lnTo>
                <a:lnTo>
                  <a:pt x="20320" y="19431"/>
                </a:lnTo>
                <a:lnTo>
                  <a:pt x="20320" y="8255"/>
                </a:lnTo>
                <a:lnTo>
                  <a:pt x="18414" y="2794"/>
                </a:lnTo>
                <a:lnTo>
                  <a:pt x="14732" y="0"/>
                </a:lnTo>
                <a:close/>
              </a:path>
            </a:pathLst>
          </a:custGeom>
          <a:solidFill>
            <a:srgbClr val="BCBCBC"/>
          </a:solidFill>
        </p:spPr>
        <p:txBody>
          <a:bodyPr wrap="square" lIns="0" tIns="0" rIns="0" bIns="0" rtlCol="0"/>
          <a:lstStyle/>
          <a:p>
            <a:endParaRPr/>
          </a:p>
        </p:txBody>
      </p:sp>
      <p:sp>
        <p:nvSpPr>
          <p:cNvPr id="34" name="object 34"/>
          <p:cNvSpPr/>
          <p:nvPr/>
        </p:nvSpPr>
        <p:spPr>
          <a:xfrm>
            <a:off x="6705600" y="4368800"/>
            <a:ext cx="30480" cy="30480"/>
          </a:xfrm>
          <a:custGeom>
            <a:avLst/>
            <a:gdLst/>
            <a:ahLst/>
            <a:cxnLst/>
            <a:rect l="l" t="t" r="r" b="b"/>
            <a:pathLst>
              <a:path w="30479" h="30479">
                <a:moveTo>
                  <a:pt x="16636" y="0"/>
                </a:moveTo>
                <a:lnTo>
                  <a:pt x="11049" y="2793"/>
                </a:lnTo>
                <a:lnTo>
                  <a:pt x="5588" y="5587"/>
                </a:lnTo>
                <a:lnTo>
                  <a:pt x="2794" y="11049"/>
                </a:lnTo>
                <a:lnTo>
                  <a:pt x="0" y="16637"/>
                </a:lnTo>
                <a:lnTo>
                  <a:pt x="2794" y="22225"/>
                </a:lnTo>
                <a:lnTo>
                  <a:pt x="5588" y="27686"/>
                </a:lnTo>
                <a:lnTo>
                  <a:pt x="11049" y="30480"/>
                </a:lnTo>
                <a:lnTo>
                  <a:pt x="22225" y="30480"/>
                </a:lnTo>
                <a:lnTo>
                  <a:pt x="27685" y="27686"/>
                </a:lnTo>
                <a:lnTo>
                  <a:pt x="30479" y="22225"/>
                </a:lnTo>
                <a:lnTo>
                  <a:pt x="30479" y="11049"/>
                </a:lnTo>
                <a:lnTo>
                  <a:pt x="27685" y="5587"/>
                </a:lnTo>
                <a:lnTo>
                  <a:pt x="22225" y="2793"/>
                </a:lnTo>
                <a:lnTo>
                  <a:pt x="16636" y="0"/>
                </a:lnTo>
                <a:close/>
              </a:path>
            </a:pathLst>
          </a:custGeom>
          <a:solidFill>
            <a:srgbClr val="BCBCBC"/>
          </a:solidFill>
        </p:spPr>
        <p:txBody>
          <a:bodyPr wrap="square" lIns="0" tIns="0" rIns="0" bIns="0" rtlCol="0"/>
          <a:lstStyle/>
          <a:p>
            <a:endParaRPr/>
          </a:p>
        </p:txBody>
      </p:sp>
      <p:sp>
        <p:nvSpPr>
          <p:cNvPr id="35" name="object 35"/>
          <p:cNvSpPr/>
          <p:nvPr/>
        </p:nvSpPr>
        <p:spPr>
          <a:xfrm>
            <a:off x="7000240" y="3667759"/>
            <a:ext cx="30480" cy="30480"/>
          </a:xfrm>
          <a:custGeom>
            <a:avLst/>
            <a:gdLst/>
            <a:ahLst/>
            <a:cxnLst/>
            <a:rect l="l" t="t" r="r" b="b"/>
            <a:pathLst>
              <a:path w="30479" h="30479">
                <a:moveTo>
                  <a:pt x="13842" y="0"/>
                </a:moveTo>
                <a:lnTo>
                  <a:pt x="8254" y="2539"/>
                </a:lnTo>
                <a:lnTo>
                  <a:pt x="2793" y="5079"/>
                </a:lnTo>
                <a:lnTo>
                  <a:pt x="0" y="10159"/>
                </a:lnTo>
                <a:lnTo>
                  <a:pt x="0" y="20319"/>
                </a:lnTo>
                <a:lnTo>
                  <a:pt x="2793" y="25400"/>
                </a:lnTo>
                <a:lnTo>
                  <a:pt x="8254" y="27939"/>
                </a:lnTo>
                <a:lnTo>
                  <a:pt x="13842" y="30479"/>
                </a:lnTo>
                <a:lnTo>
                  <a:pt x="22225" y="27939"/>
                </a:lnTo>
                <a:lnTo>
                  <a:pt x="24891" y="25400"/>
                </a:lnTo>
                <a:lnTo>
                  <a:pt x="30479" y="20319"/>
                </a:lnTo>
                <a:lnTo>
                  <a:pt x="30479" y="10159"/>
                </a:lnTo>
                <a:lnTo>
                  <a:pt x="24891" y="5079"/>
                </a:lnTo>
                <a:lnTo>
                  <a:pt x="22225" y="2539"/>
                </a:lnTo>
                <a:lnTo>
                  <a:pt x="13842" y="0"/>
                </a:lnTo>
                <a:close/>
              </a:path>
            </a:pathLst>
          </a:custGeom>
          <a:solidFill>
            <a:srgbClr val="BCBCBC"/>
          </a:solidFill>
        </p:spPr>
        <p:txBody>
          <a:bodyPr wrap="square" lIns="0" tIns="0" rIns="0" bIns="0" rtlCol="0"/>
          <a:lstStyle/>
          <a:p>
            <a:endParaRPr/>
          </a:p>
        </p:txBody>
      </p:sp>
      <p:sp>
        <p:nvSpPr>
          <p:cNvPr id="36" name="object 36"/>
          <p:cNvSpPr/>
          <p:nvPr/>
        </p:nvSpPr>
        <p:spPr>
          <a:xfrm>
            <a:off x="6929119" y="4064000"/>
            <a:ext cx="30480" cy="30480"/>
          </a:xfrm>
          <a:custGeom>
            <a:avLst/>
            <a:gdLst/>
            <a:ahLst/>
            <a:cxnLst/>
            <a:rect l="l" t="t" r="r" b="b"/>
            <a:pathLst>
              <a:path w="30479" h="30479">
                <a:moveTo>
                  <a:pt x="19430" y="0"/>
                </a:moveTo>
                <a:lnTo>
                  <a:pt x="8254" y="0"/>
                </a:lnTo>
                <a:lnTo>
                  <a:pt x="2794" y="2793"/>
                </a:lnTo>
                <a:lnTo>
                  <a:pt x="0" y="8255"/>
                </a:lnTo>
                <a:lnTo>
                  <a:pt x="0" y="19431"/>
                </a:lnTo>
                <a:lnTo>
                  <a:pt x="2794" y="24892"/>
                </a:lnTo>
                <a:lnTo>
                  <a:pt x="8254" y="27686"/>
                </a:lnTo>
                <a:lnTo>
                  <a:pt x="13843" y="30480"/>
                </a:lnTo>
                <a:lnTo>
                  <a:pt x="19430" y="27686"/>
                </a:lnTo>
                <a:lnTo>
                  <a:pt x="24891" y="24892"/>
                </a:lnTo>
                <a:lnTo>
                  <a:pt x="27685" y="19431"/>
                </a:lnTo>
                <a:lnTo>
                  <a:pt x="30479" y="13843"/>
                </a:lnTo>
                <a:lnTo>
                  <a:pt x="27685" y="8255"/>
                </a:lnTo>
                <a:lnTo>
                  <a:pt x="24891" y="2793"/>
                </a:lnTo>
                <a:lnTo>
                  <a:pt x="19430" y="0"/>
                </a:lnTo>
                <a:close/>
              </a:path>
            </a:pathLst>
          </a:custGeom>
          <a:solidFill>
            <a:srgbClr val="BCBCBC"/>
          </a:solidFill>
        </p:spPr>
        <p:txBody>
          <a:bodyPr wrap="square" lIns="0" tIns="0" rIns="0" bIns="0" rtlCol="0"/>
          <a:lstStyle/>
          <a:p>
            <a:endParaRPr/>
          </a:p>
        </p:txBody>
      </p:sp>
      <p:sp>
        <p:nvSpPr>
          <p:cNvPr id="37" name="object 37"/>
          <p:cNvSpPr/>
          <p:nvPr/>
        </p:nvSpPr>
        <p:spPr>
          <a:xfrm>
            <a:off x="5161279" y="2753360"/>
            <a:ext cx="1762760" cy="1935480"/>
          </a:xfrm>
          <a:prstGeom prst="rect">
            <a:avLst/>
          </a:prstGeom>
          <a:blipFill>
            <a:blip r:embed="rId3" cstate="print"/>
            <a:stretch>
              <a:fillRect/>
            </a:stretch>
          </a:blipFill>
        </p:spPr>
        <p:txBody>
          <a:bodyPr wrap="square" lIns="0" tIns="0" rIns="0" bIns="0" rtlCol="0"/>
          <a:lstStyle/>
          <a:p>
            <a:endParaRPr/>
          </a:p>
        </p:txBody>
      </p:sp>
      <p:sp>
        <p:nvSpPr>
          <p:cNvPr id="38" name="object 38"/>
          <p:cNvSpPr/>
          <p:nvPr/>
        </p:nvSpPr>
        <p:spPr>
          <a:xfrm>
            <a:off x="593407" y="526033"/>
            <a:ext cx="711835" cy="549275"/>
          </a:xfrm>
          <a:prstGeom prst="rect">
            <a:avLst/>
          </a:prstGeom>
          <a:blipFill>
            <a:blip r:embed="rId4" cstate="print"/>
            <a:stretch>
              <a:fillRect/>
            </a:stretch>
          </a:blipFill>
        </p:spPr>
        <p:txBody>
          <a:bodyPr wrap="square" lIns="0" tIns="0" rIns="0" bIns="0" rtlCol="0"/>
          <a:lstStyle/>
          <a:p>
            <a:endParaRPr/>
          </a:p>
        </p:txBody>
      </p:sp>
      <p:sp>
        <p:nvSpPr>
          <p:cNvPr id="39" name="object 39"/>
          <p:cNvSpPr/>
          <p:nvPr/>
        </p:nvSpPr>
        <p:spPr>
          <a:xfrm>
            <a:off x="949325" y="526033"/>
            <a:ext cx="889800" cy="549275"/>
          </a:xfrm>
          <a:prstGeom prst="rect">
            <a:avLst/>
          </a:prstGeom>
          <a:blipFill>
            <a:blip r:embed="rId5" cstate="print"/>
            <a:stretch>
              <a:fillRect/>
            </a:stretch>
          </a:blipFill>
        </p:spPr>
        <p:txBody>
          <a:bodyPr wrap="square" lIns="0" tIns="0" rIns="0" bIns="0" rtlCol="0"/>
          <a:lstStyle/>
          <a:p>
            <a:endParaRPr/>
          </a:p>
        </p:txBody>
      </p:sp>
      <p:sp>
        <p:nvSpPr>
          <p:cNvPr id="40" name="object 40"/>
          <p:cNvSpPr/>
          <p:nvPr/>
        </p:nvSpPr>
        <p:spPr>
          <a:xfrm>
            <a:off x="1661160" y="526033"/>
            <a:ext cx="1500759" cy="549275"/>
          </a:xfrm>
          <a:prstGeom prst="rect">
            <a:avLst/>
          </a:prstGeom>
          <a:blipFill>
            <a:blip r:embed="rId6" cstate="print"/>
            <a:stretch>
              <a:fillRect/>
            </a:stretch>
          </a:blipFill>
        </p:spPr>
        <p:txBody>
          <a:bodyPr wrap="square" lIns="0" tIns="0" rIns="0" bIns="0" rtlCol="0"/>
          <a:lstStyle/>
          <a:p>
            <a:endParaRPr/>
          </a:p>
        </p:txBody>
      </p:sp>
      <p:sp>
        <p:nvSpPr>
          <p:cNvPr id="41" name="object 41"/>
          <p:cNvSpPr txBox="1"/>
          <p:nvPr/>
        </p:nvSpPr>
        <p:spPr>
          <a:xfrm>
            <a:off x="580707" y="1054417"/>
            <a:ext cx="2785110" cy="197490"/>
          </a:xfrm>
          <a:prstGeom prst="rect">
            <a:avLst/>
          </a:prstGeom>
        </p:spPr>
        <p:txBody>
          <a:bodyPr vert="horz" wrap="square" lIns="0" tIns="12700" rIns="0" bIns="0" rtlCol="0">
            <a:spAutoFit/>
          </a:bodyPr>
          <a:lstStyle/>
          <a:p>
            <a:pPr marL="12700">
              <a:lnSpc>
                <a:spcPct val="100000"/>
              </a:lnSpc>
              <a:spcBef>
                <a:spcPts val="100"/>
              </a:spcBef>
            </a:pPr>
            <a:r>
              <a:rPr sz="1200" spc="-130" dirty="0">
                <a:latin typeface="Lucida Sans" panose="020B0602030504020204" pitchFamily="34" charset="77"/>
                <a:cs typeface="Arial Black"/>
              </a:rPr>
              <a:t>Objects</a:t>
            </a:r>
            <a:r>
              <a:rPr sz="1200" spc="-180" dirty="0">
                <a:latin typeface="Lucida Sans" panose="020B0602030504020204" pitchFamily="34" charset="77"/>
                <a:cs typeface="Arial Black"/>
              </a:rPr>
              <a:t> </a:t>
            </a:r>
            <a:r>
              <a:rPr sz="1200" spc="-130" dirty="0">
                <a:latin typeface="Lucida Sans" panose="020B0602030504020204" pitchFamily="34" charset="77"/>
                <a:cs typeface="Arial Black"/>
              </a:rPr>
              <a:t>chart</a:t>
            </a:r>
            <a:r>
              <a:rPr sz="1200" spc="-195" dirty="0">
                <a:latin typeface="Lucida Sans" panose="020B0602030504020204" pitchFamily="34" charset="77"/>
                <a:cs typeface="Arial Black"/>
              </a:rPr>
              <a:t> </a:t>
            </a:r>
            <a:r>
              <a:rPr sz="1200" spc="-75" dirty="0">
                <a:latin typeface="Lucida Sans" panose="020B0602030504020204" pitchFamily="34" charset="77"/>
                <a:cs typeface="Arial Black"/>
              </a:rPr>
              <a:t>from</a:t>
            </a:r>
            <a:r>
              <a:rPr sz="1200" spc="-165" dirty="0">
                <a:latin typeface="Lucida Sans" panose="020B0602030504020204" pitchFamily="34" charset="77"/>
                <a:cs typeface="Arial Black"/>
              </a:rPr>
              <a:t> </a:t>
            </a:r>
            <a:r>
              <a:rPr sz="1200" spc="-155" dirty="0">
                <a:latin typeface="Lucida Sans" panose="020B0602030504020204" pitchFamily="34" charset="77"/>
                <a:cs typeface="Arial Black"/>
              </a:rPr>
              <a:t>Accounts</a:t>
            </a:r>
            <a:r>
              <a:rPr sz="1200" spc="-275" dirty="0">
                <a:latin typeface="Lucida Sans" panose="020B0602030504020204" pitchFamily="34" charset="77"/>
                <a:cs typeface="Arial Black"/>
              </a:rPr>
              <a:t> </a:t>
            </a:r>
            <a:r>
              <a:rPr sz="1200" spc="-145" dirty="0">
                <a:latin typeface="Lucida Sans" panose="020B0602030504020204" pitchFamily="34" charset="77"/>
                <a:cs typeface="Arial Black"/>
              </a:rPr>
              <a:t>perspective</a:t>
            </a:r>
            <a:endParaRPr sz="1200">
              <a:latin typeface="Lucida Sans" panose="020B0602030504020204" pitchFamily="34" charset="77"/>
              <a:cs typeface="Arial Black"/>
            </a:endParaRPr>
          </a:p>
        </p:txBody>
      </p:sp>
      <p:sp>
        <p:nvSpPr>
          <p:cNvPr id="42" name="object 42"/>
          <p:cNvSpPr/>
          <p:nvPr/>
        </p:nvSpPr>
        <p:spPr>
          <a:xfrm>
            <a:off x="5303520" y="1564639"/>
            <a:ext cx="436879" cy="304800"/>
          </a:xfrm>
          <a:prstGeom prst="rect">
            <a:avLst/>
          </a:prstGeom>
          <a:blipFill>
            <a:blip r:embed="rId7" cstate="print"/>
            <a:stretch>
              <a:fillRect/>
            </a:stretch>
          </a:blipFill>
        </p:spPr>
        <p:txBody>
          <a:bodyPr wrap="square" lIns="0" tIns="0" rIns="0" bIns="0" rtlCol="0"/>
          <a:lstStyle/>
          <a:p>
            <a:endParaRPr/>
          </a:p>
        </p:txBody>
      </p:sp>
      <p:sp>
        <p:nvSpPr>
          <p:cNvPr id="43" name="object 43"/>
          <p:cNvSpPr txBox="1"/>
          <p:nvPr/>
        </p:nvSpPr>
        <p:spPr>
          <a:xfrm>
            <a:off x="5809615" y="1582356"/>
            <a:ext cx="842644"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Lucida Sans" panose="020B0602030504020204" pitchFamily="34" charset="77"/>
                <a:cs typeface="Arial"/>
              </a:rPr>
              <a:t>Mobile</a:t>
            </a:r>
            <a:r>
              <a:rPr sz="1200" spc="-45" dirty="0">
                <a:latin typeface="Lucida Sans" panose="020B0602030504020204" pitchFamily="34" charset="77"/>
                <a:cs typeface="Arial"/>
              </a:rPr>
              <a:t> </a:t>
            </a:r>
            <a:r>
              <a:rPr sz="1200" spc="15" dirty="0">
                <a:latin typeface="Lucida Sans" panose="020B0602030504020204" pitchFamily="34" charset="77"/>
                <a:cs typeface="Arial"/>
              </a:rPr>
              <a:t>app</a:t>
            </a:r>
            <a:endParaRPr sz="1200" dirty="0">
              <a:latin typeface="Lucida Sans" panose="020B0602030504020204" pitchFamily="34" charset="77"/>
              <a:cs typeface="Arial"/>
            </a:endParaRPr>
          </a:p>
        </p:txBody>
      </p:sp>
      <p:sp>
        <p:nvSpPr>
          <p:cNvPr id="44" name="object 44"/>
          <p:cNvSpPr/>
          <p:nvPr/>
        </p:nvSpPr>
        <p:spPr>
          <a:xfrm>
            <a:off x="1727200" y="2113279"/>
            <a:ext cx="396239" cy="396239"/>
          </a:xfrm>
          <a:prstGeom prst="rect">
            <a:avLst/>
          </a:prstGeom>
          <a:blipFill>
            <a:blip r:embed="rId8" cstate="print"/>
            <a:stretch>
              <a:fillRect/>
            </a:stretch>
          </a:blipFill>
        </p:spPr>
        <p:txBody>
          <a:bodyPr wrap="square" lIns="0" tIns="0" rIns="0" bIns="0" rtlCol="0"/>
          <a:lstStyle/>
          <a:p>
            <a:endParaRPr/>
          </a:p>
        </p:txBody>
      </p:sp>
      <p:sp>
        <p:nvSpPr>
          <p:cNvPr id="45" name="object 45"/>
          <p:cNvSpPr txBox="1"/>
          <p:nvPr/>
        </p:nvSpPr>
        <p:spPr>
          <a:xfrm>
            <a:off x="2176526" y="2205037"/>
            <a:ext cx="841375"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Lucida Sans" panose="020B0602030504020204" pitchFamily="34" charset="77"/>
                <a:cs typeface="Arial"/>
              </a:rPr>
              <a:t>Campaigns</a:t>
            </a:r>
            <a:endParaRPr sz="1200" dirty="0">
              <a:latin typeface="Lucida Sans" panose="020B0602030504020204" pitchFamily="34" charset="77"/>
              <a:cs typeface="Arial"/>
            </a:endParaRPr>
          </a:p>
        </p:txBody>
      </p:sp>
      <p:sp>
        <p:nvSpPr>
          <p:cNvPr id="46" name="object 46"/>
          <p:cNvSpPr/>
          <p:nvPr/>
        </p:nvSpPr>
        <p:spPr>
          <a:xfrm>
            <a:off x="2194560" y="2773679"/>
            <a:ext cx="396239" cy="396239"/>
          </a:xfrm>
          <a:prstGeom prst="rect">
            <a:avLst/>
          </a:prstGeom>
          <a:blipFill>
            <a:blip r:embed="rId9" cstate="print"/>
            <a:stretch>
              <a:fillRect/>
            </a:stretch>
          </a:blipFill>
        </p:spPr>
        <p:txBody>
          <a:bodyPr wrap="square" lIns="0" tIns="0" rIns="0" bIns="0" rtlCol="0"/>
          <a:lstStyle/>
          <a:p>
            <a:endParaRPr/>
          </a:p>
        </p:txBody>
      </p:sp>
      <p:sp>
        <p:nvSpPr>
          <p:cNvPr id="47" name="object 47"/>
          <p:cNvSpPr txBox="1"/>
          <p:nvPr/>
        </p:nvSpPr>
        <p:spPr>
          <a:xfrm>
            <a:off x="2628645" y="2864548"/>
            <a:ext cx="678180" cy="197490"/>
          </a:xfrm>
          <a:prstGeom prst="rect">
            <a:avLst/>
          </a:prstGeom>
        </p:spPr>
        <p:txBody>
          <a:bodyPr vert="horz" wrap="square" lIns="0" tIns="12700" rIns="0" bIns="0" rtlCol="0">
            <a:spAutoFit/>
          </a:bodyPr>
          <a:lstStyle/>
          <a:p>
            <a:pPr marL="12700">
              <a:lnSpc>
                <a:spcPct val="100000"/>
              </a:lnSpc>
              <a:spcBef>
                <a:spcPts val="100"/>
              </a:spcBef>
            </a:pPr>
            <a:r>
              <a:rPr sz="1200" spc="-70" dirty="0">
                <a:latin typeface="Lucida Sans" panose="020B0602030504020204" pitchFamily="34" charset="77"/>
                <a:cs typeface="Arial"/>
              </a:rPr>
              <a:t>C</a:t>
            </a:r>
            <a:r>
              <a:rPr sz="1200" spc="-15" dirty="0">
                <a:latin typeface="Lucida Sans" panose="020B0602030504020204" pitchFamily="34" charset="77"/>
                <a:cs typeface="Arial"/>
              </a:rPr>
              <a:t>o</a:t>
            </a:r>
            <a:r>
              <a:rPr sz="1200" spc="65" dirty="0">
                <a:latin typeface="Lucida Sans" panose="020B0602030504020204" pitchFamily="34" charset="77"/>
                <a:cs typeface="Arial"/>
              </a:rPr>
              <a:t>n</a:t>
            </a:r>
            <a:r>
              <a:rPr sz="1200" spc="75" dirty="0">
                <a:latin typeface="Lucida Sans" panose="020B0602030504020204" pitchFamily="34" charset="77"/>
                <a:cs typeface="Arial"/>
              </a:rPr>
              <a:t>t</a:t>
            </a:r>
            <a:r>
              <a:rPr sz="1200" spc="50" dirty="0">
                <a:latin typeface="Lucida Sans" panose="020B0602030504020204" pitchFamily="34" charset="77"/>
                <a:cs typeface="Arial"/>
              </a:rPr>
              <a:t>a</a:t>
            </a:r>
            <a:r>
              <a:rPr sz="1200" spc="-110" dirty="0">
                <a:latin typeface="Lucida Sans" panose="020B0602030504020204" pitchFamily="34" charset="77"/>
                <a:cs typeface="Arial"/>
              </a:rPr>
              <a:t>c</a:t>
            </a:r>
            <a:r>
              <a:rPr sz="1200" spc="75" dirty="0">
                <a:latin typeface="Lucida Sans" panose="020B0602030504020204" pitchFamily="34" charset="77"/>
                <a:cs typeface="Arial"/>
              </a:rPr>
              <a:t>t</a:t>
            </a:r>
            <a:r>
              <a:rPr sz="1200" spc="-85" dirty="0">
                <a:latin typeface="Lucida Sans" panose="020B0602030504020204" pitchFamily="34" charset="77"/>
                <a:cs typeface="Arial"/>
              </a:rPr>
              <a:t>s</a:t>
            </a:r>
            <a:endParaRPr sz="1200" dirty="0">
              <a:latin typeface="Lucida Sans" panose="020B0602030504020204" pitchFamily="34" charset="77"/>
              <a:cs typeface="Arial"/>
            </a:endParaRPr>
          </a:p>
        </p:txBody>
      </p:sp>
      <p:sp>
        <p:nvSpPr>
          <p:cNvPr id="48" name="object 48"/>
          <p:cNvSpPr/>
          <p:nvPr/>
        </p:nvSpPr>
        <p:spPr>
          <a:xfrm>
            <a:off x="1706879" y="4815840"/>
            <a:ext cx="396239" cy="396239"/>
          </a:xfrm>
          <a:prstGeom prst="rect">
            <a:avLst/>
          </a:prstGeom>
          <a:blipFill>
            <a:blip r:embed="rId10" cstate="print"/>
            <a:stretch>
              <a:fillRect/>
            </a:stretch>
          </a:blipFill>
        </p:spPr>
        <p:txBody>
          <a:bodyPr wrap="square" lIns="0" tIns="0" rIns="0" bIns="0" rtlCol="0"/>
          <a:lstStyle/>
          <a:p>
            <a:endParaRPr/>
          </a:p>
        </p:txBody>
      </p:sp>
      <p:sp>
        <p:nvSpPr>
          <p:cNvPr id="49" name="object 49"/>
          <p:cNvSpPr txBox="1"/>
          <p:nvPr/>
        </p:nvSpPr>
        <p:spPr>
          <a:xfrm>
            <a:off x="2186051" y="4910137"/>
            <a:ext cx="563245" cy="197490"/>
          </a:xfrm>
          <a:prstGeom prst="rect">
            <a:avLst/>
          </a:prstGeom>
        </p:spPr>
        <p:txBody>
          <a:bodyPr vert="horz" wrap="square" lIns="0" tIns="12700" rIns="0" bIns="0" rtlCol="0">
            <a:spAutoFit/>
          </a:bodyPr>
          <a:lstStyle/>
          <a:p>
            <a:pPr marL="12700">
              <a:lnSpc>
                <a:spcPct val="100000"/>
              </a:lnSpc>
              <a:spcBef>
                <a:spcPts val="100"/>
              </a:spcBef>
            </a:pPr>
            <a:r>
              <a:rPr sz="1200" spc="-10" dirty="0">
                <a:latin typeface="Lucida Sans" panose="020B0602030504020204" pitchFamily="34" charset="77"/>
                <a:cs typeface="Arial"/>
              </a:rPr>
              <a:t>Aircraft</a:t>
            </a:r>
            <a:endParaRPr sz="1200" dirty="0">
              <a:latin typeface="Lucida Sans" panose="020B0602030504020204" pitchFamily="34" charset="77"/>
              <a:cs typeface="Arial"/>
            </a:endParaRPr>
          </a:p>
        </p:txBody>
      </p:sp>
      <p:sp>
        <p:nvSpPr>
          <p:cNvPr id="50" name="object 50"/>
          <p:cNvSpPr/>
          <p:nvPr/>
        </p:nvSpPr>
        <p:spPr>
          <a:xfrm>
            <a:off x="2184400" y="4124959"/>
            <a:ext cx="396239" cy="396239"/>
          </a:xfrm>
          <a:prstGeom prst="rect">
            <a:avLst/>
          </a:prstGeom>
          <a:blipFill>
            <a:blip r:embed="rId11" cstate="print"/>
            <a:stretch>
              <a:fillRect/>
            </a:stretch>
          </a:blipFill>
        </p:spPr>
        <p:txBody>
          <a:bodyPr wrap="square" lIns="0" tIns="0" rIns="0" bIns="0" rtlCol="0"/>
          <a:lstStyle/>
          <a:p>
            <a:endParaRPr/>
          </a:p>
        </p:txBody>
      </p:sp>
      <p:sp>
        <p:nvSpPr>
          <p:cNvPr id="51" name="object 51"/>
          <p:cNvSpPr/>
          <p:nvPr/>
        </p:nvSpPr>
        <p:spPr>
          <a:xfrm>
            <a:off x="8910319" y="2346960"/>
            <a:ext cx="396240" cy="396239"/>
          </a:xfrm>
          <a:prstGeom prst="rect">
            <a:avLst/>
          </a:prstGeom>
          <a:blipFill>
            <a:blip r:embed="rId12" cstate="print"/>
            <a:stretch>
              <a:fillRect/>
            </a:stretch>
          </a:blipFill>
        </p:spPr>
        <p:txBody>
          <a:bodyPr wrap="square" lIns="0" tIns="0" rIns="0" bIns="0" rtlCol="0"/>
          <a:lstStyle/>
          <a:p>
            <a:endParaRPr/>
          </a:p>
        </p:txBody>
      </p:sp>
      <p:sp>
        <p:nvSpPr>
          <p:cNvPr id="52" name="object 52"/>
          <p:cNvSpPr txBox="1"/>
          <p:nvPr/>
        </p:nvSpPr>
        <p:spPr>
          <a:xfrm>
            <a:off x="2614676" y="4227766"/>
            <a:ext cx="1656080" cy="197490"/>
          </a:xfrm>
          <a:prstGeom prst="rect">
            <a:avLst/>
          </a:prstGeom>
        </p:spPr>
        <p:txBody>
          <a:bodyPr vert="horz" wrap="square" lIns="0" tIns="12700" rIns="0" bIns="0" rtlCol="0">
            <a:spAutoFit/>
          </a:bodyPr>
          <a:lstStyle/>
          <a:p>
            <a:pPr marL="12700">
              <a:lnSpc>
                <a:spcPct val="100000"/>
              </a:lnSpc>
              <a:spcBef>
                <a:spcPts val="100"/>
              </a:spcBef>
              <a:tabLst>
                <a:tab pos="1642745" algn="l"/>
              </a:tabLst>
            </a:pPr>
            <a:r>
              <a:rPr sz="1200" spc="15" dirty="0">
                <a:latin typeface="Lucida Sans" panose="020B0602030504020204" pitchFamily="34" charset="77"/>
                <a:cs typeface="Arial"/>
              </a:rPr>
              <a:t>Opportunities  </a:t>
            </a:r>
            <a:r>
              <a:rPr sz="1200" spc="-70" dirty="0">
                <a:latin typeface="Lucida Sans" panose="020B0602030504020204" pitchFamily="34" charset="77"/>
                <a:cs typeface="Arial"/>
              </a:rPr>
              <a:t> </a:t>
            </a:r>
            <a:r>
              <a:rPr sz="1200" u="dash" dirty="0">
                <a:uFill>
                  <a:solidFill>
                    <a:srgbClr val="E3E3E3"/>
                  </a:solidFill>
                </a:uFill>
                <a:latin typeface="Times New Roman"/>
                <a:cs typeface="Times New Roman"/>
              </a:rPr>
              <a:t> 	</a:t>
            </a:r>
            <a:endParaRPr sz="1200" dirty="0">
              <a:latin typeface="Times New Roman"/>
              <a:cs typeface="Times New Roman"/>
            </a:endParaRPr>
          </a:p>
        </p:txBody>
      </p:sp>
      <p:sp>
        <p:nvSpPr>
          <p:cNvPr id="53" name="object 53"/>
          <p:cNvSpPr txBox="1"/>
          <p:nvPr/>
        </p:nvSpPr>
        <p:spPr>
          <a:xfrm>
            <a:off x="9369806" y="2453703"/>
            <a:ext cx="354330" cy="197490"/>
          </a:xfrm>
          <a:prstGeom prst="rect">
            <a:avLst/>
          </a:prstGeom>
        </p:spPr>
        <p:txBody>
          <a:bodyPr vert="horz" wrap="square" lIns="0" tIns="12700" rIns="0" bIns="0" rtlCol="0">
            <a:spAutoFit/>
          </a:bodyPr>
          <a:lstStyle/>
          <a:p>
            <a:pPr marL="12700">
              <a:lnSpc>
                <a:spcPct val="100000"/>
              </a:lnSpc>
              <a:spcBef>
                <a:spcPts val="100"/>
              </a:spcBef>
            </a:pPr>
            <a:r>
              <a:rPr sz="1200" spc="-70" dirty="0">
                <a:latin typeface="Lucida Sans" panose="020B0602030504020204" pitchFamily="34" charset="77"/>
                <a:cs typeface="Arial"/>
              </a:rPr>
              <a:t>F</a:t>
            </a:r>
            <a:r>
              <a:rPr sz="1200" spc="-45" dirty="0">
                <a:latin typeface="Lucida Sans" panose="020B0602030504020204" pitchFamily="34" charset="77"/>
                <a:cs typeface="Arial"/>
              </a:rPr>
              <a:t>i</a:t>
            </a:r>
            <a:r>
              <a:rPr sz="1200" spc="-20" dirty="0">
                <a:latin typeface="Lucida Sans" panose="020B0602030504020204" pitchFamily="34" charset="77"/>
                <a:cs typeface="Arial"/>
              </a:rPr>
              <a:t>l</a:t>
            </a:r>
            <a:r>
              <a:rPr sz="1200" spc="50" dirty="0">
                <a:latin typeface="Lucida Sans" panose="020B0602030504020204" pitchFamily="34" charset="77"/>
                <a:cs typeface="Arial"/>
              </a:rPr>
              <a:t>e</a:t>
            </a:r>
            <a:r>
              <a:rPr sz="1200" spc="-85" dirty="0">
                <a:latin typeface="Lucida Sans" panose="020B0602030504020204" pitchFamily="34" charset="77"/>
                <a:cs typeface="Arial"/>
              </a:rPr>
              <a:t>s</a:t>
            </a:r>
            <a:endParaRPr sz="1200" dirty="0">
              <a:latin typeface="Lucida Sans" panose="020B0602030504020204" pitchFamily="34" charset="77"/>
              <a:cs typeface="Arial"/>
            </a:endParaRPr>
          </a:p>
        </p:txBody>
      </p:sp>
      <p:sp>
        <p:nvSpPr>
          <p:cNvPr id="54" name="object 54"/>
          <p:cNvSpPr/>
          <p:nvPr/>
        </p:nvSpPr>
        <p:spPr>
          <a:xfrm>
            <a:off x="8920480" y="3068320"/>
            <a:ext cx="396240" cy="396239"/>
          </a:xfrm>
          <a:prstGeom prst="rect">
            <a:avLst/>
          </a:prstGeom>
          <a:blipFill>
            <a:blip r:embed="rId13" cstate="print"/>
            <a:stretch>
              <a:fillRect/>
            </a:stretch>
          </a:blipFill>
        </p:spPr>
        <p:txBody>
          <a:bodyPr wrap="square" lIns="0" tIns="0" rIns="0" bIns="0" rtlCol="0"/>
          <a:lstStyle/>
          <a:p>
            <a:endParaRPr/>
          </a:p>
        </p:txBody>
      </p:sp>
      <p:sp>
        <p:nvSpPr>
          <p:cNvPr id="55" name="object 55"/>
          <p:cNvSpPr txBox="1"/>
          <p:nvPr/>
        </p:nvSpPr>
        <p:spPr>
          <a:xfrm>
            <a:off x="9382379" y="3167062"/>
            <a:ext cx="465455" cy="197490"/>
          </a:xfrm>
          <a:prstGeom prst="rect">
            <a:avLst/>
          </a:prstGeom>
        </p:spPr>
        <p:txBody>
          <a:bodyPr vert="horz" wrap="square" lIns="0" tIns="12700" rIns="0" bIns="0" rtlCol="0">
            <a:spAutoFit/>
          </a:bodyPr>
          <a:lstStyle/>
          <a:p>
            <a:pPr marL="12700">
              <a:lnSpc>
                <a:spcPct val="100000"/>
              </a:lnSpc>
              <a:spcBef>
                <a:spcPts val="100"/>
              </a:spcBef>
            </a:pPr>
            <a:r>
              <a:rPr sz="1200" spc="90" dirty="0">
                <a:latin typeface="Lucida Sans" panose="020B0602030504020204" pitchFamily="34" charset="77"/>
                <a:cs typeface="Arial"/>
              </a:rPr>
              <a:t>N</a:t>
            </a:r>
            <a:r>
              <a:rPr sz="1200" spc="-15" dirty="0">
                <a:latin typeface="Lucida Sans" panose="020B0602030504020204" pitchFamily="34" charset="77"/>
                <a:cs typeface="Arial"/>
              </a:rPr>
              <a:t>o</a:t>
            </a:r>
            <a:r>
              <a:rPr sz="1200" spc="75" dirty="0">
                <a:latin typeface="Lucida Sans" panose="020B0602030504020204" pitchFamily="34" charset="77"/>
                <a:cs typeface="Arial"/>
              </a:rPr>
              <a:t>t</a:t>
            </a:r>
            <a:r>
              <a:rPr sz="1200" spc="50" dirty="0">
                <a:latin typeface="Lucida Sans" panose="020B0602030504020204" pitchFamily="34" charset="77"/>
                <a:cs typeface="Arial"/>
              </a:rPr>
              <a:t>e</a:t>
            </a:r>
            <a:r>
              <a:rPr sz="1200" spc="-85" dirty="0">
                <a:latin typeface="Lucida Sans" panose="020B0602030504020204" pitchFamily="34" charset="77"/>
                <a:cs typeface="Arial"/>
              </a:rPr>
              <a:t>s</a:t>
            </a:r>
            <a:endParaRPr sz="1200" dirty="0">
              <a:latin typeface="Lucida Sans" panose="020B0602030504020204" pitchFamily="34" charset="77"/>
              <a:cs typeface="Arial"/>
            </a:endParaRPr>
          </a:p>
        </p:txBody>
      </p:sp>
      <p:graphicFrame>
        <p:nvGraphicFramePr>
          <p:cNvPr id="56" name="object 56"/>
          <p:cNvGraphicFramePr>
            <a:graphicFrameLocks noGrp="1"/>
          </p:cNvGraphicFramePr>
          <p:nvPr/>
        </p:nvGraphicFramePr>
        <p:xfrm>
          <a:off x="8082280" y="2352039"/>
          <a:ext cx="695958" cy="2645789"/>
        </p:xfrm>
        <a:graphic>
          <a:graphicData uri="http://schemas.openxmlformats.org/drawingml/2006/table">
            <a:tbl>
              <a:tblPr firstRow="1" bandRow="1">
                <a:tableStyleId>{2D5ABB26-0587-4C30-8999-92F81FD0307C}</a:tableStyleId>
              </a:tblPr>
              <a:tblGrid>
                <a:gridCol w="274320">
                  <a:extLst>
                    <a:ext uri="{9D8B030D-6E8A-4147-A177-3AD203B41FA5}">
                      <a16:colId xmlns:a16="http://schemas.microsoft.com/office/drawing/2014/main" val="20000"/>
                    </a:ext>
                  </a:extLst>
                </a:gridCol>
                <a:gridCol w="182879">
                  <a:extLst>
                    <a:ext uri="{9D8B030D-6E8A-4147-A177-3AD203B41FA5}">
                      <a16:colId xmlns:a16="http://schemas.microsoft.com/office/drawing/2014/main" val="20001"/>
                    </a:ext>
                  </a:extLst>
                </a:gridCol>
                <a:gridCol w="238759">
                  <a:extLst>
                    <a:ext uri="{9D8B030D-6E8A-4147-A177-3AD203B41FA5}">
                      <a16:colId xmlns:a16="http://schemas.microsoft.com/office/drawing/2014/main" val="20002"/>
                    </a:ext>
                  </a:extLst>
                </a:gridCol>
              </a:tblGrid>
              <a:tr h="203200">
                <a:tc>
                  <a:txBody>
                    <a:bodyPr/>
                    <a:lstStyle/>
                    <a:p>
                      <a:pPr>
                        <a:lnSpc>
                          <a:spcPct val="100000"/>
                        </a:lnSpc>
                      </a:pPr>
                      <a:endParaRPr sz="1000">
                        <a:latin typeface="Times New Roman"/>
                        <a:cs typeface="Times New Roman"/>
                      </a:endParaRPr>
                    </a:p>
                  </a:txBody>
                  <a:tcPr marL="0" marR="0" marT="0" marB="0">
                    <a:lnR w="12700">
                      <a:solidFill>
                        <a:srgbClr val="E3E3E3"/>
                      </a:solidFill>
                      <a:prstDash val="solid"/>
                    </a:lnR>
                    <a:lnB w="12700">
                      <a:solidFill>
                        <a:srgbClr val="E3E3E3"/>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E3E3E3"/>
                      </a:solidFill>
                      <a:prstDash val="solid"/>
                    </a:lnL>
                    <a:lnR w="12700">
                      <a:solidFill>
                        <a:srgbClr val="E3E3E3"/>
                      </a:solidFill>
                      <a:prstDash val="solid"/>
                    </a:lnR>
                    <a:lnB w="12700">
                      <a:solidFill>
                        <a:srgbClr val="E3E3E3"/>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E3E3E3"/>
                      </a:solidFill>
                      <a:prstDash val="solid"/>
                    </a:lnL>
                    <a:lnB w="12700">
                      <a:solidFill>
                        <a:srgbClr val="E3E3E3"/>
                      </a:solidFill>
                      <a:prstDash val="solid"/>
                    </a:lnB>
                  </a:tcPr>
                </a:tc>
                <a:extLst>
                  <a:ext uri="{0D108BD9-81ED-4DB2-BD59-A6C34878D82A}">
                    <a16:rowId xmlns:a16="http://schemas.microsoft.com/office/drawing/2014/main" val="10000"/>
                  </a:ext>
                </a:extLst>
              </a:tr>
              <a:tr h="741680">
                <a:tc>
                  <a:txBody>
                    <a:bodyPr/>
                    <a:lstStyle/>
                    <a:p>
                      <a:pPr>
                        <a:lnSpc>
                          <a:spcPct val="100000"/>
                        </a:lnSpc>
                      </a:pPr>
                      <a:endParaRPr sz="1000">
                        <a:latin typeface="Times New Roman"/>
                        <a:cs typeface="Times New Roman"/>
                      </a:endParaRPr>
                    </a:p>
                  </a:txBody>
                  <a:tcPr marL="0" marR="0" marT="0" marB="0">
                    <a:lnR w="12700">
                      <a:solidFill>
                        <a:srgbClr val="E3E3E3"/>
                      </a:solidFill>
                      <a:prstDash val="solid"/>
                    </a:lnR>
                    <a:lnT w="12700">
                      <a:solidFill>
                        <a:srgbClr val="E3E3E3"/>
                      </a:solidFill>
                      <a:prstDash val="solid"/>
                    </a:lnT>
                    <a:lnB w="12700">
                      <a:solidFill>
                        <a:srgbClr val="E3E3E3"/>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E3E3E3"/>
                      </a:solidFill>
                      <a:prstDash val="solid"/>
                    </a:lnL>
                    <a:lnR w="12700">
                      <a:solidFill>
                        <a:srgbClr val="E3E3E3"/>
                      </a:solidFill>
                      <a:prstDash val="solid"/>
                    </a:lnR>
                    <a:lnT w="12700">
                      <a:solidFill>
                        <a:srgbClr val="E3E3E3"/>
                      </a:solidFill>
                      <a:prstDash val="solid"/>
                    </a:lnT>
                    <a:lnB w="12700">
                      <a:solidFill>
                        <a:srgbClr val="E3E3E3"/>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E3E3E3"/>
                      </a:solidFill>
                      <a:prstDash val="solid"/>
                    </a:lnL>
                    <a:lnT w="12700">
                      <a:solidFill>
                        <a:srgbClr val="E3E3E3"/>
                      </a:solidFill>
                      <a:prstDash val="solid"/>
                    </a:lnT>
                    <a:lnB w="12700">
                      <a:solidFill>
                        <a:srgbClr val="E3E3E3"/>
                      </a:solidFill>
                      <a:prstDash val="solid"/>
                    </a:lnB>
                  </a:tcPr>
                </a:tc>
                <a:extLst>
                  <a:ext uri="{0D108BD9-81ED-4DB2-BD59-A6C34878D82A}">
                    <a16:rowId xmlns:a16="http://schemas.microsoft.com/office/drawing/2014/main" val="10001"/>
                  </a:ext>
                </a:extLst>
              </a:tr>
              <a:tr h="761999">
                <a:tc>
                  <a:txBody>
                    <a:bodyPr/>
                    <a:lstStyle/>
                    <a:p>
                      <a:pPr>
                        <a:lnSpc>
                          <a:spcPct val="100000"/>
                        </a:lnSpc>
                      </a:pPr>
                      <a:endParaRPr sz="1000">
                        <a:latin typeface="Times New Roman"/>
                        <a:cs typeface="Times New Roman"/>
                      </a:endParaRPr>
                    </a:p>
                  </a:txBody>
                  <a:tcPr marL="0" marR="0" marT="0" marB="0">
                    <a:lnR w="12700">
                      <a:solidFill>
                        <a:srgbClr val="E3E3E3"/>
                      </a:solidFill>
                      <a:prstDash val="solid"/>
                    </a:lnR>
                    <a:lnT w="12700">
                      <a:solidFill>
                        <a:srgbClr val="E3E3E3"/>
                      </a:solidFill>
                      <a:prstDash val="solid"/>
                    </a:lnT>
                    <a:lnB w="12700">
                      <a:solidFill>
                        <a:srgbClr val="E3E3E3"/>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E3E3E3"/>
                      </a:solidFill>
                      <a:prstDash val="solid"/>
                    </a:lnL>
                    <a:lnR w="12700">
                      <a:solidFill>
                        <a:srgbClr val="E3E3E3"/>
                      </a:solidFill>
                      <a:prstDash val="solid"/>
                    </a:lnR>
                    <a:lnT w="12700">
                      <a:solidFill>
                        <a:srgbClr val="E3E3E3"/>
                      </a:solidFill>
                      <a:prstDash val="solid"/>
                    </a:lnT>
                    <a:lnB w="12700">
                      <a:solidFill>
                        <a:srgbClr val="E3E3E3"/>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E3E3E3"/>
                      </a:solidFill>
                      <a:prstDash val="solid"/>
                    </a:lnL>
                    <a:lnT w="12700">
                      <a:solidFill>
                        <a:srgbClr val="E3E3E3"/>
                      </a:solidFill>
                      <a:prstDash val="solid"/>
                    </a:lnT>
                    <a:lnB w="12700">
                      <a:solidFill>
                        <a:srgbClr val="E3E3E3"/>
                      </a:solidFill>
                      <a:prstDash val="solid"/>
                    </a:lnB>
                  </a:tcPr>
                </a:tc>
                <a:extLst>
                  <a:ext uri="{0D108BD9-81ED-4DB2-BD59-A6C34878D82A}">
                    <a16:rowId xmlns:a16="http://schemas.microsoft.com/office/drawing/2014/main" val="10002"/>
                  </a:ext>
                </a:extLst>
              </a:tr>
              <a:tr h="731519">
                <a:tc>
                  <a:txBody>
                    <a:bodyPr/>
                    <a:lstStyle/>
                    <a:p>
                      <a:pPr>
                        <a:lnSpc>
                          <a:spcPct val="100000"/>
                        </a:lnSpc>
                      </a:pPr>
                      <a:endParaRPr sz="1000">
                        <a:latin typeface="Times New Roman"/>
                        <a:cs typeface="Times New Roman"/>
                      </a:endParaRPr>
                    </a:p>
                  </a:txBody>
                  <a:tcPr marL="0" marR="0" marT="0" marB="0">
                    <a:lnR w="12700">
                      <a:solidFill>
                        <a:srgbClr val="E3E3E3"/>
                      </a:solidFill>
                      <a:prstDash val="solid"/>
                    </a:lnR>
                    <a:lnT w="12700">
                      <a:solidFill>
                        <a:srgbClr val="E3E3E3"/>
                      </a:solidFill>
                      <a:prstDash val="solid"/>
                    </a:lnT>
                    <a:lnB w="12700">
                      <a:solidFill>
                        <a:srgbClr val="E3E3E3"/>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E3E3E3"/>
                      </a:solidFill>
                      <a:prstDash val="solid"/>
                    </a:lnL>
                    <a:lnR w="12700">
                      <a:solidFill>
                        <a:srgbClr val="E3E3E3"/>
                      </a:solidFill>
                      <a:prstDash val="solid"/>
                    </a:lnR>
                    <a:lnT w="12700">
                      <a:solidFill>
                        <a:srgbClr val="E3E3E3"/>
                      </a:solidFill>
                      <a:prstDash val="solid"/>
                    </a:lnT>
                    <a:lnB w="12700">
                      <a:solidFill>
                        <a:srgbClr val="E3E3E3"/>
                      </a:solidFill>
                      <a:prstDash val="solid"/>
                    </a:lnB>
                  </a:tcPr>
                </a:tc>
                <a:tc>
                  <a:txBody>
                    <a:bodyPr/>
                    <a:lstStyle/>
                    <a:p>
                      <a:pPr>
                        <a:lnSpc>
                          <a:spcPct val="100000"/>
                        </a:lnSpc>
                      </a:pPr>
                      <a:endParaRPr sz="1000">
                        <a:latin typeface="Times New Roman"/>
                        <a:cs typeface="Times New Roman"/>
                      </a:endParaRPr>
                    </a:p>
                  </a:txBody>
                  <a:tcPr marL="0" marR="0" marT="0" marB="0">
                    <a:lnL w="12700">
                      <a:solidFill>
                        <a:srgbClr val="E3E3E3"/>
                      </a:solidFill>
                      <a:prstDash val="solid"/>
                    </a:lnL>
                    <a:lnT w="12700">
                      <a:solidFill>
                        <a:srgbClr val="E3E3E3"/>
                      </a:solidFill>
                      <a:prstDash val="solid"/>
                    </a:lnT>
                    <a:lnB w="12700">
                      <a:solidFill>
                        <a:srgbClr val="E3E3E3"/>
                      </a:solidFill>
                      <a:prstDash val="solid"/>
                    </a:lnB>
                  </a:tcPr>
                </a:tc>
                <a:extLst>
                  <a:ext uri="{0D108BD9-81ED-4DB2-BD59-A6C34878D82A}">
                    <a16:rowId xmlns:a16="http://schemas.microsoft.com/office/drawing/2014/main" val="10003"/>
                  </a:ext>
                </a:extLst>
              </a:tr>
              <a:tr h="207391">
                <a:tc>
                  <a:txBody>
                    <a:bodyPr/>
                    <a:lstStyle/>
                    <a:p>
                      <a:pPr>
                        <a:lnSpc>
                          <a:spcPct val="100000"/>
                        </a:lnSpc>
                      </a:pPr>
                      <a:endParaRPr sz="1000">
                        <a:latin typeface="Times New Roman"/>
                        <a:cs typeface="Times New Roman"/>
                      </a:endParaRPr>
                    </a:p>
                  </a:txBody>
                  <a:tcPr marL="0" marR="0" marT="0" marB="0">
                    <a:lnR w="12700">
                      <a:solidFill>
                        <a:srgbClr val="E3E3E3"/>
                      </a:solidFill>
                      <a:prstDash val="solid"/>
                    </a:lnR>
                    <a:lnT w="12700">
                      <a:solidFill>
                        <a:srgbClr val="E3E3E3"/>
                      </a:solidFill>
                      <a:prstDash val="solid"/>
                    </a:lnT>
                  </a:tcPr>
                </a:tc>
                <a:tc>
                  <a:txBody>
                    <a:bodyPr/>
                    <a:lstStyle/>
                    <a:p>
                      <a:pPr>
                        <a:lnSpc>
                          <a:spcPct val="100000"/>
                        </a:lnSpc>
                      </a:pPr>
                      <a:endParaRPr sz="1000">
                        <a:latin typeface="Times New Roman"/>
                        <a:cs typeface="Times New Roman"/>
                      </a:endParaRPr>
                    </a:p>
                  </a:txBody>
                  <a:tcPr marL="0" marR="0" marT="0" marB="0">
                    <a:lnL w="12700">
                      <a:solidFill>
                        <a:srgbClr val="E3E3E3"/>
                      </a:solidFill>
                      <a:prstDash val="solid"/>
                    </a:lnL>
                    <a:lnR w="12700">
                      <a:solidFill>
                        <a:srgbClr val="E3E3E3"/>
                      </a:solidFill>
                      <a:prstDash val="solid"/>
                    </a:lnR>
                    <a:lnT w="12700">
                      <a:solidFill>
                        <a:srgbClr val="E3E3E3"/>
                      </a:solidFill>
                      <a:prstDash val="solid"/>
                    </a:lnT>
                  </a:tcPr>
                </a:tc>
                <a:tc>
                  <a:txBody>
                    <a:bodyPr/>
                    <a:lstStyle/>
                    <a:p>
                      <a:pPr>
                        <a:lnSpc>
                          <a:spcPct val="100000"/>
                        </a:lnSpc>
                      </a:pPr>
                      <a:endParaRPr sz="1000">
                        <a:latin typeface="Times New Roman"/>
                        <a:cs typeface="Times New Roman"/>
                      </a:endParaRPr>
                    </a:p>
                  </a:txBody>
                  <a:tcPr marL="0" marR="0" marT="0" marB="0">
                    <a:lnL w="12700">
                      <a:solidFill>
                        <a:srgbClr val="E3E3E3"/>
                      </a:solidFill>
                      <a:prstDash val="solid"/>
                    </a:lnL>
                    <a:lnT w="12700">
                      <a:solidFill>
                        <a:srgbClr val="E3E3E3"/>
                      </a:solidFill>
                      <a:prstDash val="solid"/>
                    </a:lnT>
                  </a:tcPr>
                </a:tc>
                <a:extLst>
                  <a:ext uri="{0D108BD9-81ED-4DB2-BD59-A6C34878D82A}">
                    <a16:rowId xmlns:a16="http://schemas.microsoft.com/office/drawing/2014/main" val="10004"/>
                  </a:ext>
                </a:extLst>
              </a:tr>
            </a:tbl>
          </a:graphicData>
        </a:graphic>
      </p:graphicFrame>
      <p:sp>
        <p:nvSpPr>
          <p:cNvPr id="57" name="object 57"/>
          <p:cNvSpPr/>
          <p:nvPr/>
        </p:nvSpPr>
        <p:spPr>
          <a:xfrm>
            <a:off x="6416040" y="3672840"/>
            <a:ext cx="777240" cy="10160"/>
          </a:xfrm>
          <a:custGeom>
            <a:avLst/>
            <a:gdLst/>
            <a:ahLst/>
            <a:cxnLst/>
            <a:rect l="l" t="t" r="r" b="b"/>
            <a:pathLst>
              <a:path w="777240" h="10160">
                <a:moveTo>
                  <a:pt x="0" y="10033"/>
                </a:moveTo>
                <a:lnTo>
                  <a:pt x="776986" y="0"/>
                </a:lnTo>
              </a:path>
            </a:pathLst>
          </a:custGeom>
          <a:ln w="10160">
            <a:solidFill>
              <a:srgbClr val="E3E3E3"/>
            </a:solidFill>
          </a:ln>
        </p:spPr>
        <p:txBody>
          <a:bodyPr wrap="square" lIns="0" tIns="0" rIns="0" bIns="0" rtlCol="0"/>
          <a:lstStyle/>
          <a:p>
            <a:endParaRPr/>
          </a:p>
        </p:txBody>
      </p:sp>
      <p:sp>
        <p:nvSpPr>
          <p:cNvPr id="58" name="object 58"/>
          <p:cNvSpPr/>
          <p:nvPr/>
        </p:nvSpPr>
        <p:spPr>
          <a:xfrm>
            <a:off x="1706879" y="3444240"/>
            <a:ext cx="396239" cy="396240"/>
          </a:xfrm>
          <a:prstGeom prst="rect">
            <a:avLst/>
          </a:prstGeom>
          <a:blipFill>
            <a:blip r:embed="rId14" cstate="print"/>
            <a:stretch>
              <a:fillRect/>
            </a:stretch>
          </a:blipFill>
        </p:spPr>
        <p:txBody>
          <a:bodyPr wrap="square" lIns="0" tIns="0" rIns="0" bIns="0" rtlCol="0"/>
          <a:lstStyle/>
          <a:p>
            <a:endParaRPr/>
          </a:p>
        </p:txBody>
      </p:sp>
      <p:sp>
        <p:nvSpPr>
          <p:cNvPr id="59" name="object 59"/>
          <p:cNvSpPr txBox="1"/>
          <p:nvPr/>
        </p:nvSpPr>
        <p:spPr>
          <a:xfrm>
            <a:off x="2178050" y="3543998"/>
            <a:ext cx="668655" cy="197490"/>
          </a:xfrm>
          <a:prstGeom prst="rect">
            <a:avLst/>
          </a:prstGeom>
        </p:spPr>
        <p:txBody>
          <a:bodyPr vert="horz" wrap="square" lIns="0" tIns="12700" rIns="0" bIns="0" rtlCol="0">
            <a:spAutoFit/>
          </a:bodyPr>
          <a:lstStyle/>
          <a:p>
            <a:pPr marL="12700">
              <a:lnSpc>
                <a:spcPct val="100000"/>
              </a:lnSpc>
              <a:spcBef>
                <a:spcPts val="100"/>
              </a:spcBef>
            </a:pPr>
            <a:r>
              <a:rPr sz="1200" spc="-85" dirty="0">
                <a:latin typeface="Lucida Sans" panose="020B0602030504020204" pitchFamily="34" charset="77"/>
                <a:cs typeface="Arial"/>
              </a:rPr>
              <a:t>P</a:t>
            </a:r>
            <a:r>
              <a:rPr sz="1200" spc="10" dirty="0">
                <a:latin typeface="Lucida Sans" panose="020B0602030504020204" pitchFamily="34" charset="77"/>
                <a:cs typeface="Arial"/>
              </a:rPr>
              <a:t>r</a:t>
            </a:r>
            <a:r>
              <a:rPr sz="1200" spc="-15" dirty="0">
                <a:latin typeface="Lucida Sans" panose="020B0602030504020204" pitchFamily="34" charset="77"/>
                <a:cs typeface="Arial"/>
              </a:rPr>
              <a:t>od</a:t>
            </a:r>
            <a:r>
              <a:rPr sz="1200" spc="65" dirty="0">
                <a:latin typeface="Lucida Sans" panose="020B0602030504020204" pitchFamily="34" charset="77"/>
                <a:cs typeface="Arial"/>
              </a:rPr>
              <a:t>u</a:t>
            </a:r>
            <a:r>
              <a:rPr sz="1200" spc="-110" dirty="0">
                <a:latin typeface="Lucida Sans" panose="020B0602030504020204" pitchFamily="34" charset="77"/>
                <a:cs typeface="Arial"/>
              </a:rPr>
              <a:t>c</a:t>
            </a:r>
            <a:r>
              <a:rPr sz="1200" spc="75" dirty="0">
                <a:latin typeface="Lucida Sans" panose="020B0602030504020204" pitchFamily="34" charset="77"/>
                <a:cs typeface="Arial"/>
              </a:rPr>
              <a:t>t</a:t>
            </a:r>
            <a:r>
              <a:rPr sz="1200" spc="-85" dirty="0">
                <a:latin typeface="Lucida Sans" panose="020B0602030504020204" pitchFamily="34" charset="77"/>
                <a:cs typeface="Arial"/>
              </a:rPr>
              <a:t>s</a:t>
            </a:r>
            <a:endParaRPr sz="1200" dirty="0">
              <a:latin typeface="Lucida Sans" panose="020B0602030504020204" pitchFamily="34" charset="77"/>
              <a:cs typeface="Arial"/>
            </a:endParaRPr>
          </a:p>
        </p:txBody>
      </p:sp>
      <p:sp>
        <p:nvSpPr>
          <p:cNvPr id="60" name="object 60"/>
          <p:cNvSpPr/>
          <p:nvPr/>
        </p:nvSpPr>
        <p:spPr>
          <a:xfrm>
            <a:off x="3368040" y="2468879"/>
            <a:ext cx="5415280" cy="2397760"/>
          </a:xfrm>
          <a:prstGeom prst="rect">
            <a:avLst/>
          </a:prstGeom>
          <a:blipFill>
            <a:blip r:embed="rId15" cstate="print"/>
            <a:stretch>
              <a:fillRect/>
            </a:stretch>
          </a:blipFill>
        </p:spPr>
        <p:txBody>
          <a:bodyPr wrap="square" lIns="0" tIns="0" rIns="0" bIns="0" rtlCol="0"/>
          <a:lstStyle/>
          <a:p>
            <a:endParaRPr/>
          </a:p>
        </p:txBody>
      </p:sp>
      <p:sp>
        <p:nvSpPr>
          <p:cNvPr id="61" name="object 61"/>
          <p:cNvSpPr/>
          <p:nvPr/>
        </p:nvSpPr>
        <p:spPr>
          <a:xfrm>
            <a:off x="1836420" y="2585720"/>
            <a:ext cx="262890" cy="417830"/>
          </a:xfrm>
          <a:custGeom>
            <a:avLst/>
            <a:gdLst/>
            <a:ahLst/>
            <a:cxnLst/>
            <a:rect l="l" t="t" r="r" b="b"/>
            <a:pathLst>
              <a:path w="262889" h="417830">
                <a:moveTo>
                  <a:pt x="249809" y="408177"/>
                </a:moveTo>
                <a:lnTo>
                  <a:pt x="249809" y="417321"/>
                </a:lnTo>
                <a:lnTo>
                  <a:pt x="262509" y="417321"/>
                </a:lnTo>
                <a:lnTo>
                  <a:pt x="262509" y="414527"/>
                </a:lnTo>
                <a:lnTo>
                  <a:pt x="252603" y="414527"/>
                </a:lnTo>
                <a:lnTo>
                  <a:pt x="252603" y="410972"/>
                </a:lnTo>
                <a:lnTo>
                  <a:pt x="249809" y="408177"/>
                </a:lnTo>
                <a:close/>
              </a:path>
              <a:path w="262889" h="417830">
                <a:moveTo>
                  <a:pt x="252603" y="410972"/>
                </a:moveTo>
                <a:lnTo>
                  <a:pt x="252603" y="414527"/>
                </a:lnTo>
                <a:lnTo>
                  <a:pt x="256159" y="414527"/>
                </a:lnTo>
                <a:lnTo>
                  <a:pt x="252603" y="410972"/>
                </a:lnTo>
                <a:close/>
              </a:path>
              <a:path w="262889" h="417830">
                <a:moveTo>
                  <a:pt x="262509" y="401827"/>
                </a:moveTo>
                <a:lnTo>
                  <a:pt x="252603" y="401827"/>
                </a:lnTo>
                <a:lnTo>
                  <a:pt x="252603" y="410972"/>
                </a:lnTo>
                <a:lnTo>
                  <a:pt x="256159" y="414527"/>
                </a:lnTo>
                <a:lnTo>
                  <a:pt x="262509" y="414527"/>
                </a:lnTo>
                <a:lnTo>
                  <a:pt x="262509" y="401827"/>
                </a:lnTo>
                <a:close/>
              </a:path>
              <a:path w="262889" h="417830">
                <a:moveTo>
                  <a:pt x="239903" y="401827"/>
                </a:moveTo>
                <a:lnTo>
                  <a:pt x="227203" y="401827"/>
                </a:lnTo>
                <a:lnTo>
                  <a:pt x="227203" y="414527"/>
                </a:lnTo>
                <a:lnTo>
                  <a:pt x="239903" y="414527"/>
                </a:lnTo>
                <a:lnTo>
                  <a:pt x="239903" y="401827"/>
                </a:lnTo>
                <a:close/>
              </a:path>
              <a:path w="262889" h="417830">
                <a:moveTo>
                  <a:pt x="214503" y="401827"/>
                </a:moveTo>
                <a:lnTo>
                  <a:pt x="201803" y="401827"/>
                </a:lnTo>
                <a:lnTo>
                  <a:pt x="201803" y="414527"/>
                </a:lnTo>
                <a:lnTo>
                  <a:pt x="214503" y="414527"/>
                </a:lnTo>
                <a:lnTo>
                  <a:pt x="214503" y="401827"/>
                </a:lnTo>
                <a:close/>
              </a:path>
              <a:path w="262889" h="417830">
                <a:moveTo>
                  <a:pt x="189103" y="401827"/>
                </a:moveTo>
                <a:lnTo>
                  <a:pt x="176403" y="401827"/>
                </a:lnTo>
                <a:lnTo>
                  <a:pt x="176403" y="414527"/>
                </a:lnTo>
                <a:lnTo>
                  <a:pt x="189103" y="414527"/>
                </a:lnTo>
                <a:lnTo>
                  <a:pt x="189103" y="401827"/>
                </a:lnTo>
                <a:close/>
              </a:path>
              <a:path w="262889" h="417830">
                <a:moveTo>
                  <a:pt x="163703" y="401827"/>
                </a:moveTo>
                <a:lnTo>
                  <a:pt x="151003" y="401827"/>
                </a:lnTo>
                <a:lnTo>
                  <a:pt x="151003" y="414527"/>
                </a:lnTo>
                <a:lnTo>
                  <a:pt x="163703" y="414527"/>
                </a:lnTo>
                <a:lnTo>
                  <a:pt x="163703" y="401827"/>
                </a:lnTo>
                <a:close/>
              </a:path>
              <a:path w="262889" h="417830">
                <a:moveTo>
                  <a:pt x="138303" y="401827"/>
                </a:moveTo>
                <a:lnTo>
                  <a:pt x="125603" y="401827"/>
                </a:lnTo>
                <a:lnTo>
                  <a:pt x="125603" y="414527"/>
                </a:lnTo>
                <a:lnTo>
                  <a:pt x="138303" y="414527"/>
                </a:lnTo>
                <a:lnTo>
                  <a:pt x="138303" y="401827"/>
                </a:lnTo>
                <a:close/>
              </a:path>
              <a:path w="262889" h="417830">
                <a:moveTo>
                  <a:pt x="112903" y="401827"/>
                </a:moveTo>
                <a:lnTo>
                  <a:pt x="100203" y="401827"/>
                </a:lnTo>
                <a:lnTo>
                  <a:pt x="100203" y="414527"/>
                </a:lnTo>
                <a:lnTo>
                  <a:pt x="112903" y="414527"/>
                </a:lnTo>
                <a:lnTo>
                  <a:pt x="112903" y="401827"/>
                </a:lnTo>
                <a:close/>
              </a:path>
              <a:path w="262889" h="417830">
                <a:moveTo>
                  <a:pt x="87503" y="401827"/>
                </a:moveTo>
                <a:lnTo>
                  <a:pt x="74803" y="401827"/>
                </a:lnTo>
                <a:lnTo>
                  <a:pt x="74803" y="414527"/>
                </a:lnTo>
                <a:lnTo>
                  <a:pt x="87503" y="414527"/>
                </a:lnTo>
                <a:lnTo>
                  <a:pt x="87503" y="401827"/>
                </a:lnTo>
                <a:close/>
              </a:path>
              <a:path w="262889" h="417830">
                <a:moveTo>
                  <a:pt x="62103" y="401827"/>
                </a:moveTo>
                <a:lnTo>
                  <a:pt x="49403" y="401827"/>
                </a:lnTo>
                <a:lnTo>
                  <a:pt x="49403" y="414527"/>
                </a:lnTo>
                <a:lnTo>
                  <a:pt x="62103" y="414527"/>
                </a:lnTo>
                <a:lnTo>
                  <a:pt x="62103" y="401827"/>
                </a:lnTo>
                <a:close/>
              </a:path>
              <a:path w="262889" h="417830">
                <a:moveTo>
                  <a:pt x="44450" y="394080"/>
                </a:moveTo>
                <a:lnTo>
                  <a:pt x="31750" y="394080"/>
                </a:lnTo>
                <a:lnTo>
                  <a:pt x="31750" y="406780"/>
                </a:lnTo>
                <a:lnTo>
                  <a:pt x="44450" y="406780"/>
                </a:lnTo>
                <a:lnTo>
                  <a:pt x="44450" y="394080"/>
                </a:lnTo>
                <a:close/>
              </a:path>
              <a:path w="262889" h="417830">
                <a:moveTo>
                  <a:pt x="44450" y="368680"/>
                </a:moveTo>
                <a:lnTo>
                  <a:pt x="31750" y="368680"/>
                </a:lnTo>
                <a:lnTo>
                  <a:pt x="31750" y="381380"/>
                </a:lnTo>
                <a:lnTo>
                  <a:pt x="44450" y="381380"/>
                </a:lnTo>
                <a:lnTo>
                  <a:pt x="44450" y="368680"/>
                </a:lnTo>
                <a:close/>
              </a:path>
              <a:path w="262889" h="417830">
                <a:moveTo>
                  <a:pt x="44450" y="343280"/>
                </a:moveTo>
                <a:lnTo>
                  <a:pt x="31750" y="343280"/>
                </a:lnTo>
                <a:lnTo>
                  <a:pt x="31750" y="355980"/>
                </a:lnTo>
                <a:lnTo>
                  <a:pt x="44450" y="355980"/>
                </a:lnTo>
                <a:lnTo>
                  <a:pt x="44450" y="343280"/>
                </a:lnTo>
                <a:close/>
              </a:path>
              <a:path w="262889" h="417830">
                <a:moveTo>
                  <a:pt x="44450" y="317880"/>
                </a:moveTo>
                <a:lnTo>
                  <a:pt x="31750" y="317880"/>
                </a:lnTo>
                <a:lnTo>
                  <a:pt x="31750" y="330580"/>
                </a:lnTo>
                <a:lnTo>
                  <a:pt x="44450" y="330580"/>
                </a:lnTo>
                <a:lnTo>
                  <a:pt x="44450" y="317880"/>
                </a:lnTo>
                <a:close/>
              </a:path>
              <a:path w="262889" h="417830">
                <a:moveTo>
                  <a:pt x="44450" y="292480"/>
                </a:moveTo>
                <a:lnTo>
                  <a:pt x="31750" y="292480"/>
                </a:lnTo>
                <a:lnTo>
                  <a:pt x="31750" y="305180"/>
                </a:lnTo>
                <a:lnTo>
                  <a:pt x="44450" y="305180"/>
                </a:lnTo>
                <a:lnTo>
                  <a:pt x="44450" y="292480"/>
                </a:lnTo>
                <a:close/>
              </a:path>
              <a:path w="262889" h="417830">
                <a:moveTo>
                  <a:pt x="44450" y="267080"/>
                </a:moveTo>
                <a:lnTo>
                  <a:pt x="31750" y="267080"/>
                </a:lnTo>
                <a:lnTo>
                  <a:pt x="31750" y="279780"/>
                </a:lnTo>
                <a:lnTo>
                  <a:pt x="44450" y="279780"/>
                </a:lnTo>
                <a:lnTo>
                  <a:pt x="44450" y="267080"/>
                </a:lnTo>
                <a:close/>
              </a:path>
              <a:path w="262889" h="417830">
                <a:moveTo>
                  <a:pt x="44450" y="241680"/>
                </a:moveTo>
                <a:lnTo>
                  <a:pt x="31750" y="241680"/>
                </a:lnTo>
                <a:lnTo>
                  <a:pt x="31750" y="254380"/>
                </a:lnTo>
                <a:lnTo>
                  <a:pt x="44450" y="254380"/>
                </a:lnTo>
                <a:lnTo>
                  <a:pt x="44450" y="241680"/>
                </a:lnTo>
                <a:close/>
              </a:path>
              <a:path w="262889" h="417830">
                <a:moveTo>
                  <a:pt x="44450" y="216280"/>
                </a:moveTo>
                <a:lnTo>
                  <a:pt x="31750" y="216280"/>
                </a:lnTo>
                <a:lnTo>
                  <a:pt x="31750" y="228980"/>
                </a:lnTo>
                <a:lnTo>
                  <a:pt x="44450" y="228980"/>
                </a:lnTo>
                <a:lnTo>
                  <a:pt x="44450" y="216280"/>
                </a:lnTo>
                <a:close/>
              </a:path>
              <a:path w="262889" h="417830">
                <a:moveTo>
                  <a:pt x="44450" y="190880"/>
                </a:moveTo>
                <a:lnTo>
                  <a:pt x="31750" y="190880"/>
                </a:lnTo>
                <a:lnTo>
                  <a:pt x="31750" y="203580"/>
                </a:lnTo>
                <a:lnTo>
                  <a:pt x="44450" y="203580"/>
                </a:lnTo>
                <a:lnTo>
                  <a:pt x="44450" y="190880"/>
                </a:lnTo>
                <a:close/>
              </a:path>
              <a:path w="262889" h="417830">
                <a:moveTo>
                  <a:pt x="44450" y="165480"/>
                </a:moveTo>
                <a:lnTo>
                  <a:pt x="31750" y="165480"/>
                </a:lnTo>
                <a:lnTo>
                  <a:pt x="31750" y="178180"/>
                </a:lnTo>
                <a:lnTo>
                  <a:pt x="44450" y="178180"/>
                </a:lnTo>
                <a:lnTo>
                  <a:pt x="44450" y="165480"/>
                </a:lnTo>
                <a:close/>
              </a:path>
              <a:path w="262889" h="417830">
                <a:moveTo>
                  <a:pt x="44450" y="140080"/>
                </a:moveTo>
                <a:lnTo>
                  <a:pt x="31750" y="140080"/>
                </a:lnTo>
                <a:lnTo>
                  <a:pt x="31750" y="152780"/>
                </a:lnTo>
                <a:lnTo>
                  <a:pt x="44450" y="152780"/>
                </a:lnTo>
                <a:lnTo>
                  <a:pt x="44450" y="140080"/>
                </a:lnTo>
                <a:close/>
              </a:path>
              <a:path w="262889" h="417830">
                <a:moveTo>
                  <a:pt x="44450" y="114680"/>
                </a:moveTo>
                <a:lnTo>
                  <a:pt x="31750" y="114680"/>
                </a:lnTo>
                <a:lnTo>
                  <a:pt x="31750" y="127380"/>
                </a:lnTo>
                <a:lnTo>
                  <a:pt x="44450" y="127380"/>
                </a:lnTo>
                <a:lnTo>
                  <a:pt x="44450" y="114680"/>
                </a:lnTo>
                <a:close/>
              </a:path>
              <a:path w="262889" h="417830">
                <a:moveTo>
                  <a:pt x="44450" y="89280"/>
                </a:moveTo>
                <a:lnTo>
                  <a:pt x="31750" y="89280"/>
                </a:lnTo>
                <a:lnTo>
                  <a:pt x="31750" y="101980"/>
                </a:lnTo>
                <a:lnTo>
                  <a:pt x="44450" y="101980"/>
                </a:lnTo>
                <a:lnTo>
                  <a:pt x="44450" y="89280"/>
                </a:lnTo>
                <a:close/>
              </a:path>
              <a:path w="262889" h="417830">
                <a:moveTo>
                  <a:pt x="44450" y="63880"/>
                </a:moveTo>
                <a:lnTo>
                  <a:pt x="31750" y="63880"/>
                </a:lnTo>
                <a:lnTo>
                  <a:pt x="31750" y="76580"/>
                </a:lnTo>
                <a:lnTo>
                  <a:pt x="44450" y="76580"/>
                </a:lnTo>
                <a:lnTo>
                  <a:pt x="44450" y="63880"/>
                </a:lnTo>
                <a:close/>
              </a:path>
              <a:path w="262889" h="417830">
                <a:moveTo>
                  <a:pt x="38100" y="0"/>
                </a:moveTo>
                <a:lnTo>
                  <a:pt x="0" y="76200"/>
                </a:lnTo>
                <a:lnTo>
                  <a:pt x="31750" y="76200"/>
                </a:lnTo>
                <a:lnTo>
                  <a:pt x="31750" y="63880"/>
                </a:lnTo>
                <a:lnTo>
                  <a:pt x="70040" y="63880"/>
                </a:lnTo>
                <a:lnTo>
                  <a:pt x="38100" y="0"/>
                </a:lnTo>
                <a:close/>
              </a:path>
              <a:path w="262889" h="417830">
                <a:moveTo>
                  <a:pt x="70040" y="63880"/>
                </a:moveTo>
                <a:lnTo>
                  <a:pt x="44450" y="63880"/>
                </a:lnTo>
                <a:lnTo>
                  <a:pt x="44450" y="76200"/>
                </a:lnTo>
                <a:lnTo>
                  <a:pt x="76200" y="76200"/>
                </a:lnTo>
                <a:lnTo>
                  <a:pt x="70040" y="63880"/>
                </a:lnTo>
                <a:close/>
              </a:path>
            </a:pathLst>
          </a:custGeom>
          <a:solidFill>
            <a:srgbClr val="787878"/>
          </a:solidFill>
        </p:spPr>
        <p:txBody>
          <a:bodyPr wrap="square" lIns="0" tIns="0" rIns="0" bIns="0" rtlCol="0"/>
          <a:lstStyle/>
          <a:p>
            <a:endParaRPr/>
          </a:p>
        </p:txBody>
      </p:sp>
      <p:sp>
        <p:nvSpPr>
          <p:cNvPr id="62" name="object 62"/>
          <p:cNvSpPr/>
          <p:nvPr/>
        </p:nvSpPr>
        <p:spPr>
          <a:xfrm>
            <a:off x="1836420" y="3977640"/>
            <a:ext cx="233045" cy="387350"/>
          </a:xfrm>
          <a:custGeom>
            <a:avLst/>
            <a:gdLst/>
            <a:ahLst/>
            <a:cxnLst/>
            <a:rect l="l" t="t" r="r" b="b"/>
            <a:pathLst>
              <a:path w="233044" h="387350">
                <a:moveTo>
                  <a:pt x="232791" y="374650"/>
                </a:moveTo>
                <a:lnTo>
                  <a:pt x="215646" y="374650"/>
                </a:lnTo>
                <a:lnTo>
                  <a:pt x="215646" y="387350"/>
                </a:lnTo>
                <a:lnTo>
                  <a:pt x="226441" y="387350"/>
                </a:lnTo>
                <a:lnTo>
                  <a:pt x="221996" y="382905"/>
                </a:lnTo>
                <a:lnTo>
                  <a:pt x="220091" y="382905"/>
                </a:lnTo>
                <a:lnTo>
                  <a:pt x="220091" y="381000"/>
                </a:lnTo>
                <a:lnTo>
                  <a:pt x="232791" y="381000"/>
                </a:lnTo>
                <a:lnTo>
                  <a:pt x="232791" y="374650"/>
                </a:lnTo>
                <a:close/>
              </a:path>
              <a:path w="233044" h="387350">
                <a:moveTo>
                  <a:pt x="220091" y="381000"/>
                </a:moveTo>
                <a:lnTo>
                  <a:pt x="220091" y="382905"/>
                </a:lnTo>
                <a:lnTo>
                  <a:pt x="221996" y="382905"/>
                </a:lnTo>
                <a:lnTo>
                  <a:pt x="220091" y="381000"/>
                </a:lnTo>
                <a:close/>
              </a:path>
              <a:path w="233044" h="387350">
                <a:moveTo>
                  <a:pt x="232791" y="381000"/>
                </a:moveTo>
                <a:lnTo>
                  <a:pt x="220091" y="381000"/>
                </a:lnTo>
                <a:lnTo>
                  <a:pt x="221996" y="382905"/>
                </a:lnTo>
                <a:lnTo>
                  <a:pt x="232791" y="382905"/>
                </a:lnTo>
                <a:lnTo>
                  <a:pt x="232791" y="381000"/>
                </a:lnTo>
                <a:close/>
              </a:path>
              <a:path w="233044" h="387350">
                <a:moveTo>
                  <a:pt x="202946" y="374650"/>
                </a:moveTo>
                <a:lnTo>
                  <a:pt x="190246" y="374650"/>
                </a:lnTo>
                <a:lnTo>
                  <a:pt x="190246" y="387350"/>
                </a:lnTo>
                <a:lnTo>
                  <a:pt x="202946" y="387350"/>
                </a:lnTo>
                <a:lnTo>
                  <a:pt x="202946" y="374650"/>
                </a:lnTo>
                <a:close/>
              </a:path>
              <a:path w="233044" h="387350">
                <a:moveTo>
                  <a:pt x="177546" y="374650"/>
                </a:moveTo>
                <a:lnTo>
                  <a:pt x="164846" y="374650"/>
                </a:lnTo>
                <a:lnTo>
                  <a:pt x="164846" y="387350"/>
                </a:lnTo>
                <a:lnTo>
                  <a:pt x="177546" y="387350"/>
                </a:lnTo>
                <a:lnTo>
                  <a:pt x="177546" y="374650"/>
                </a:lnTo>
                <a:close/>
              </a:path>
              <a:path w="233044" h="387350">
                <a:moveTo>
                  <a:pt x="152146" y="374650"/>
                </a:moveTo>
                <a:lnTo>
                  <a:pt x="139446" y="374650"/>
                </a:lnTo>
                <a:lnTo>
                  <a:pt x="139446" y="387350"/>
                </a:lnTo>
                <a:lnTo>
                  <a:pt x="152146" y="387350"/>
                </a:lnTo>
                <a:lnTo>
                  <a:pt x="152146" y="374650"/>
                </a:lnTo>
                <a:close/>
              </a:path>
              <a:path w="233044" h="387350">
                <a:moveTo>
                  <a:pt x="126746" y="374650"/>
                </a:moveTo>
                <a:lnTo>
                  <a:pt x="114046" y="374650"/>
                </a:lnTo>
                <a:lnTo>
                  <a:pt x="114046" y="387350"/>
                </a:lnTo>
                <a:lnTo>
                  <a:pt x="126746" y="387350"/>
                </a:lnTo>
                <a:lnTo>
                  <a:pt x="126746" y="374650"/>
                </a:lnTo>
                <a:close/>
              </a:path>
              <a:path w="233044" h="387350">
                <a:moveTo>
                  <a:pt x="101346" y="374650"/>
                </a:moveTo>
                <a:lnTo>
                  <a:pt x="88646" y="374650"/>
                </a:lnTo>
                <a:lnTo>
                  <a:pt x="88646" y="387350"/>
                </a:lnTo>
                <a:lnTo>
                  <a:pt x="101346" y="387350"/>
                </a:lnTo>
                <a:lnTo>
                  <a:pt x="101346" y="374650"/>
                </a:lnTo>
                <a:close/>
              </a:path>
              <a:path w="233044" h="387350">
                <a:moveTo>
                  <a:pt x="75946" y="374650"/>
                </a:moveTo>
                <a:lnTo>
                  <a:pt x="63246" y="374650"/>
                </a:lnTo>
                <a:lnTo>
                  <a:pt x="63246" y="387350"/>
                </a:lnTo>
                <a:lnTo>
                  <a:pt x="75946" y="387350"/>
                </a:lnTo>
                <a:lnTo>
                  <a:pt x="75946" y="374650"/>
                </a:lnTo>
                <a:close/>
              </a:path>
              <a:path w="233044" h="387350">
                <a:moveTo>
                  <a:pt x="44196" y="380746"/>
                </a:moveTo>
                <a:lnTo>
                  <a:pt x="31750" y="380746"/>
                </a:lnTo>
                <a:lnTo>
                  <a:pt x="31750" y="387350"/>
                </a:lnTo>
                <a:lnTo>
                  <a:pt x="50546" y="387350"/>
                </a:lnTo>
                <a:lnTo>
                  <a:pt x="50546" y="381000"/>
                </a:lnTo>
                <a:lnTo>
                  <a:pt x="44450" y="381000"/>
                </a:lnTo>
                <a:lnTo>
                  <a:pt x="44196" y="380746"/>
                </a:lnTo>
                <a:close/>
              </a:path>
              <a:path w="233044" h="387350">
                <a:moveTo>
                  <a:pt x="50546" y="374650"/>
                </a:moveTo>
                <a:lnTo>
                  <a:pt x="38100" y="374650"/>
                </a:lnTo>
                <a:lnTo>
                  <a:pt x="44450" y="381000"/>
                </a:lnTo>
                <a:lnTo>
                  <a:pt x="44450" y="380746"/>
                </a:lnTo>
                <a:lnTo>
                  <a:pt x="50546" y="380746"/>
                </a:lnTo>
                <a:lnTo>
                  <a:pt x="50546" y="374650"/>
                </a:lnTo>
                <a:close/>
              </a:path>
              <a:path w="233044" h="387350">
                <a:moveTo>
                  <a:pt x="50546" y="380746"/>
                </a:moveTo>
                <a:lnTo>
                  <a:pt x="44450" y="380746"/>
                </a:lnTo>
                <a:lnTo>
                  <a:pt x="44450" y="381000"/>
                </a:lnTo>
                <a:lnTo>
                  <a:pt x="50546" y="381000"/>
                </a:lnTo>
                <a:lnTo>
                  <a:pt x="50546" y="380746"/>
                </a:lnTo>
                <a:close/>
              </a:path>
              <a:path w="233044" h="387350">
                <a:moveTo>
                  <a:pt x="44450" y="355346"/>
                </a:moveTo>
                <a:lnTo>
                  <a:pt x="31750" y="355346"/>
                </a:lnTo>
                <a:lnTo>
                  <a:pt x="31750" y="368046"/>
                </a:lnTo>
                <a:lnTo>
                  <a:pt x="44450" y="368046"/>
                </a:lnTo>
                <a:lnTo>
                  <a:pt x="44450" y="355346"/>
                </a:lnTo>
                <a:close/>
              </a:path>
              <a:path w="233044" h="387350">
                <a:moveTo>
                  <a:pt x="44450" y="329946"/>
                </a:moveTo>
                <a:lnTo>
                  <a:pt x="31750" y="329946"/>
                </a:lnTo>
                <a:lnTo>
                  <a:pt x="31750" y="342646"/>
                </a:lnTo>
                <a:lnTo>
                  <a:pt x="44450" y="342646"/>
                </a:lnTo>
                <a:lnTo>
                  <a:pt x="44450" y="329946"/>
                </a:lnTo>
                <a:close/>
              </a:path>
              <a:path w="233044" h="387350">
                <a:moveTo>
                  <a:pt x="44450" y="304546"/>
                </a:moveTo>
                <a:lnTo>
                  <a:pt x="31750" y="304546"/>
                </a:lnTo>
                <a:lnTo>
                  <a:pt x="31750" y="317246"/>
                </a:lnTo>
                <a:lnTo>
                  <a:pt x="44450" y="317246"/>
                </a:lnTo>
                <a:lnTo>
                  <a:pt x="44450" y="304546"/>
                </a:lnTo>
                <a:close/>
              </a:path>
              <a:path w="233044" h="387350">
                <a:moveTo>
                  <a:pt x="44450" y="279146"/>
                </a:moveTo>
                <a:lnTo>
                  <a:pt x="31750" y="279146"/>
                </a:lnTo>
                <a:lnTo>
                  <a:pt x="31750" y="291846"/>
                </a:lnTo>
                <a:lnTo>
                  <a:pt x="44450" y="291846"/>
                </a:lnTo>
                <a:lnTo>
                  <a:pt x="44450" y="279146"/>
                </a:lnTo>
                <a:close/>
              </a:path>
              <a:path w="233044" h="387350">
                <a:moveTo>
                  <a:pt x="44450" y="253746"/>
                </a:moveTo>
                <a:lnTo>
                  <a:pt x="31750" y="253746"/>
                </a:lnTo>
                <a:lnTo>
                  <a:pt x="31750" y="266446"/>
                </a:lnTo>
                <a:lnTo>
                  <a:pt x="44450" y="266446"/>
                </a:lnTo>
                <a:lnTo>
                  <a:pt x="44450" y="253746"/>
                </a:lnTo>
                <a:close/>
              </a:path>
              <a:path w="233044" h="387350">
                <a:moveTo>
                  <a:pt x="44450" y="228346"/>
                </a:moveTo>
                <a:lnTo>
                  <a:pt x="31750" y="228346"/>
                </a:lnTo>
                <a:lnTo>
                  <a:pt x="31750" y="241046"/>
                </a:lnTo>
                <a:lnTo>
                  <a:pt x="44450" y="241046"/>
                </a:lnTo>
                <a:lnTo>
                  <a:pt x="44450" y="228346"/>
                </a:lnTo>
                <a:close/>
              </a:path>
              <a:path w="233044" h="387350">
                <a:moveTo>
                  <a:pt x="44450" y="202946"/>
                </a:moveTo>
                <a:lnTo>
                  <a:pt x="31750" y="202946"/>
                </a:lnTo>
                <a:lnTo>
                  <a:pt x="31750" y="215646"/>
                </a:lnTo>
                <a:lnTo>
                  <a:pt x="44450" y="215646"/>
                </a:lnTo>
                <a:lnTo>
                  <a:pt x="44450" y="202946"/>
                </a:lnTo>
                <a:close/>
              </a:path>
              <a:path w="233044" h="387350">
                <a:moveTo>
                  <a:pt x="44450" y="177546"/>
                </a:moveTo>
                <a:lnTo>
                  <a:pt x="31750" y="177546"/>
                </a:lnTo>
                <a:lnTo>
                  <a:pt x="31750" y="190246"/>
                </a:lnTo>
                <a:lnTo>
                  <a:pt x="44450" y="190246"/>
                </a:lnTo>
                <a:lnTo>
                  <a:pt x="44450" y="177546"/>
                </a:lnTo>
                <a:close/>
              </a:path>
              <a:path w="233044" h="387350">
                <a:moveTo>
                  <a:pt x="44450" y="152146"/>
                </a:moveTo>
                <a:lnTo>
                  <a:pt x="31750" y="152146"/>
                </a:lnTo>
                <a:lnTo>
                  <a:pt x="31750" y="164846"/>
                </a:lnTo>
                <a:lnTo>
                  <a:pt x="44450" y="164846"/>
                </a:lnTo>
                <a:lnTo>
                  <a:pt x="44450" y="152146"/>
                </a:lnTo>
                <a:close/>
              </a:path>
              <a:path w="233044" h="387350">
                <a:moveTo>
                  <a:pt x="44450" y="126746"/>
                </a:moveTo>
                <a:lnTo>
                  <a:pt x="31750" y="126746"/>
                </a:lnTo>
                <a:lnTo>
                  <a:pt x="31750" y="139446"/>
                </a:lnTo>
                <a:lnTo>
                  <a:pt x="44450" y="139446"/>
                </a:lnTo>
                <a:lnTo>
                  <a:pt x="44450" y="126746"/>
                </a:lnTo>
                <a:close/>
              </a:path>
              <a:path w="233044" h="387350">
                <a:moveTo>
                  <a:pt x="44450" y="101346"/>
                </a:moveTo>
                <a:lnTo>
                  <a:pt x="31750" y="101346"/>
                </a:lnTo>
                <a:lnTo>
                  <a:pt x="31750" y="114046"/>
                </a:lnTo>
                <a:lnTo>
                  <a:pt x="44450" y="114046"/>
                </a:lnTo>
                <a:lnTo>
                  <a:pt x="44450" y="101346"/>
                </a:lnTo>
                <a:close/>
              </a:path>
              <a:path w="233044" h="387350">
                <a:moveTo>
                  <a:pt x="44450" y="75946"/>
                </a:moveTo>
                <a:lnTo>
                  <a:pt x="31750" y="75946"/>
                </a:lnTo>
                <a:lnTo>
                  <a:pt x="31750" y="88646"/>
                </a:lnTo>
                <a:lnTo>
                  <a:pt x="44450" y="88646"/>
                </a:lnTo>
                <a:lnTo>
                  <a:pt x="44450" y="75946"/>
                </a:lnTo>
                <a:close/>
              </a:path>
              <a:path w="233044" h="387350">
                <a:moveTo>
                  <a:pt x="38100" y="0"/>
                </a:moveTo>
                <a:lnTo>
                  <a:pt x="0" y="76200"/>
                </a:lnTo>
                <a:lnTo>
                  <a:pt x="31750" y="76200"/>
                </a:lnTo>
                <a:lnTo>
                  <a:pt x="31750" y="75946"/>
                </a:lnTo>
                <a:lnTo>
                  <a:pt x="76073" y="75946"/>
                </a:lnTo>
                <a:lnTo>
                  <a:pt x="38100" y="0"/>
                </a:lnTo>
                <a:close/>
              </a:path>
              <a:path w="233044" h="387350">
                <a:moveTo>
                  <a:pt x="76073" y="75946"/>
                </a:moveTo>
                <a:lnTo>
                  <a:pt x="44450" y="75946"/>
                </a:lnTo>
                <a:lnTo>
                  <a:pt x="44450" y="76200"/>
                </a:lnTo>
                <a:lnTo>
                  <a:pt x="76200" y="76200"/>
                </a:lnTo>
                <a:lnTo>
                  <a:pt x="76073" y="75946"/>
                </a:lnTo>
                <a:close/>
              </a:path>
            </a:pathLst>
          </a:custGeom>
          <a:solidFill>
            <a:srgbClr val="787878"/>
          </a:solidFill>
        </p:spPr>
        <p:txBody>
          <a:bodyPr wrap="square" lIns="0" tIns="0" rIns="0" bIns="0" rtlCol="0"/>
          <a:lstStyle/>
          <a:p>
            <a:endParaRPr/>
          </a:p>
        </p:txBody>
      </p:sp>
      <p:sp>
        <p:nvSpPr>
          <p:cNvPr id="63" name="object 63"/>
          <p:cNvSpPr/>
          <p:nvPr/>
        </p:nvSpPr>
        <p:spPr>
          <a:xfrm>
            <a:off x="1836420" y="4353559"/>
            <a:ext cx="76200" cy="357505"/>
          </a:xfrm>
          <a:custGeom>
            <a:avLst/>
            <a:gdLst/>
            <a:ahLst/>
            <a:cxnLst/>
            <a:rect l="l" t="t" r="r" b="b"/>
            <a:pathLst>
              <a:path w="76200" h="357504">
                <a:moveTo>
                  <a:pt x="44450" y="0"/>
                </a:moveTo>
                <a:lnTo>
                  <a:pt x="31750" y="0"/>
                </a:lnTo>
                <a:lnTo>
                  <a:pt x="31750" y="12700"/>
                </a:lnTo>
                <a:lnTo>
                  <a:pt x="44450" y="12700"/>
                </a:lnTo>
                <a:lnTo>
                  <a:pt x="44450" y="0"/>
                </a:lnTo>
                <a:close/>
              </a:path>
              <a:path w="76200" h="357504">
                <a:moveTo>
                  <a:pt x="44450" y="25400"/>
                </a:moveTo>
                <a:lnTo>
                  <a:pt x="31750" y="25400"/>
                </a:lnTo>
                <a:lnTo>
                  <a:pt x="31750" y="38100"/>
                </a:lnTo>
                <a:lnTo>
                  <a:pt x="44450" y="38100"/>
                </a:lnTo>
                <a:lnTo>
                  <a:pt x="44450" y="25400"/>
                </a:lnTo>
                <a:close/>
              </a:path>
              <a:path w="76200" h="357504">
                <a:moveTo>
                  <a:pt x="44450" y="50800"/>
                </a:moveTo>
                <a:lnTo>
                  <a:pt x="31750" y="50800"/>
                </a:lnTo>
                <a:lnTo>
                  <a:pt x="31750" y="63500"/>
                </a:lnTo>
                <a:lnTo>
                  <a:pt x="44450" y="63500"/>
                </a:lnTo>
                <a:lnTo>
                  <a:pt x="44450" y="50800"/>
                </a:lnTo>
                <a:close/>
              </a:path>
              <a:path w="76200" h="357504">
                <a:moveTo>
                  <a:pt x="44450" y="76200"/>
                </a:moveTo>
                <a:lnTo>
                  <a:pt x="31750" y="76200"/>
                </a:lnTo>
                <a:lnTo>
                  <a:pt x="31750" y="88900"/>
                </a:lnTo>
                <a:lnTo>
                  <a:pt x="44450" y="88900"/>
                </a:lnTo>
                <a:lnTo>
                  <a:pt x="44450" y="76200"/>
                </a:lnTo>
                <a:close/>
              </a:path>
              <a:path w="76200" h="357504">
                <a:moveTo>
                  <a:pt x="44450" y="101600"/>
                </a:moveTo>
                <a:lnTo>
                  <a:pt x="31750" y="101600"/>
                </a:lnTo>
                <a:lnTo>
                  <a:pt x="31750" y="114300"/>
                </a:lnTo>
                <a:lnTo>
                  <a:pt x="44450" y="114300"/>
                </a:lnTo>
                <a:lnTo>
                  <a:pt x="44450" y="101600"/>
                </a:lnTo>
                <a:close/>
              </a:path>
              <a:path w="76200" h="357504">
                <a:moveTo>
                  <a:pt x="44450" y="127000"/>
                </a:moveTo>
                <a:lnTo>
                  <a:pt x="31750" y="127000"/>
                </a:lnTo>
                <a:lnTo>
                  <a:pt x="31750" y="139700"/>
                </a:lnTo>
                <a:lnTo>
                  <a:pt x="44450" y="139700"/>
                </a:lnTo>
                <a:lnTo>
                  <a:pt x="44450" y="127000"/>
                </a:lnTo>
                <a:close/>
              </a:path>
              <a:path w="76200" h="357504">
                <a:moveTo>
                  <a:pt x="44450" y="152400"/>
                </a:moveTo>
                <a:lnTo>
                  <a:pt x="31750" y="152400"/>
                </a:lnTo>
                <a:lnTo>
                  <a:pt x="31750" y="165100"/>
                </a:lnTo>
                <a:lnTo>
                  <a:pt x="44450" y="165100"/>
                </a:lnTo>
                <a:lnTo>
                  <a:pt x="44450" y="152400"/>
                </a:lnTo>
                <a:close/>
              </a:path>
              <a:path w="76200" h="357504">
                <a:moveTo>
                  <a:pt x="44450" y="177800"/>
                </a:moveTo>
                <a:lnTo>
                  <a:pt x="31750" y="177800"/>
                </a:lnTo>
                <a:lnTo>
                  <a:pt x="31750" y="190500"/>
                </a:lnTo>
                <a:lnTo>
                  <a:pt x="44450" y="190500"/>
                </a:lnTo>
                <a:lnTo>
                  <a:pt x="44450" y="177800"/>
                </a:lnTo>
                <a:close/>
              </a:path>
              <a:path w="76200" h="357504">
                <a:moveTo>
                  <a:pt x="44450" y="203200"/>
                </a:moveTo>
                <a:lnTo>
                  <a:pt x="31750" y="203200"/>
                </a:lnTo>
                <a:lnTo>
                  <a:pt x="31750" y="215900"/>
                </a:lnTo>
                <a:lnTo>
                  <a:pt x="44450" y="215900"/>
                </a:lnTo>
                <a:lnTo>
                  <a:pt x="44450" y="203200"/>
                </a:lnTo>
                <a:close/>
              </a:path>
              <a:path w="76200" h="357504">
                <a:moveTo>
                  <a:pt x="44450" y="228600"/>
                </a:moveTo>
                <a:lnTo>
                  <a:pt x="31750" y="228600"/>
                </a:lnTo>
                <a:lnTo>
                  <a:pt x="31750" y="241300"/>
                </a:lnTo>
                <a:lnTo>
                  <a:pt x="44450" y="241300"/>
                </a:lnTo>
                <a:lnTo>
                  <a:pt x="44450" y="228600"/>
                </a:lnTo>
                <a:close/>
              </a:path>
              <a:path w="76200" h="357504">
                <a:moveTo>
                  <a:pt x="44450" y="254000"/>
                </a:moveTo>
                <a:lnTo>
                  <a:pt x="31750" y="254000"/>
                </a:lnTo>
                <a:lnTo>
                  <a:pt x="31750" y="266700"/>
                </a:lnTo>
                <a:lnTo>
                  <a:pt x="44450" y="266700"/>
                </a:lnTo>
                <a:lnTo>
                  <a:pt x="44450" y="254000"/>
                </a:lnTo>
                <a:close/>
              </a:path>
              <a:path w="76200" h="357504">
                <a:moveTo>
                  <a:pt x="31750" y="280923"/>
                </a:moveTo>
                <a:lnTo>
                  <a:pt x="0" y="280923"/>
                </a:lnTo>
                <a:lnTo>
                  <a:pt x="38100" y="357123"/>
                </a:lnTo>
                <a:lnTo>
                  <a:pt x="70611" y="292100"/>
                </a:lnTo>
                <a:lnTo>
                  <a:pt x="31750" y="292100"/>
                </a:lnTo>
                <a:lnTo>
                  <a:pt x="31750" y="280923"/>
                </a:lnTo>
                <a:close/>
              </a:path>
              <a:path w="76200" h="357504">
                <a:moveTo>
                  <a:pt x="44450" y="279400"/>
                </a:moveTo>
                <a:lnTo>
                  <a:pt x="31750" y="279400"/>
                </a:lnTo>
                <a:lnTo>
                  <a:pt x="31750" y="292100"/>
                </a:lnTo>
                <a:lnTo>
                  <a:pt x="44450" y="292100"/>
                </a:lnTo>
                <a:lnTo>
                  <a:pt x="44450" y="279400"/>
                </a:lnTo>
                <a:close/>
              </a:path>
              <a:path w="76200" h="357504">
                <a:moveTo>
                  <a:pt x="76200" y="280923"/>
                </a:moveTo>
                <a:lnTo>
                  <a:pt x="44450" y="280923"/>
                </a:lnTo>
                <a:lnTo>
                  <a:pt x="44450" y="292100"/>
                </a:lnTo>
                <a:lnTo>
                  <a:pt x="70611" y="292100"/>
                </a:lnTo>
                <a:lnTo>
                  <a:pt x="76200" y="280923"/>
                </a:lnTo>
                <a:close/>
              </a:path>
            </a:pathLst>
          </a:custGeom>
          <a:solidFill>
            <a:srgbClr val="787878"/>
          </a:solidFill>
        </p:spPr>
        <p:txBody>
          <a:bodyPr wrap="square" lIns="0" tIns="0" rIns="0" bIns="0" rtlCol="0"/>
          <a:lstStyle/>
          <a:p>
            <a:endParaRPr/>
          </a:p>
        </p:txBody>
      </p:sp>
      <p:sp>
        <p:nvSpPr>
          <p:cNvPr id="64" name="object 64"/>
          <p:cNvSpPr txBox="1"/>
          <p:nvPr/>
        </p:nvSpPr>
        <p:spPr>
          <a:xfrm>
            <a:off x="5633720" y="3567048"/>
            <a:ext cx="975994" cy="197490"/>
          </a:xfrm>
          <a:prstGeom prst="rect">
            <a:avLst/>
          </a:prstGeom>
        </p:spPr>
        <p:txBody>
          <a:bodyPr vert="horz" wrap="square" lIns="0" tIns="12700" rIns="0" bIns="0" rtlCol="0">
            <a:spAutoFit/>
          </a:bodyPr>
          <a:lstStyle/>
          <a:p>
            <a:pPr marL="288925">
              <a:lnSpc>
                <a:spcPct val="100000"/>
              </a:lnSpc>
              <a:spcBef>
                <a:spcPts val="100"/>
              </a:spcBef>
            </a:pPr>
            <a:r>
              <a:rPr sz="1200" spc="-25" dirty="0">
                <a:latin typeface="Lucida Sans" panose="020B0602030504020204" pitchFamily="34" charset="77"/>
                <a:cs typeface="Arial"/>
              </a:rPr>
              <a:t>Accounts</a:t>
            </a:r>
            <a:endParaRPr sz="1200" dirty="0">
              <a:latin typeface="Lucida Sans" panose="020B0602030504020204" pitchFamily="34" charset="77"/>
              <a:cs typeface="Arial"/>
            </a:endParaRPr>
          </a:p>
        </p:txBody>
      </p:sp>
      <p:sp>
        <p:nvSpPr>
          <p:cNvPr id="65" name="object 65"/>
          <p:cNvSpPr/>
          <p:nvPr/>
        </p:nvSpPr>
        <p:spPr>
          <a:xfrm>
            <a:off x="5466079" y="3464559"/>
            <a:ext cx="396239" cy="396239"/>
          </a:xfrm>
          <a:prstGeom prst="rect">
            <a:avLst/>
          </a:prstGeom>
          <a:blipFill>
            <a:blip r:embed="rId16" cstate="print"/>
            <a:stretch>
              <a:fillRect/>
            </a:stretch>
          </a:blipFill>
        </p:spPr>
        <p:txBody>
          <a:bodyPr wrap="square" lIns="0" tIns="0" rIns="0" bIns="0" rtlCol="0"/>
          <a:lstStyle/>
          <a:p>
            <a:endParaRPr/>
          </a:p>
        </p:txBody>
      </p:sp>
      <p:sp>
        <p:nvSpPr>
          <p:cNvPr id="66" name="object 66"/>
          <p:cNvSpPr txBox="1"/>
          <p:nvPr/>
        </p:nvSpPr>
        <p:spPr>
          <a:xfrm>
            <a:off x="9361169" y="4690745"/>
            <a:ext cx="600710" cy="197490"/>
          </a:xfrm>
          <a:prstGeom prst="rect">
            <a:avLst/>
          </a:prstGeom>
        </p:spPr>
        <p:txBody>
          <a:bodyPr vert="horz" wrap="square" lIns="0" tIns="12700" rIns="0" bIns="0" rtlCol="0">
            <a:spAutoFit/>
          </a:bodyPr>
          <a:lstStyle/>
          <a:p>
            <a:pPr marL="12700">
              <a:lnSpc>
                <a:spcPct val="100000"/>
              </a:lnSpc>
              <a:spcBef>
                <a:spcPts val="100"/>
              </a:spcBef>
            </a:pPr>
            <a:r>
              <a:rPr sz="1200" spc="40" dirty="0">
                <a:latin typeface="Lucida Sans" panose="020B0602030504020204" pitchFamily="34" charset="77"/>
                <a:cs typeface="Arial"/>
              </a:rPr>
              <a:t>Chatter</a:t>
            </a:r>
            <a:endParaRPr sz="1200" dirty="0">
              <a:latin typeface="Lucida Sans" panose="020B0602030504020204" pitchFamily="34" charset="77"/>
              <a:cs typeface="Arial"/>
            </a:endParaRPr>
          </a:p>
        </p:txBody>
      </p:sp>
      <p:sp>
        <p:nvSpPr>
          <p:cNvPr id="67" name="object 67"/>
          <p:cNvSpPr/>
          <p:nvPr/>
        </p:nvSpPr>
        <p:spPr>
          <a:xfrm>
            <a:off x="8920480" y="4602479"/>
            <a:ext cx="396240" cy="396239"/>
          </a:xfrm>
          <a:prstGeom prst="rect">
            <a:avLst/>
          </a:prstGeom>
          <a:blipFill>
            <a:blip r:embed="rId17" cstate="print"/>
            <a:stretch>
              <a:fillRect/>
            </a:stretch>
          </a:blipFill>
        </p:spPr>
        <p:txBody>
          <a:bodyPr wrap="square" lIns="0" tIns="0" rIns="0" bIns="0" rtlCol="0"/>
          <a:lstStyle/>
          <a:p>
            <a:endParaRPr/>
          </a:p>
        </p:txBody>
      </p:sp>
      <p:sp>
        <p:nvSpPr>
          <p:cNvPr id="68" name="object 68"/>
          <p:cNvSpPr txBox="1"/>
          <p:nvPr/>
        </p:nvSpPr>
        <p:spPr>
          <a:xfrm>
            <a:off x="10032365" y="3928173"/>
            <a:ext cx="688340" cy="197490"/>
          </a:xfrm>
          <a:prstGeom prst="rect">
            <a:avLst/>
          </a:prstGeom>
        </p:spPr>
        <p:txBody>
          <a:bodyPr vert="horz" wrap="square" lIns="0" tIns="12700" rIns="0" bIns="0" rtlCol="0">
            <a:spAutoFit/>
          </a:bodyPr>
          <a:lstStyle/>
          <a:p>
            <a:pPr marL="12700">
              <a:lnSpc>
                <a:spcPct val="100000"/>
              </a:lnSpc>
              <a:spcBef>
                <a:spcPts val="100"/>
              </a:spcBef>
            </a:pPr>
            <a:r>
              <a:rPr sz="1200" spc="-75" dirty="0">
                <a:latin typeface="Lucida Sans" panose="020B0602030504020204" pitchFamily="34" charset="77"/>
                <a:cs typeface="Arial"/>
              </a:rPr>
              <a:t>A</a:t>
            </a:r>
            <a:r>
              <a:rPr sz="1200" spc="-110" dirty="0">
                <a:latin typeface="Lucida Sans" panose="020B0602030504020204" pitchFamily="34" charset="77"/>
                <a:cs typeface="Arial"/>
              </a:rPr>
              <a:t>c</a:t>
            </a:r>
            <a:r>
              <a:rPr sz="1200" spc="75" dirty="0">
                <a:latin typeface="Lucida Sans" panose="020B0602030504020204" pitchFamily="34" charset="77"/>
                <a:cs typeface="Arial"/>
              </a:rPr>
              <a:t>t</a:t>
            </a:r>
            <a:r>
              <a:rPr sz="1200" spc="-20" dirty="0">
                <a:latin typeface="Lucida Sans" panose="020B0602030504020204" pitchFamily="34" charset="77"/>
                <a:cs typeface="Arial"/>
              </a:rPr>
              <a:t>iv</a:t>
            </a:r>
            <a:r>
              <a:rPr sz="1200" spc="-30" dirty="0">
                <a:latin typeface="Lucida Sans" panose="020B0602030504020204" pitchFamily="34" charset="77"/>
                <a:cs typeface="Arial"/>
              </a:rPr>
              <a:t>i</a:t>
            </a:r>
            <a:r>
              <a:rPr sz="1200" spc="75" dirty="0">
                <a:latin typeface="Lucida Sans" panose="020B0602030504020204" pitchFamily="34" charset="77"/>
                <a:cs typeface="Arial"/>
              </a:rPr>
              <a:t>t</a:t>
            </a:r>
            <a:r>
              <a:rPr sz="1200" spc="-20" dirty="0">
                <a:latin typeface="Lucida Sans" panose="020B0602030504020204" pitchFamily="34" charset="77"/>
                <a:cs typeface="Arial"/>
              </a:rPr>
              <a:t>i</a:t>
            </a:r>
            <a:r>
              <a:rPr sz="1200" spc="50" dirty="0">
                <a:latin typeface="Lucida Sans" panose="020B0602030504020204" pitchFamily="34" charset="77"/>
                <a:cs typeface="Arial"/>
              </a:rPr>
              <a:t>e</a:t>
            </a:r>
            <a:r>
              <a:rPr sz="1200" spc="-85" dirty="0">
                <a:latin typeface="Lucida Sans" panose="020B0602030504020204" pitchFamily="34" charset="77"/>
                <a:cs typeface="Arial"/>
              </a:rPr>
              <a:t>s</a:t>
            </a:r>
            <a:endParaRPr sz="1200" dirty="0">
              <a:latin typeface="Lucida Sans" panose="020B0602030504020204" pitchFamily="34" charset="77"/>
              <a:cs typeface="Arial"/>
            </a:endParaRPr>
          </a:p>
        </p:txBody>
      </p:sp>
      <p:sp>
        <p:nvSpPr>
          <p:cNvPr id="69" name="object 69"/>
          <p:cNvSpPr/>
          <p:nvPr/>
        </p:nvSpPr>
        <p:spPr>
          <a:xfrm>
            <a:off x="9560559" y="3840479"/>
            <a:ext cx="386079" cy="396239"/>
          </a:xfrm>
          <a:prstGeom prst="rect">
            <a:avLst/>
          </a:prstGeom>
          <a:blipFill>
            <a:blip r:embed="rId18" cstate="print"/>
            <a:stretch>
              <a:fillRect/>
            </a:stretch>
          </a:blipFill>
        </p:spPr>
        <p:txBody>
          <a:bodyPr wrap="square" lIns="0" tIns="0" rIns="0" bIns="0" rtlCol="0"/>
          <a:lstStyle/>
          <a:p>
            <a:endParaRPr/>
          </a:p>
        </p:txBody>
      </p:sp>
      <p:sp>
        <p:nvSpPr>
          <p:cNvPr id="70" name="object 70"/>
          <p:cNvSpPr/>
          <p:nvPr/>
        </p:nvSpPr>
        <p:spPr>
          <a:xfrm>
            <a:off x="9347200" y="3840479"/>
            <a:ext cx="396240" cy="396239"/>
          </a:xfrm>
          <a:prstGeom prst="rect">
            <a:avLst/>
          </a:prstGeom>
          <a:blipFill>
            <a:blip r:embed="rId19" cstate="print"/>
            <a:stretch>
              <a:fillRect/>
            </a:stretch>
          </a:blipFill>
        </p:spPr>
        <p:txBody>
          <a:bodyPr wrap="square" lIns="0" tIns="0" rIns="0" bIns="0" rtlCol="0"/>
          <a:lstStyle/>
          <a:p>
            <a:endParaRPr/>
          </a:p>
        </p:txBody>
      </p:sp>
      <p:sp>
        <p:nvSpPr>
          <p:cNvPr id="71" name="object 71"/>
          <p:cNvSpPr/>
          <p:nvPr/>
        </p:nvSpPr>
        <p:spPr>
          <a:xfrm>
            <a:off x="9133840" y="3840479"/>
            <a:ext cx="386079" cy="396239"/>
          </a:xfrm>
          <a:prstGeom prst="rect">
            <a:avLst/>
          </a:prstGeom>
          <a:blipFill>
            <a:blip r:embed="rId20" cstate="print"/>
            <a:stretch>
              <a:fillRect/>
            </a:stretch>
          </a:blipFill>
        </p:spPr>
        <p:txBody>
          <a:bodyPr wrap="square" lIns="0" tIns="0" rIns="0" bIns="0" rtlCol="0"/>
          <a:lstStyle/>
          <a:p>
            <a:endParaRPr/>
          </a:p>
        </p:txBody>
      </p:sp>
      <p:sp>
        <p:nvSpPr>
          <p:cNvPr id="72" name="object 72"/>
          <p:cNvSpPr/>
          <p:nvPr/>
        </p:nvSpPr>
        <p:spPr>
          <a:xfrm>
            <a:off x="8920480" y="3840479"/>
            <a:ext cx="386079" cy="396239"/>
          </a:xfrm>
          <a:prstGeom prst="rect">
            <a:avLst/>
          </a:prstGeom>
          <a:blipFill>
            <a:blip r:embed="rId21" cstate="print"/>
            <a:stretch>
              <a:fillRect/>
            </a:stretch>
          </a:blipFill>
        </p:spPr>
        <p:txBody>
          <a:bodyPr wrap="square" lIns="0" tIns="0" rIns="0" bIns="0" rtlCol="0"/>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93407" y="52641"/>
            <a:ext cx="5817870" cy="549910"/>
            <a:chOff x="593407" y="52641"/>
            <a:chExt cx="5817870" cy="549910"/>
          </a:xfrm>
        </p:grpSpPr>
        <p:sp>
          <p:nvSpPr>
            <p:cNvPr id="3" name="object 3"/>
            <p:cNvSpPr/>
            <p:nvPr/>
          </p:nvSpPr>
          <p:spPr>
            <a:xfrm>
              <a:off x="593407" y="52641"/>
              <a:ext cx="2906395" cy="549592"/>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257549" y="52641"/>
              <a:ext cx="1181900" cy="54959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294885" y="52641"/>
              <a:ext cx="2116328" cy="549592"/>
            </a:xfrm>
            <a:prstGeom prst="rect">
              <a:avLst/>
            </a:prstGeom>
            <a:blipFill>
              <a:blip r:embed="rId4" cstate="print"/>
              <a:stretch>
                <a:fillRect/>
              </a:stretch>
            </a:blipFill>
          </p:spPr>
          <p:txBody>
            <a:bodyPr wrap="square" lIns="0" tIns="0" rIns="0" bIns="0" rtlCol="0"/>
            <a:lstStyle/>
            <a:p>
              <a:endParaRPr/>
            </a:p>
          </p:txBody>
        </p:sp>
      </p:grpSp>
      <p:sp>
        <p:nvSpPr>
          <p:cNvPr id="6" name="object 6"/>
          <p:cNvSpPr/>
          <p:nvPr/>
        </p:nvSpPr>
        <p:spPr>
          <a:xfrm>
            <a:off x="1447932" y="1134703"/>
            <a:ext cx="9030237" cy="5174656"/>
          </a:xfrm>
          <a:prstGeom prst="rect">
            <a:avLst/>
          </a:prstGeom>
          <a:blipFill>
            <a:blip r:embed="rId5"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8277457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589915" y="43815"/>
            <a:ext cx="9468485" cy="6356985"/>
            <a:chOff x="589915" y="43815"/>
            <a:chExt cx="9468485" cy="6356985"/>
          </a:xfrm>
        </p:grpSpPr>
        <p:sp>
          <p:nvSpPr>
            <p:cNvPr id="3" name="object 3"/>
            <p:cNvSpPr/>
            <p:nvPr/>
          </p:nvSpPr>
          <p:spPr>
            <a:xfrm>
              <a:off x="589915" y="43815"/>
              <a:ext cx="2906395" cy="549274"/>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254120" y="43815"/>
              <a:ext cx="1182293" cy="54927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291330" y="43815"/>
              <a:ext cx="2116328" cy="54927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225040" y="579120"/>
              <a:ext cx="7833359" cy="5821680"/>
            </a:xfrm>
            <a:prstGeom prst="rect">
              <a:avLst/>
            </a:prstGeom>
            <a:blipFill>
              <a:blip r:embed="rId5" cstate="print"/>
              <a:stretch>
                <a:fillRect/>
              </a:stretch>
            </a:blipFill>
          </p:spPr>
          <p:txBody>
            <a:bodyPr wrap="square" lIns="0" tIns="0" rIns="0" bIns="0" rtlCol="0"/>
            <a:lstStyle/>
            <a:p>
              <a:endParaRPr dirty="0"/>
            </a:p>
          </p:txBody>
        </p:sp>
      </p:grpSp>
      <p:sp>
        <p:nvSpPr>
          <p:cNvPr id="8" name="TextBox 7">
            <a:extLst>
              <a:ext uri="{FF2B5EF4-FFF2-40B4-BE49-F238E27FC236}">
                <a16:creationId xmlns:a16="http://schemas.microsoft.com/office/drawing/2014/main" id="{89B14616-8B04-BC40-BB6C-E825CCA7DFC5}"/>
              </a:ext>
            </a:extLst>
          </p:cNvPr>
          <p:cNvSpPr txBox="1"/>
          <p:nvPr/>
        </p:nvSpPr>
        <p:spPr>
          <a:xfrm>
            <a:off x="5257800" y="871065"/>
            <a:ext cx="1188000" cy="261610"/>
          </a:xfrm>
          <a:prstGeom prst="rect">
            <a:avLst/>
          </a:prstGeom>
          <a:solidFill>
            <a:schemeClr val="bg1"/>
          </a:solidFill>
        </p:spPr>
        <p:txBody>
          <a:bodyPr wrap="square" rtlCol="0">
            <a:spAutoFit/>
          </a:bodyPr>
          <a:lstStyle/>
          <a:p>
            <a:pPr algn="ctr"/>
            <a:r>
              <a:rPr lang="en-IL" sz="1100" b="1" dirty="0"/>
              <a:t>Flow</a:t>
            </a:r>
          </a:p>
        </p:txBody>
      </p:sp>
    </p:spTree>
    <p:extLst>
      <p:ext uri="{BB962C8B-B14F-4D97-AF65-F5344CB8AC3E}">
        <p14:creationId xmlns:p14="http://schemas.microsoft.com/office/powerpoint/2010/main" val="19062586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92240" y="12697"/>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1403223" cy="54927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80707" y="1054417"/>
            <a:ext cx="1360805" cy="197490"/>
          </a:xfrm>
          <a:prstGeom prst="rect">
            <a:avLst/>
          </a:prstGeom>
        </p:spPr>
        <p:txBody>
          <a:bodyPr vert="horz" wrap="square" lIns="0" tIns="12700" rIns="0" bIns="0" rtlCol="0">
            <a:spAutoFit/>
          </a:bodyPr>
          <a:lstStyle/>
          <a:p>
            <a:pPr marL="12700">
              <a:lnSpc>
                <a:spcPct val="100000"/>
              </a:lnSpc>
              <a:spcBef>
                <a:spcPts val="100"/>
              </a:spcBef>
            </a:pPr>
            <a:r>
              <a:rPr sz="1200" spc="-120" dirty="0">
                <a:latin typeface="Lucida Sans" panose="020B0602030504020204" pitchFamily="34" charset="77"/>
                <a:cs typeface="Arial Black"/>
              </a:rPr>
              <a:t>Verify </a:t>
            </a:r>
            <a:r>
              <a:rPr sz="1200" spc="-100" dirty="0">
                <a:latin typeface="Lucida Sans" panose="020B0602030504020204" pitchFamily="34" charset="77"/>
                <a:cs typeface="Arial Black"/>
              </a:rPr>
              <a:t>your</a:t>
            </a:r>
            <a:r>
              <a:rPr sz="1200" spc="-235" dirty="0">
                <a:latin typeface="Lucida Sans" panose="020B0602030504020204" pitchFamily="34" charset="77"/>
                <a:cs typeface="Arial Black"/>
              </a:rPr>
              <a:t> </a:t>
            </a:r>
            <a:r>
              <a:rPr sz="1200" spc="-145" dirty="0">
                <a:latin typeface="Lucida Sans" panose="020B0602030504020204" pitchFamily="34" charset="77"/>
                <a:cs typeface="Arial Black"/>
              </a:rPr>
              <a:t>account</a:t>
            </a:r>
            <a:endParaRPr sz="1200">
              <a:latin typeface="Lucida Sans" panose="020B0602030504020204" pitchFamily="34" charset="77"/>
              <a:cs typeface="Arial Black"/>
            </a:endParaRPr>
          </a:p>
        </p:txBody>
      </p:sp>
      <p:sp>
        <p:nvSpPr>
          <p:cNvPr id="5" name="object 5"/>
          <p:cNvSpPr/>
          <p:nvPr/>
        </p:nvSpPr>
        <p:spPr>
          <a:xfrm>
            <a:off x="4907279" y="2336800"/>
            <a:ext cx="2712720" cy="2438400"/>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5425440" y="3830320"/>
            <a:ext cx="355600" cy="365760"/>
          </a:xfrm>
          <a:custGeom>
            <a:avLst/>
            <a:gdLst/>
            <a:ahLst/>
            <a:cxnLst/>
            <a:rect l="l" t="t" r="r" b="b"/>
            <a:pathLst>
              <a:path w="355600" h="365760">
                <a:moveTo>
                  <a:pt x="177800" y="0"/>
                </a:moveTo>
                <a:lnTo>
                  <a:pt x="130542" y="6535"/>
                </a:lnTo>
                <a:lnTo>
                  <a:pt x="88072" y="24976"/>
                </a:lnTo>
                <a:lnTo>
                  <a:pt x="52085" y="53578"/>
                </a:lnTo>
                <a:lnTo>
                  <a:pt x="24280" y="90593"/>
                </a:lnTo>
                <a:lnTo>
                  <a:pt x="6352" y="134276"/>
                </a:lnTo>
                <a:lnTo>
                  <a:pt x="0" y="182879"/>
                </a:lnTo>
                <a:lnTo>
                  <a:pt x="6352" y="231483"/>
                </a:lnTo>
                <a:lnTo>
                  <a:pt x="24280" y="275166"/>
                </a:lnTo>
                <a:lnTo>
                  <a:pt x="52085" y="312181"/>
                </a:lnTo>
                <a:lnTo>
                  <a:pt x="88072" y="340783"/>
                </a:lnTo>
                <a:lnTo>
                  <a:pt x="130542" y="359224"/>
                </a:lnTo>
                <a:lnTo>
                  <a:pt x="177800" y="365759"/>
                </a:lnTo>
                <a:lnTo>
                  <a:pt x="225057" y="359224"/>
                </a:lnTo>
                <a:lnTo>
                  <a:pt x="267527" y="340783"/>
                </a:lnTo>
                <a:lnTo>
                  <a:pt x="303514" y="312181"/>
                </a:lnTo>
                <a:lnTo>
                  <a:pt x="331319" y="275166"/>
                </a:lnTo>
                <a:lnTo>
                  <a:pt x="349247" y="231483"/>
                </a:lnTo>
                <a:lnTo>
                  <a:pt x="355600" y="182879"/>
                </a:lnTo>
                <a:lnTo>
                  <a:pt x="349247" y="134276"/>
                </a:lnTo>
                <a:lnTo>
                  <a:pt x="331319" y="90593"/>
                </a:lnTo>
                <a:lnTo>
                  <a:pt x="303514" y="53578"/>
                </a:lnTo>
                <a:lnTo>
                  <a:pt x="267527" y="24976"/>
                </a:lnTo>
                <a:lnTo>
                  <a:pt x="225057" y="6535"/>
                </a:lnTo>
                <a:lnTo>
                  <a:pt x="177800" y="0"/>
                </a:lnTo>
                <a:close/>
              </a:path>
            </a:pathLst>
          </a:custGeom>
          <a:solidFill>
            <a:srgbClr val="85F100"/>
          </a:solidFill>
        </p:spPr>
        <p:txBody>
          <a:bodyPr wrap="square" lIns="0" tIns="0" rIns="0" bIns="0" rtlCol="0"/>
          <a:lstStyle/>
          <a:p>
            <a:endParaRPr/>
          </a:p>
        </p:txBody>
      </p:sp>
      <p:sp>
        <p:nvSpPr>
          <p:cNvPr id="7" name="object 7"/>
          <p:cNvSpPr txBox="1"/>
          <p:nvPr/>
        </p:nvSpPr>
        <p:spPr>
          <a:xfrm>
            <a:off x="4902200" y="2331720"/>
            <a:ext cx="2722880" cy="1890261"/>
          </a:xfrm>
          <a:prstGeom prst="rect">
            <a:avLst/>
          </a:prstGeom>
          <a:ln w="10159">
            <a:solidFill>
              <a:srgbClr val="787878"/>
            </a:solidFill>
          </a:ln>
        </p:spPr>
        <p:txBody>
          <a:bodyPr vert="horz" wrap="square" lIns="0" tIns="0" rIns="0" bIns="0" rtlCol="0">
            <a:spAutoFit/>
          </a:bodyPr>
          <a:lstStyle/>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pPr>
            <a:endParaRPr sz="2200" dirty="0">
              <a:latin typeface="Times New Roman"/>
              <a:cs typeface="Times New Roman"/>
            </a:endParaRPr>
          </a:p>
          <a:p>
            <a:pPr>
              <a:lnSpc>
                <a:spcPct val="100000"/>
              </a:lnSpc>
              <a:spcBef>
                <a:spcPts val="55"/>
              </a:spcBef>
            </a:pPr>
            <a:endParaRPr sz="1800" dirty="0">
              <a:latin typeface="Times New Roman"/>
              <a:cs typeface="Times New Roman"/>
            </a:endParaRPr>
          </a:p>
          <a:p>
            <a:pPr marL="645160">
              <a:lnSpc>
                <a:spcPct val="100000"/>
              </a:lnSpc>
            </a:pPr>
            <a:r>
              <a:rPr sz="1600" spc="-155" dirty="0">
                <a:solidFill>
                  <a:srgbClr val="FFFFFF"/>
                </a:solidFill>
                <a:latin typeface="Lucida Sans" panose="020B0602030504020204" pitchFamily="34" charset="77"/>
                <a:cs typeface="Arial Black"/>
              </a:rPr>
              <a:t>1</a:t>
            </a:r>
            <a:endParaRPr sz="1600">
              <a:latin typeface="Lucida Sans" panose="020B0602030504020204" pitchFamily="34" charset="77"/>
              <a:cs typeface="Arial Black"/>
            </a:endParaRPr>
          </a:p>
        </p:txBody>
      </p:sp>
      <p:sp>
        <p:nvSpPr>
          <p:cNvPr id="8" name="object 8"/>
          <p:cNvSpPr/>
          <p:nvPr/>
        </p:nvSpPr>
        <p:spPr>
          <a:xfrm>
            <a:off x="7874000" y="1808479"/>
            <a:ext cx="1991359" cy="3830320"/>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7868919" y="1803400"/>
            <a:ext cx="2001520" cy="3840479"/>
          </a:xfrm>
          <a:custGeom>
            <a:avLst/>
            <a:gdLst/>
            <a:ahLst/>
            <a:cxnLst/>
            <a:rect l="l" t="t" r="r" b="b"/>
            <a:pathLst>
              <a:path w="2001520" h="3840479">
                <a:moveTo>
                  <a:pt x="0" y="3840479"/>
                </a:moveTo>
                <a:lnTo>
                  <a:pt x="2001520" y="3840479"/>
                </a:lnTo>
                <a:lnTo>
                  <a:pt x="2001520" y="0"/>
                </a:lnTo>
                <a:lnTo>
                  <a:pt x="0" y="0"/>
                </a:lnTo>
                <a:lnTo>
                  <a:pt x="0" y="3840479"/>
                </a:lnTo>
                <a:close/>
              </a:path>
            </a:pathLst>
          </a:custGeom>
          <a:ln w="10160">
            <a:solidFill>
              <a:srgbClr val="787878"/>
            </a:solidFill>
          </a:ln>
        </p:spPr>
        <p:txBody>
          <a:bodyPr wrap="square" lIns="0" tIns="0" rIns="0" bIns="0" rtlCol="0"/>
          <a:lstStyle/>
          <a:p>
            <a:endParaRPr/>
          </a:p>
        </p:txBody>
      </p:sp>
      <p:sp>
        <p:nvSpPr>
          <p:cNvPr id="10" name="object 10"/>
          <p:cNvSpPr/>
          <p:nvPr/>
        </p:nvSpPr>
        <p:spPr>
          <a:xfrm>
            <a:off x="7741919" y="3718559"/>
            <a:ext cx="355600" cy="365760"/>
          </a:xfrm>
          <a:custGeom>
            <a:avLst/>
            <a:gdLst/>
            <a:ahLst/>
            <a:cxnLst/>
            <a:rect l="l" t="t" r="r" b="b"/>
            <a:pathLst>
              <a:path w="355600" h="365760">
                <a:moveTo>
                  <a:pt x="177800" y="0"/>
                </a:moveTo>
                <a:lnTo>
                  <a:pt x="130542" y="6535"/>
                </a:lnTo>
                <a:lnTo>
                  <a:pt x="88072" y="24976"/>
                </a:lnTo>
                <a:lnTo>
                  <a:pt x="52085" y="53578"/>
                </a:lnTo>
                <a:lnTo>
                  <a:pt x="24280" y="90593"/>
                </a:lnTo>
                <a:lnTo>
                  <a:pt x="6352" y="134276"/>
                </a:lnTo>
                <a:lnTo>
                  <a:pt x="0" y="182879"/>
                </a:lnTo>
                <a:lnTo>
                  <a:pt x="6352" y="231483"/>
                </a:lnTo>
                <a:lnTo>
                  <a:pt x="24280" y="275166"/>
                </a:lnTo>
                <a:lnTo>
                  <a:pt x="52085" y="312181"/>
                </a:lnTo>
                <a:lnTo>
                  <a:pt x="88072" y="340783"/>
                </a:lnTo>
                <a:lnTo>
                  <a:pt x="130542" y="359224"/>
                </a:lnTo>
                <a:lnTo>
                  <a:pt x="177800" y="365759"/>
                </a:lnTo>
                <a:lnTo>
                  <a:pt x="225057" y="359224"/>
                </a:lnTo>
                <a:lnTo>
                  <a:pt x="267527" y="340783"/>
                </a:lnTo>
                <a:lnTo>
                  <a:pt x="303514" y="312181"/>
                </a:lnTo>
                <a:lnTo>
                  <a:pt x="331319" y="275166"/>
                </a:lnTo>
                <a:lnTo>
                  <a:pt x="349247" y="231483"/>
                </a:lnTo>
                <a:lnTo>
                  <a:pt x="355600" y="182879"/>
                </a:lnTo>
                <a:lnTo>
                  <a:pt x="349247" y="134276"/>
                </a:lnTo>
                <a:lnTo>
                  <a:pt x="331319" y="90593"/>
                </a:lnTo>
                <a:lnTo>
                  <a:pt x="303514" y="53578"/>
                </a:lnTo>
                <a:lnTo>
                  <a:pt x="267527" y="24976"/>
                </a:lnTo>
                <a:lnTo>
                  <a:pt x="225057" y="6535"/>
                </a:lnTo>
                <a:lnTo>
                  <a:pt x="177800" y="0"/>
                </a:lnTo>
                <a:close/>
              </a:path>
            </a:pathLst>
          </a:custGeom>
          <a:solidFill>
            <a:srgbClr val="85F100"/>
          </a:solidFill>
        </p:spPr>
        <p:txBody>
          <a:bodyPr wrap="square" lIns="0" tIns="0" rIns="0" bIns="0" rtlCol="0"/>
          <a:lstStyle/>
          <a:p>
            <a:endParaRPr/>
          </a:p>
        </p:txBody>
      </p:sp>
      <p:sp>
        <p:nvSpPr>
          <p:cNvPr id="11" name="object 11"/>
          <p:cNvSpPr txBox="1"/>
          <p:nvPr/>
        </p:nvSpPr>
        <p:spPr>
          <a:xfrm>
            <a:off x="7856219" y="3763962"/>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2</a:t>
            </a:r>
            <a:endParaRPr sz="1600">
              <a:latin typeface="Lucida Sans" panose="020B0602030504020204" pitchFamily="34" charset="77"/>
              <a:cs typeface="Arial Black"/>
            </a:endParaRPr>
          </a:p>
        </p:txBody>
      </p:sp>
      <p:sp>
        <p:nvSpPr>
          <p:cNvPr id="12" name="object 12"/>
          <p:cNvSpPr/>
          <p:nvPr/>
        </p:nvSpPr>
        <p:spPr>
          <a:xfrm>
            <a:off x="9601200" y="5273040"/>
            <a:ext cx="365760" cy="365760"/>
          </a:xfrm>
          <a:custGeom>
            <a:avLst/>
            <a:gdLst/>
            <a:ahLst/>
            <a:cxnLst/>
            <a:rect l="l" t="t" r="r" b="b"/>
            <a:pathLst>
              <a:path w="365759" h="365760">
                <a:moveTo>
                  <a:pt x="182879"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79" y="365760"/>
                </a:lnTo>
                <a:lnTo>
                  <a:pt x="231483" y="359224"/>
                </a:lnTo>
                <a:lnTo>
                  <a:pt x="275166" y="340783"/>
                </a:lnTo>
                <a:lnTo>
                  <a:pt x="312181" y="312181"/>
                </a:lnTo>
                <a:lnTo>
                  <a:pt x="340783" y="275166"/>
                </a:lnTo>
                <a:lnTo>
                  <a:pt x="359224" y="231483"/>
                </a:lnTo>
                <a:lnTo>
                  <a:pt x="365759" y="182880"/>
                </a:lnTo>
                <a:lnTo>
                  <a:pt x="359224" y="134276"/>
                </a:lnTo>
                <a:lnTo>
                  <a:pt x="340783" y="90593"/>
                </a:lnTo>
                <a:lnTo>
                  <a:pt x="312181" y="53578"/>
                </a:lnTo>
                <a:lnTo>
                  <a:pt x="275166" y="24976"/>
                </a:lnTo>
                <a:lnTo>
                  <a:pt x="231483" y="6535"/>
                </a:lnTo>
                <a:lnTo>
                  <a:pt x="182879" y="0"/>
                </a:lnTo>
                <a:close/>
              </a:path>
            </a:pathLst>
          </a:custGeom>
          <a:solidFill>
            <a:srgbClr val="85F100"/>
          </a:solidFill>
        </p:spPr>
        <p:txBody>
          <a:bodyPr wrap="square" lIns="0" tIns="0" rIns="0" bIns="0" rtlCol="0"/>
          <a:lstStyle/>
          <a:p>
            <a:endParaRPr/>
          </a:p>
        </p:txBody>
      </p:sp>
      <p:sp>
        <p:nvSpPr>
          <p:cNvPr id="13" name="object 13"/>
          <p:cNvSpPr txBox="1"/>
          <p:nvPr/>
        </p:nvSpPr>
        <p:spPr>
          <a:xfrm>
            <a:off x="9723501" y="5319712"/>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3</a:t>
            </a:r>
            <a:endParaRPr sz="1600">
              <a:latin typeface="Lucida Sans" panose="020B0602030504020204" pitchFamily="34" charset="77"/>
              <a:cs typeface="Arial Black"/>
            </a:endParaRPr>
          </a:p>
        </p:txBody>
      </p:sp>
      <p:sp>
        <p:nvSpPr>
          <p:cNvPr id="14" name="object 14"/>
          <p:cNvSpPr txBox="1">
            <a:spLocks noGrp="1"/>
          </p:cNvSpPr>
          <p:nvPr>
            <p:ph type="title"/>
          </p:nvPr>
        </p:nvSpPr>
        <p:spPr>
          <a:xfrm>
            <a:off x="1722754" y="2162111"/>
            <a:ext cx="1165225" cy="306705"/>
          </a:xfrm>
          <a:prstGeom prst="rect">
            <a:avLst/>
          </a:prstGeom>
        </p:spPr>
        <p:txBody>
          <a:bodyPr vert="horz" wrap="square" lIns="0" tIns="11430" rIns="0" bIns="0" rtlCol="0">
            <a:spAutoFit/>
          </a:bodyPr>
          <a:lstStyle/>
          <a:p>
            <a:pPr marL="12700">
              <a:lnSpc>
                <a:spcPct val="100000"/>
              </a:lnSpc>
              <a:spcBef>
                <a:spcPts val="90"/>
              </a:spcBef>
            </a:pPr>
            <a:r>
              <a:rPr spc="-50" dirty="0"/>
              <a:t>First</a:t>
            </a:r>
            <a:r>
              <a:rPr spc="-250" dirty="0"/>
              <a:t> </a:t>
            </a:r>
            <a:r>
              <a:rPr spc="-70" dirty="0"/>
              <a:t>login</a:t>
            </a:r>
          </a:p>
        </p:txBody>
      </p:sp>
      <p:sp>
        <p:nvSpPr>
          <p:cNvPr id="15" name="object 15"/>
          <p:cNvSpPr txBox="1"/>
          <p:nvPr/>
        </p:nvSpPr>
        <p:spPr>
          <a:xfrm>
            <a:off x="1712595" y="2589784"/>
            <a:ext cx="2873375" cy="2026196"/>
          </a:xfrm>
          <a:prstGeom prst="rect">
            <a:avLst/>
          </a:prstGeom>
        </p:spPr>
        <p:txBody>
          <a:bodyPr vert="horz" wrap="square" lIns="0" tIns="12700" rIns="0" bIns="0" rtlCol="0">
            <a:spAutoFit/>
          </a:bodyPr>
          <a:lstStyle/>
          <a:p>
            <a:pPr marL="358140" marR="5080" indent="-345440">
              <a:lnSpc>
                <a:spcPct val="100000"/>
              </a:lnSpc>
              <a:spcBef>
                <a:spcPts val="100"/>
              </a:spcBef>
              <a:buClr>
                <a:srgbClr val="5A5A5A"/>
              </a:buClr>
              <a:buAutoNum type="arabicPeriod"/>
              <a:tabLst>
                <a:tab pos="357505" algn="l"/>
                <a:tab pos="358140" algn="l"/>
              </a:tabLst>
            </a:pPr>
            <a:r>
              <a:rPr sz="1200" spc="-145" dirty="0">
                <a:latin typeface="Lucida Sans" panose="020B0602030504020204" pitchFamily="34" charset="77"/>
                <a:cs typeface="Arial Black"/>
              </a:rPr>
              <a:t>Your</a:t>
            </a:r>
            <a:r>
              <a:rPr sz="1200" spc="-190" dirty="0">
                <a:latin typeface="Lucida Sans" panose="020B0602030504020204" pitchFamily="34" charset="77"/>
                <a:cs typeface="Arial Black"/>
              </a:rPr>
              <a:t> </a:t>
            </a:r>
            <a:r>
              <a:rPr sz="1200" spc="-105" dirty="0">
                <a:latin typeface="Lucida Sans" panose="020B0602030504020204" pitchFamily="34" charset="77"/>
                <a:cs typeface="Arial Black"/>
              </a:rPr>
              <a:t>administrator</a:t>
            </a:r>
            <a:r>
              <a:rPr sz="1200" spc="-270" dirty="0">
                <a:latin typeface="Lucida Sans" panose="020B0602030504020204" pitchFamily="34" charset="77"/>
                <a:cs typeface="Arial Black"/>
              </a:rPr>
              <a:t> </a:t>
            </a:r>
            <a:r>
              <a:rPr sz="1200" spc="-155" dirty="0">
                <a:latin typeface="Lucida Sans" panose="020B0602030504020204" pitchFamily="34" charset="77"/>
                <a:cs typeface="Arial Black"/>
              </a:rPr>
              <a:t>creates</a:t>
            </a:r>
            <a:r>
              <a:rPr sz="1200" spc="-175" dirty="0">
                <a:latin typeface="Lucida Sans" panose="020B0602030504020204" pitchFamily="34" charset="77"/>
                <a:cs typeface="Arial Black"/>
              </a:rPr>
              <a:t> </a:t>
            </a:r>
            <a:r>
              <a:rPr sz="1200" spc="-100" dirty="0">
                <a:latin typeface="Lucida Sans" panose="020B0602030504020204" pitchFamily="34" charset="77"/>
                <a:cs typeface="Arial Black"/>
              </a:rPr>
              <a:t>your</a:t>
            </a:r>
            <a:r>
              <a:rPr sz="1200" spc="-180" dirty="0">
                <a:latin typeface="Lucida Sans" panose="020B0602030504020204" pitchFamily="34" charset="77"/>
                <a:cs typeface="Arial Black"/>
              </a:rPr>
              <a:t> </a:t>
            </a:r>
            <a:r>
              <a:rPr sz="1200" spc="-120" dirty="0">
                <a:latin typeface="Lucida Sans" panose="020B0602030504020204" pitchFamily="34" charset="77"/>
                <a:cs typeface="Arial Black"/>
              </a:rPr>
              <a:t>user  </a:t>
            </a:r>
            <a:r>
              <a:rPr sz="1200" spc="-140" dirty="0">
                <a:latin typeface="Lucida Sans" panose="020B0602030504020204" pitchFamily="34" charset="77"/>
                <a:cs typeface="Arial Black"/>
              </a:rPr>
              <a:t>account. Salesforce </a:t>
            </a:r>
            <a:r>
              <a:rPr sz="1200" spc="-135" dirty="0">
                <a:latin typeface="Lucida Sans" panose="020B0602030504020204" pitchFamily="34" charset="77"/>
                <a:cs typeface="Arial Black"/>
              </a:rPr>
              <a:t>sends </a:t>
            </a:r>
            <a:r>
              <a:rPr sz="1200" spc="-110" dirty="0">
                <a:latin typeface="Lucida Sans" panose="020B0602030504020204" pitchFamily="34" charset="77"/>
                <a:cs typeface="Arial Black"/>
              </a:rPr>
              <a:t>you </a:t>
            </a:r>
            <a:r>
              <a:rPr sz="1200" spc="-114" dirty="0">
                <a:latin typeface="Lucida Sans" panose="020B0602030504020204" pitchFamily="34" charset="77"/>
                <a:cs typeface="Arial Black"/>
              </a:rPr>
              <a:t>an  </a:t>
            </a:r>
            <a:r>
              <a:rPr sz="1200" spc="-130" dirty="0">
                <a:latin typeface="Lucida Sans" panose="020B0602030504020204" pitchFamily="34" charset="77"/>
                <a:cs typeface="Arial Black"/>
              </a:rPr>
              <a:t>automatic generated verification  </a:t>
            </a:r>
            <a:r>
              <a:rPr sz="1200" spc="-120" dirty="0">
                <a:latin typeface="Lucida Sans" panose="020B0602030504020204" pitchFamily="34" charset="77"/>
                <a:cs typeface="Arial Black"/>
              </a:rPr>
              <a:t>email </a:t>
            </a:r>
            <a:r>
              <a:rPr sz="1200" spc="-125" dirty="0">
                <a:latin typeface="Lucida Sans" panose="020B0602030504020204" pitchFamily="34" charset="77"/>
                <a:cs typeface="Arial Black"/>
              </a:rPr>
              <a:t>(have </a:t>
            </a:r>
            <a:r>
              <a:rPr sz="1200" spc="-135" dirty="0">
                <a:latin typeface="Lucida Sans" panose="020B0602030504020204" pitchFamily="34" charset="77"/>
                <a:cs typeface="Arial Black"/>
              </a:rPr>
              <a:t>a </a:t>
            </a:r>
            <a:r>
              <a:rPr sz="1200" spc="-110" dirty="0">
                <a:latin typeface="Lucida Sans" panose="020B0602030504020204" pitchFamily="34" charset="77"/>
                <a:cs typeface="Arial Black"/>
              </a:rPr>
              <a:t>look </a:t>
            </a:r>
            <a:r>
              <a:rPr sz="1200" spc="-135" dirty="0">
                <a:latin typeface="Lucida Sans" panose="020B0602030504020204" pitchFamily="34" charset="77"/>
                <a:cs typeface="Arial Black"/>
              </a:rPr>
              <a:t>at </a:t>
            </a:r>
            <a:r>
              <a:rPr sz="1200" spc="-100" dirty="0">
                <a:latin typeface="Lucida Sans" panose="020B0602030504020204" pitchFamily="34" charset="77"/>
                <a:cs typeface="Arial Black"/>
              </a:rPr>
              <a:t>your </a:t>
            </a:r>
            <a:r>
              <a:rPr sz="1200" spc="-130" dirty="0">
                <a:latin typeface="Lucida Sans" panose="020B0602030504020204" pitchFamily="34" charset="77"/>
                <a:cs typeface="Arial Black"/>
              </a:rPr>
              <a:t>spam  </a:t>
            </a:r>
            <a:r>
              <a:rPr sz="1200" spc="-95" dirty="0">
                <a:latin typeface="Lucida Sans" panose="020B0602030504020204" pitchFamily="34" charset="77"/>
                <a:cs typeface="Arial Black"/>
              </a:rPr>
              <a:t>folder).</a:t>
            </a:r>
            <a:r>
              <a:rPr sz="1200" spc="-170" dirty="0">
                <a:latin typeface="Lucida Sans" panose="020B0602030504020204" pitchFamily="34" charset="77"/>
                <a:cs typeface="Arial Black"/>
              </a:rPr>
              <a:t> </a:t>
            </a:r>
            <a:r>
              <a:rPr sz="1200" spc="-160" dirty="0">
                <a:latin typeface="Lucida Sans" panose="020B0602030504020204" pitchFamily="34" charset="77"/>
                <a:cs typeface="Arial Black"/>
              </a:rPr>
              <a:t>Click</a:t>
            </a:r>
            <a:r>
              <a:rPr sz="1200" spc="-155" dirty="0">
                <a:latin typeface="Lucida Sans" panose="020B0602030504020204" pitchFamily="34" charset="77"/>
                <a:cs typeface="Arial Black"/>
              </a:rPr>
              <a:t> </a:t>
            </a:r>
            <a:r>
              <a:rPr sz="1200" spc="-75" dirty="0">
                <a:latin typeface="Lucida Sans" panose="020B0602030504020204" pitchFamily="34" charset="77"/>
                <a:cs typeface="Arial Black"/>
              </a:rPr>
              <a:t>on</a:t>
            </a:r>
            <a:r>
              <a:rPr sz="1200" spc="-180" dirty="0">
                <a:latin typeface="Lucida Sans" panose="020B0602030504020204" pitchFamily="34" charset="77"/>
                <a:cs typeface="Arial Black"/>
              </a:rPr>
              <a:t> </a:t>
            </a:r>
            <a:r>
              <a:rPr sz="1200" spc="-114" dirty="0">
                <a:latin typeface="Lucida Sans" panose="020B0602030504020204" pitchFamily="34" charset="77"/>
                <a:cs typeface="Arial Black"/>
              </a:rPr>
              <a:t>the</a:t>
            </a:r>
            <a:r>
              <a:rPr sz="1200" spc="-200" dirty="0">
                <a:latin typeface="Lucida Sans" panose="020B0602030504020204" pitchFamily="34" charset="77"/>
                <a:cs typeface="Arial Black"/>
              </a:rPr>
              <a:t> </a:t>
            </a:r>
            <a:r>
              <a:rPr sz="1200" spc="-130" dirty="0">
                <a:latin typeface="Lucida Sans" panose="020B0602030504020204" pitchFamily="34" charset="77"/>
                <a:cs typeface="Arial Black"/>
              </a:rPr>
              <a:t>link</a:t>
            </a:r>
            <a:r>
              <a:rPr sz="1200" spc="-160" dirty="0">
                <a:latin typeface="Lucida Sans" panose="020B0602030504020204" pitchFamily="34" charset="77"/>
                <a:cs typeface="Arial Black"/>
              </a:rPr>
              <a:t> </a:t>
            </a:r>
            <a:r>
              <a:rPr sz="1200" spc="-75" dirty="0">
                <a:latin typeface="Lucida Sans" panose="020B0602030504020204" pitchFamily="34" charset="77"/>
                <a:cs typeface="Arial Black"/>
              </a:rPr>
              <a:t>in</a:t>
            </a:r>
            <a:r>
              <a:rPr sz="1200" spc="-175" dirty="0">
                <a:latin typeface="Lucida Sans" panose="020B0602030504020204" pitchFamily="34" charset="77"/>
                <a:cs typeface="Arial Black"/>
              </a:rPr>
              <a:t> </a:t>
            </a:r>
            <a:r>
              <a:rPr sz="1200" spc="-125" dirty="0">
                <a:latin typeface="Lucida Sans" panose="020B0602030504020204" pitchFamily="34" charset="77"/>
                <a:cs typeface="Arial Black"/>
              </a:rPr>
              <a:t>that</a:t>
            </a:r>
            <a:r>
              <a:rPr sz="1200" spc="-190" dirty="0">
                <a:latin typeface="Lucida Sans" panose="020B0602030504020204" pitchFamily="34" charset="77"/>
                <a:cs typeface="Arial Black"/>
              </a:rPr>
              <a:t> </a:t>
            </a:r>
            <a:r>
              <a:rPr sz="1200" spc="-135" dirty="0">
                <a:latin typeface="Lucida Sans" panose="020B0602030504020204" pitchFamily="34" charset="77"/>
                <a:cs typeface="Arial Black"/>
              </a:rPr>
              <a:t>email  </a:t>
            </a:r>
            <a:r>
              <a:rPr sz="1200" spc="-105" dirty="0">
                <a:latin typeface="Lucida Sans" panose="020B0602030504020204" pitchFamily="34" charset="77"/>
                <a:cs typeface="Arial Black"/>
              </a:rPr>
              <a:t>to </a:t>
            </a:r>
            <a:r>
              <a:rPr sz="1200" spc="-100" dirty="0">
                <a:latin typeface="Lucida Sans" panose="020B0602030504020204" pitchFamily="34" charset="77"/>
                <a:cs typeface="Arial Black"/>
              </a:rPr>
              <a:t>verify </a:t>
            </a:r>
            <a:r>
              <a:rPr sz="1200" spc="-80" dirty="0">
                <a:latin typeface="Lucida Sans" panose="020B0602030504020204" pitchFamily="34" charset="77"/>
                <a:cs typeface="Arial Black"/>
              </a:rPr>
              <a:t>your</a:t>
            </a:r>
            <a:r>
              <a:rPr sz="1200" spc="-340" dirty="0">
                <a:latin typeface="Lucida Sans" panose="020B0602030504020204" pitchFamily="34" charset="77"/>
                <a:cs typeface="Arial Black"/>
              </a:rPr>
              <a:t> </a:t>
            </a:r>
            <a:r>
              <a:rPr sz="1200" spc="-145" dirty="0">
                <a:latin typeface="Lucida Sans" panose="020B0602030504020204" pitchFamily="34" charset="77"/>
                <a:cs typeface="Arial Black"/>
              </a:rPr>
              <a:t>account</a:t>
            </a:r>
            <a:endParaRPr sz="1200">
              <a:latin typeface="Lucida Sans" panose="020B0602030504020204" pitchFamily="34" charset="77"/>
              <a:cs typeface="Arial Black"/>
            </a:endParaRPr>
          </a:p>
          <a:p>
            <a:pPr marL="358140" marR="135890" indent="-345440">
              <a:lnSpc>
                <a:spcPct val="100000"/>
              </a:lnSpc>
              <a:spcBef>
                <a:spcPts val="570"/>
              </a:spcBef>
              <a:buClr>
                <a:srgbClr val="5A5A5A"/>
              </a:buClr>
              <a:buAutoNum type="arabicPeriod"/>
              <a:tabLst>
                <a:tab pos="357505" algn="l"/>
                <a:tab pos="358140" algn="l"/>
              </a:tabLst>
            </a:pPr>
            <a:r>
              <a:rPr sz="1200" spc="-140" dirty="0">
                <a:latin typeface="Lucida Sans" panose="020B0602030504020204" pitchFamily="34" charset="77"/>
                <a:cs typeface="Arial Black"/>
              </a:rPr>
              <a:t>Salesforce </a:t>
            </a:r>
            <a:r>
              <a:rPr sz="1200" spc="-130" dirty="0">
                <a:latin typeface="Lucida Sans" panose="020B0602030504020204" pitchFamily="34" charset="77"/>
                <a:cs typeface="Arial Black"/>
              </a:rPr>
              <a:t>will </a:t>
            </a:r>
            <a:r>
              <a:rPr sz="1200" spc="-170" dirty="0">
                <a:latin typeface="Lucida Sans" panose="020B0602030504020204" pitchFamily="34" charset="77"/>
                <a:cs typeface="Arial Black"/>
              </a:rPr>
              <a:t>ask </a:t>
            </a:r>
            <a:r>
              <a:rPr sz="1200" spc="-110" dirty="0">
                <a:latin typeface="Lucida Sans" panose="020B0602030504020204" pitchFamily="34" charset="77"/>
                <a:cs typeface="Arial Black"/>
              </a:rPr>
              <a:t>you </a:t>
            </a:r>
            <a:r>
              <a:rPr sz="1200" spc="-105" dirty="0">
                <a:latin typeface="Lucida Sans" panose="020B0602030504020204" pitchFamily="34" charset="77"/>
                <a:cs typeface="Arial Black"/>
              </a:rPr>
              <a:t>to </a:t>
            </a:r>
            <a:r>
              <a:rPr sz="1200" spc="-150" dirty="0">
                <a:latin typeface="Lucida Sans" panose="020B0602030504020204" pitchFamily="34" charset="77"/>
                <a:cs typeface="Arial Black"/>
              </a:rPr>
              <a:t>set </a:t>
            </a:r>
            <a:r>
              <a:rPr sz="1200" spc="-75" dirty="0">
                <a:latin typeface="Lucida Sans" panose="020B0602030504020204" pitchFamily="34" charset="77"/>
                <a:cs typeface="Arial Black"/>
              </a:rPr>
              <a:t>up </a:t>
            </a:r>
            <a:r>
              <a:rPr sz="1200" spc="-135" dirty="0">
                <a:latin typeface="Lucida Sans" panose="020B0602030504020204" pitchFamily="34" charset="77"/>
                <a:cs typeface="Arial Black"/>
              </a:rPr>
              <a:t>a  </a:t>
            </a:r>
            <a:r>
              <a:rPr sz="1200" spc="-120" dirty="0">
                <a:latin typeface="Lucida Sans" panose="020B0602030504020204" pitchFamily="34" charset="77"/>
                <a:cs typeface="Arial Black"/>
              </a:rPr>
              <a:t>password</a:t>
            </a:r>
            <a:r>
              <a:rPr sz="1200" spc="-204" dirty="0">
                <a:latin typeface="Lucida Sans" panose="020B0602030504020204" pitchFamily="34" charset="77"/>
                <a:cs typeface="Arial Black"/>
              </a:rPr>
              <a:t> </a:t>
            </a:r>
            <a:r>
              <a:rPr sz="1200" spc="-105" dirty="0">
                <a:latin typeface="Lucida Sans" panose="020B0602030504020204" pitchFamily="34" charset="77"/>
                <a:cs typeface="Arial Black"/>
              </a:rPr>
              <a:t>and</a:t>
            </a:r>
            <a:r>
              <a:rPr sz="1200" spc="-190" dirty="0">
                <a:latin typeface="Lucida Sans" panose="020B0602030504020204" pitchFamily="34" charset="77"/>
                <a:cs typeface="Arial Black"/>
              </a:rPr>
              <a:t> </a:t>
            </a:r>
            <a:r>
              <a:rPr sz="1200" spc="-135" dirty="0">
                <a:latin typeface="Lucida Sans" panose="020B0602030504020204" pitchFamily="34" charset="77"/>
                <a:cs typeface="Arial Black"/>
              </a:rPr>
              <a:t>security</a:t>
            </a:r>
            <a:r>
              <a:rPr sz="1200" spc="-215" dirty="0">
                <a:latin typeface="Lucida Sans" panose="020B0602030504020204" pitchFamily="34" charset="77"/>
                <a:cs typeface="Arial Black"/>
              </a:rPr>
              <a:t> </a:t>
            </a:r>
            <a:r>
              <a:rPr sz="1200" spc="-120" dirty="0">
                <a:latin typeface="Lucida Sans" panose="020B0602030504020204" pitchFamily="34" charset="77"/>
                <a:cs typeface="Arial Black"/>
              </a:rPr>
              <a:t>question,</a:t>
            </a:r>
            <a:r>
              <a:rPr sz="1200" spc="-225" dirty="0">
                <a:latin typeface="Lucida Sans" panose="020B0602030504020204" pitchFamily="34" charset="77"/>
                <a:cs typeface="Arial Black"/>
              </a:rPr>
              <a:t> </a:t>
            </a:r>
            <a:r>
              <a:rPr sz="1200" spc="-75" dirty="0">
                <a:latin typeface="Lucida Sans" panose="020B0602030504020204" pitchFamily="34" charset="77"/>
                <a:cs typeface="Arial Black"/>
              </a:rPr>
              <a:t>in  </a:t>
            </a:r>
            <a:r>
              <a:rPr sz="1200" spc="-175" dirty="0">
                <a:latin typeface="Lucida Sans" panose="020B0602030504020204" pitchFamily="34" charset="77"/>
                <a:cs typeface="Arial Black"/>
              </a:rPr>
              <a:t>case</a:t>
            </a:r>
            <a:r>
              <a:rPr sz="1200" spc="-204" dirty="0">
                <a:latin typeface="Lucida Sans" panose="020B0602030504020204" pitchFamily="34" charset="77"/>
                <a:cs typeface="Arial Black"/>
              </a:rPr>
              <a:t> </a:t>
            </a:r>
            <a:r>
              <a:rPr sz="1200" spc="-85" dirty="0">
                <a:latin typeface="Lucida Sans" panose="020B0602030504020204" pitchFamily="34" charset="77"/>
                <a:cs typeface="Arial Black"/>
              </a:rPr>
              <a:t>you</a:t>
            </a:r>
            <a:r>
              <a:rPr sz="1200" spc="-175" dirty="0">
                <a:latin typeface="Lucida Sans" panose="020B0602030504020204" pitchFamily="34" charset="77"/>
                <a:cs typeface="Arial Black"/>
              </a:rPr>
              <a:t> </a:t>
            </a:r>
            <a:r>
              <a:rPr sz="1200" spc="-110" dirty="0">
                <a:latin typeface="Lucida Sans" panose="020B0602030504020204" pitchFamily="34" charset="77"/>
                <a:cs typeface="Arial Black"/>
              </a:rPr>
              <a:t>forget</a:t>
            </a:r>
            <a:r>
              <a:rPr sz="1200" spc="-180" dirty="0">
                <a:latin typeface="Lucida Sans" panose="020B0602030504020204" pitchFamily="34" charset="77"/>
                <a:cs typeface="Arial Black"/>
              </a:rPr>
              <a:t> </a:t>
            </a:r>
            <a:r>
              <a:rPr sz="1200" spc="-80" dirty="0">
                <a:latin typeface="Lucida Sans" panose="020B0602030504020204" pitchFamily="34" charset="77"/>
                <a:cs typeface="Arial Black"/>
              </a:rPr>
              <a:t>your</a:t>
            </a:r>
            <a:r>
              <a:rPr sz="1200" spc="-175" dirty="0">
                <a:latin typeface="Lucida Sans" panose="020B0602030504020204" pitchFamily="34" charset="77"/>
                <a:cs typeface="Arial Black"/>
              </a:rPr>
              <a:t> </a:t>
            </a:r>
            <a:r>
              <a:rPr sz="1200" spc="-135" dirty="0">
                <a:latin typeface="Lucida Sans" panose="020B0602030504020204" pitchFamily="34" charset="77"/>
                <a:cs typeface="Arial Black"/>
              </a:rPr>
              <a:t>password</a:t>
            </a:r>
            <a:endParaRPr sz="1200">
              <a:latin typeface="Lucida Sans" panose="020B0602030504020204" pitchFamily="34" charset="77"/>
              <a:cs typeface="Arial Black"/>
            </a:endParaRPr>
          </a:p>
          <a:p>
            <a:pPr marL="358140" marR="318770" indent="-345440">
              <a:lnSpc>
                <a:spcPct val="100000"/>
              </a:lnSpc>
              <a:spcBef>
                <a:spcPts val="650"/>
              </a:spcBef>
              <a:buClr>
                <a:srgbClr val="5A5A5A"/>
              </a:buClr>
              <a:buAutoNum type="arabicPeriod"/>
              <a:tabLst>
                <a:tab pos="357505" algn="l"/>
                <a:tab pos="358140" algn="l"/>
              </a:tabLst>
            </a:pPr>
            <a:r>
              <a:rPr sz="1200" spc="-160" dirty="0">
                <a:latin typeface="Lucida Sans" panose="020B0602030504020204" pitchFamily="34" charset="77"/>
                <a:cs typeface="Arial Black"/>
              </a:rPr>
              <a:t>Click </a:t>
            </a:r>
            <a:r>
              <a:rPr sz="1200" spc="-70" dirty="0">
                <a:latin typeface="Lucida Sans" panose="020B0602030504020204" pitchFamily="34" charset="77"/>
                <a:cs typeface="Arial Black"/>
              </a:rPr>
              <a:t>on</a:t>
            </a:r>
            <a:r>
              <a:rPr sz="1200" spc="-315" dirty="0">
                <a:latin typeface="Lucida Sans" panose="020B0602030504020204" pitchFamily="34" charset="77"/>
                <a:cs typeface="Arial Black"/>
              </a:rPr>
              <a:t> </a:t>
            </a:r>
            <a:r>
              <a:rPr sz="1200" spc="-150" dirty="0">
                <a:latin typeface="Lucida Sans" panose="020B0602030504020204" pitchFamily="34" charset="77"/>
                <a:cs typeface="Arial Black"/>
              </a:rPr>
              <a:t>„Change </a:t>
            </a:r>
            <a:r>
              <a:rPr sz="1200" spc="-145" dirty="0">
                <a:latin typeface="Lucida Sans" panose="020B0602030504020204" pitchFamily="34" charset="77"/>
                <a:cs typeface="Arial Black"/>
              </a:rPr>
              <a:t>Password“ </a:t>
            </a:r>
            <a:r>
              <a:rPr sz="1200" spc="-105" dirty="0">
                <a:latin typeface="Lucida Sans" panose="020B0602030504020204" pitchFamily="34" charset="77"/>
                <a:cs typeface="Arial Black"/>
              </a:rPr>
              <a:t>and  submit </a:t>
            </a:r>
            <a:r>
              <a:rPr sz="1200" spc="-114" dirty="0">
                <a:latin typeface="Lucida Sans" panose="020B0602030504020204" pitchFamily="34" charset="77"/>
                <a:cs typeface="Arial Black"/>
              </a:rPr>
              <a:t>the</a:t>
            </a:r>
            <a:r>
              <a:rPr sz="1200" spc="-285" dirty="0">
                <a:latin typeface="Lucida Sans" panose="020B0602030504020204" pitchFamily="34" charset="77"/>
                <a:cs typeface="Arial Black"/>
              </a:rPr>
              <a:t> </a:t>
            </a:r>
            <a:r>
              <a:rPr sz="1200" spc="-70" dirty="0">
                <a:latin typeface="Lucida Sans" panose="020B0602030504020204" pitchFamily="34" charset="77"/>
                <a:cs typeface="Arial Black"/>
              </a:rPr>
              <a:t>form</a:t>
            </a:r>
            <a:endParaRPr sz="1200">
              <a:latin typeface="Lucida Sans" panose="020B0602030504020204" pitchFamily="34" charset="77"/>
              <a:cs typeface="Arial Black"/>
            </a:endParaRPr>
          </a:p>
        </p:txBody>
      </p:sp>
      <p:sp>
        <p:nvSpPr>
          <p:cNvPr id="16" name="object 16"/>
          <p:cNvSpPr/>
          <p:nvPr/>
        </p:nvSpPr>
        <p:spPr>
          <a:xfrm>
            <a:off x="1107439" y="2032000"/>
            <a:ext cx="528320" cy="518159"/>
          </a:xfrm>
          <a:custGeom>
            <a:avLst/>
            <a:gdLst/>
            <a:ahLst/>
            <a:cxnLst/>
            <a:rect l="l" t="t" r="r" b="b"/>
            <a:pathLst>
              <a:path w="528319" h="518160">
                <a:moveTo>
                  <a:pt x="277748" y="0"/>
                </a:moveTo>
                <a:lnTo>
                  <a:pt x="251332" y="0"/>
                </a:lnTo>
                <a:lnTo>
                  <a:pt x="236854" y="762"/>
                </a:lnTo>
                <a:lnTo>
                  <a:pt x="224028" y="3175"/>
                </a:lnTo>
                <a:lnTo>
                  <a:pt x="211200" y="4699"/>
                </a:lnTo>
                <a:lnTo>
                  <a:pt x="161391" y="19685"/>
                </a:lnTo>
                <a:lnTo>
                  <a:pt x="116420" y="44196"/>
                </a:lnTo>
                <a:lnTo>
                  <a:pt x="77076" y="74929"/>
                </a:lnTo>
                <a:lnTo>
                  <a:pt x="44957" y="114300"/>
                </a:lnTo>
                <a:lnTo>
                  <a:pt x="21678" y="157734"/>
                </a:lnTo>
                <a:lnTo>
                  <a:pt x="8026" y="194055"/>
                </a:lnTo>
                <a:lnTo>
                  <a:pt x="1600" y="231901"/>
                </a:lnTo>
                <a:lnTo>
                  <a:pt x="0" y="258699"/>
                </a:lnTo>
                <a:lnTo>
                  <a:pt x="800" y="272034"/>
                </a:lnTo>
                <a:lnTo>
                  <a:pt x="4813" y="311530"/>
                </a:lnTo>
                <a:lnTo>
                  <a:pt x="21678" y="360425"/>
                </a:lnTo>
                <a:lnTo>
                  <a:pt x="44957" y="403860"/>
                </a:lnTo>
                <a:lnTo>
                  <a:pt x="77076" y="441705"/>
                </a:lnTo>
                <a:lnTo>
                  <a:pt x="116420" y="473201"/>
                </a:lnTo>
                <a:lnTo>
                  <a:pt x="161391" y="497713"/>
                </a:lnTo>
                <a:lnTo>
                  <a:pt x="211200" y="512699"/>
                </a:lnTo>
                <a:lnTo>
                  <a:pt x="251332" y="518160"/>
                </a:lnTo>
                <a:lnTo>
                  <a:pt x="277748" y="518160"/>
                </a:lnTo>
                <a:lnTo>
                  <a:pt x="317119" y="512699"/>
                </a:lnTo>
                <a:lnTo>
                  <a:pt x="366903" y="497713"/>
                </a:lnTo>
                <a:lnTo>
                  <a:pt x="388540" y="488188"/>
                </a:lnTo>
                <a:lnTo>
                  <a:pt x="264159" y="488188"/>
                </a:lnTo>
                <a:lnTo>
                  <a:pt x="240029" y="487425"/>
                </a:lnTo>
                <a:lnTo>
                  <a:pt x="195072" y="477900"/>
                </a:lnTo>
                <a:lnTo>
                  <a:pt x="153352" y="460628"/>
                </a:lnTo>
                <a:lnTo>
                  <a:pt x="114820" y="436117"/>
                </a:lnTo>
                <a:lnTo>
                  <a:pt x="83502" y="404622"/>
                </a:lnTo>
                <a:lnTo>
                  <a:pt x="59410" y="368300"/>
                </a:lnTo>
                <a:lnTo>
                  <a:pt x="48171" y="348614"/>
                </a:lnTo>
                <a:lnTo>
                  <a:pt x="40944" y="327278"/>
                </a:lnTo>
                <a:lnTo>
                  <a:pt x="35331" y="305180"/>
                </a:lnTo>
                <a:lnTo>
                  <a:pt x="31318" y="283083"/>
                </a:lnTo>
                <a:lnTo>
                  <a:pt x="29705" y="258699"/>
                </a:lnTo>
                <a:lnTo>
                  <a:pt x="31318" y="235076"/>
                </a:lnTo>
                <a:lnTo>
                  <a:pt x="40944" y="190880"/>
                </a:lnTo>
                <a:lnTo>
                  <a:pt x="69850" y="130175"/>
                </a:lnTo>
                <a:lnTo>
                  <a:pt x="98755" y="96265"/>
                </a:lnTo>
                <a:lnTo>
                  <a:pt x="133286" y="68579"/>
                </a:lnTo>
                <a:lnTo>
                  <a:pt x="173481" y="47371"/>
                </a:lnTo>
                <a:lnTo>
                  <a:pt x="216788" y="33909"/>
                </a:lnTo>
                <a:lnTo>
                  <a:pt x="264159" y="29210"/>
                </a:lnTo>
                <a:lnTo>
                  <a:pt x="387047" y="29210"/>
                </a:lnTo>
                <a:lnTo>
                  <a:pt x="366903" y="19685"/>
                </a:lnTo>
                <a:lnTo>
                  <a:pt x="342900" y="11049"/>
                </a:lnTo>
                <a:lnTo>
                  <a:pt x="329946" y="7112"/>
                </a:lnTo>
                <a:lnTo>
                  <a:pt x="317119" y="4699"/>
                </a:lnTo>
                <a:lnTo>
                  <a:pt x="304291" y="3175"/>
                </a:lnTo>
                <a:lnTo>
                  <a:pt x="291465" y="762"/>
                </a:lnTo>
                <a:lnTo>
                  <a:pt x="277748" y="0"/>
                </a:lnTo>
                <a:close/>
              </a:path>
              <a:path w="528319" h="518160">
                <a:moveTo>
                  <a:pt x="387047" y="29210"/>
                </a:moveTo>
                <a:lnTo>
                  <a:pt x="264159" y="29210"/>
                </a:lnTo>
                <a:lnTo>
                  <a:pt x="288290" y="30734"/>
                </a:lnTo>
                <a:lnTo>
                  <a:pt x="311531" y="33909"/>
                </a:lnTo>
                <a:lnTo>
                  <a:pt x="354838" y="47371"/>
                </a:lnTo>
                <a:lnTo>
                  <a:pt x="395097" y="68579"/>
                </a:lnTo>
                <a:lnTo>
                  <a:pt x="429513" y="96265"/>
                </a:lnTo>
                <a:lnTo>
                  <a:pt x="458469" y="130175"/>
                </a:lnTo>
                <a:lnTo>
                  <a:pt x="480187" y="169545"/>
                </a:lnTo>
                <a:lnTo>
                  <a:pt x="493013" y="212978"/>
                </a:lnTo>
                <a:lnTo>
                  <a:pt x="498601" y="258699"/>
                </a:lnTo>
                <a:lnTo>
                  <a:pt x="496950" y="283083"/>
                </a:lnTo>
                <a:lnTo>
                  <a:pt x="487425" y="327278"/>
                </a:lnTo>
                <a:lnTo>
                  <a:pt x="470534" y="368300"/>
                </a:lnTo>
                <a:lnTo>
                  <a:pt x="443991" y="404622"/>
                </a:lnTo>
                <a:lnTo>
                  <a:pt x="429513" y="421894"/>
                </a:lnTo>
                <a:lnTo>
                  <a:pt x="395097" y="449579"/>
                </a:lnTo>
                <a:lnTo>
                  <a:pt x="354838" y="470026"/>
                </a:lnTo>
                <a:lnTo>
                  <a:pt x="311531" y="484250"/>
                </a:lnTo>
                <a:lnTo>
                  <a:pt x="264159" y="488188"/>
                </a:lnTo>
                <a:lnTo>
                  <a:pt x="388540" y="488188"/>
                </a:lnTo>
                <a:lnTo>
                  <a:pt x="432816" y="458977"/>
                </a:lnTo>
                <a:lnTo>
                  <a:pt x="468122" y="423545"/>
                </a:lnTo>
                <a:lnTo>
                  <a:pt x="496188" y="382524"/>
                </a:lnTo>
                <a:lnTo>
                  <a:pt x="516254" y="335914"/>
                </a:lnTo>
                <a:lnTo>
                  <a:pt x="527558" y="284734"/>
                </a:lnTo>
                <a:lnTo>
                  <a:pt x="528320" y="272034"/>
                </a:lnTo>
                <a:lnTo>
                  <a:pt x="528320" y="245237"/>
                </a:lnTo>
                <a:lnTo>
                  <a:pt x="522732" y="206628"/>
                </a:lnTo>
                <a:lnTo>
                  <a:pt x="508253" y="157734"/>
                </a:lnTo>
                <a:lnTo>
                  <a:pt x="483362" y="114300"/>
                </a:lnTo>
                <a:lnTo>
                  <a:pt x="450469" y="74929"/>
                </a:lnTo>
                <a:lnTo>
                  <a:pt x="411860" y="44196"/>
                </a:lnTo>
                <a:lnTo>
                  <a:pt x="390271" y="30734"/>
                </a:lnTo>
                <a:lnTo>
                  <a:pt x="387047" y="29210"/>
                </a:lnTo>
                <a:close/>
              </a:path>
            </a:pathLst>
          </a:custGeom>
          <a:solidFill>
            <a:srgbClr val="85F100"/>
          </a:solidFill>
        </p:spPr>
        <p:txBody>
          <a:bodyPr wrap="square" lIns="0" tIns="0" rIns="0" bIns="0" rtlCol="0"/>
          <a:lstStyle/>
          <a:p>
            <a:endParaRPr/>
          </a:p>
        </p:txBody>
      </p:sp>
      <p:sp>
        <p:nvSpPr>
          <p:cNvPr id="17" name="object 17"/>
          <p:cNvSpPr/>
          <p:nvPr/>
        </p:nvSpPr>
        <p:spPr>
          <a:xfrm>
            <a:off x="1270000" y="2255520"/>
            <a:ext cx="203200" cy="162559"/>
          </a:xfrm>
          <a:prstGeom prst="rect">
            <a:avLst/>
          </a:prstGeom>
          <a:blipFill>
            <a:blip r:embed="rId6" cstate="print"/>
            <a:stretch>
              <a:fillRect/>
            </a:stretch>
          </a:blipFill>
        </p:spPr>
        <p:txBody>
          <a:bodyPr wrap="square" lIns="0" tIns="0" rIns="0" bIns="0" rtlCol="0"/>
          <a:lstStyle/>
          <a:p>
            <a:endParaRPr/>
          </a:p>
        </p:txBody>
      </p:sp>
      <p:sp>
        <p:nvSpPr>
          <p:cNvPr id="18" name="object 18"/>
          <p:cNvSpPr/>
          <p:nvPr/>
        </p:nvSpPr>
        <p:spPr>
          <a:xfrm>
            <a:off x="1310639" y="2133600"/>
            <a:ext cx="121919" cy="101600"/>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1403223"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796414" cy="197490"/>
          </a:xfrm>
          <a:prstGeom prst="rect">
            <a:avLst/>
          </a:prstGeom>
        </p:spPr>
        <p:txBody>
          <a:bodyPr vert="horz" wrap="square" lIns="0" tIns="12700" rIns="0" bIns="0" rtlCol="0">
            <a:spAutoFit/>
          </a:bodyPr>
          <a:lstStyle/>
          <a:p>
            <a:pPr marL="12700">
              <a:lnSpc>
                <a:spcPct val="100000"/>
              </a:lnSpc>
              <a:spcBef>
                <a:spcPts val="100"/>
              </a:spcBef>
            </a:pPr>
            <a:r>
              <a:rPr sz="1200" spc="-114" dirty="0">
                <a:latin typeface="Lucida Sans" panose="020B0602030504020204" pitchFamily="34" charset="77"/>
                <a:cs typeface="Arial Black"/>
              </a:rPr>
              <a:t>Login </a:t>
            </a:r>
            <a:r>
              <a:rPr sz="1200" spc="-105" dirty="0">
                <a:latin typeface="Lucida Sans" panose="020B0602030504020204" pitchFamily="34" charset="77"/>
                <a:cs typeface="Arial Black"/>
              </a:rPr>
              <a:t>and</a:t>
            </a:r>
            <a:r>
              <a:rPr sz="1200" spc="-325" dirty="0">
                <a:latin typeface="Lucida Sans" panose="020B0602030504020204" pitchFamily="34" charset="77"/>
                <a:cs typeface="Arial Black"/>
              </a:rPr>
              <a:t> </a:t>
            </a:r>
            <a:r>
              <a:rPr sz="1200" spc="-135" dirty="0">
                <a:latin typeface="Lucida Sans" panose="020B0602030504020204" pitchFamily="34" charset="77"/>
                <a:cs typeface="Arial Black"/>
              </a:rPr>
              <a:t>reset </a:t>
            </a:r>
            <a:r>
              <a:rPr sz="1200" spc="-125" dirty="0">
                <a:latin typeface="Lucida Sans" panose="020B0602030504020204" pitchFamily="34" charset="77"/>
                <a:cs typeface="Arial Black"/>
              </a:rPr>
              <a:t>password</a:t>
            </a:r>
            <a:endParaRPr sz="1200">
              <a:latin typeface="Lucida Sans" panose="020B0602030504020204" pitchFamily="34" charset="77"/>
              <a:cs typeface="Arial Black"/>
            </a:endParaRPr>
          </a:p>
        </p:txBody>
      </p:sp>
      <p:sp>
        <p:nvSpPr>
          <p:cNvPr id="4" name="object 4"/>
          <p:cNvSpPr/>
          <p:nvPr/>
        </p:nvSpPr>
        <p:spPr>
          <a:xfrm>
            <a:off x="1361439" y="1899920"/>
            <a:ext cx="518159" cy="518159"/>
          </a:xfrm>
          <a:custGeom>
            <a:avLst/>
            <a:gdLst/>
            <a:ahLst/>
            <a:cxnLst/>
            <a:rect l="l" t="t" r="r" b="b"/>
            <a:pathLst>
              <a:path w="518160" h="518160">
                <a:moveTo>
                  <a:pt x="272034" y="0"/>
                </a:moveTo>
                <a:lnTo>
                  <a:pt x="245237" y="0"/>
                </a:lnTo>
                <a:lnTo>
                  <a:pt x="231901" y="762"/>
                </a:lnTo>
                <a:lnTo>
                  <a:pt x="219201" y="2412"/>
                </a:lnTo>
                <a:lnTo>
                  <a:pt x="206628" y="5460"/>
                </a:lnTo>
                <a:lnTo>
                  <a:pt x="193166" y="7874"/>
                </a:lnTo>
                <a:lnTo>
                  <a:pt x="135635" y="30733"/>
                </a:lnTo>
                <a:lnTo>
                  <a:pt x="93853" y="59181"/>
                </a:lnTo>
                <a:lnTo>
                  <a:pt x="59181" y="94614"/>
                </a:lnTo>
                <a:lnTo>
                  <a:pt x="30734" y="135635"/>
                </a:lnTo>
                <a:lnTo>
                  <a:pt x="11048" y="182244"/>
                </a:lnTo>
                <a:lnTo>
                  <a:pt x="4698" y="206628"/>
                </a:lnTo>
                <a:lnTo>
                  <a:pt x="1523" y="219201"/>
                </a:lnTo>
                <a:lnTo>
                  <a:pt x="762" y="231901"/>
                </a:lnTo>
                <a:lnTo>
                  <a:pt x="0" y="246125"/>
                </a:lnTo>
                <a:lnTo>
                  <a:pt x="0" y="272922"/>
                </a:lnTo>
                <a:lnTo>
                  <a:pt x="762" y="285495"/>
                </a:lnTo>
                <a:lnTo>
                  <a:pt x="1523" y="298957"/>
                </a:lnTo>
                <a:lnTo>
                  <a:pt x="4698" y="311530"/>
                </a:lnTo>
                <a:lnTo>
                  <a:pt x="7112" y="324103"/>
                </a:lnTo>
                <a:lnTo>
                  <a:pt x="11048" y="335914"/>
                </a:lnTo>
                <a:lnTo>
                  <a:pt x="30734" y="382524"/>
                </a:lnTo>
                <a:lnTo>
                  <a:pt x="59181" y="424306"/>
                </a:lnTo>
                <a:lnTo>
                  <a:pt x="93853" y="458977"/>
                </a:lnTo>
                <a:lnTo>
                  <a:pt x="135635" y="487425"/>
                </a:lnTo>
                <a:lnTo>
                  <a:pt x="182244" y="507110"/>
                </a:lnTo>
                <a:lnTo>
                  <a:pt x="219201" y="514984"/>
                </a:lnTo>
                <a:lnTo>
                  <a:pt x="231901" y="517397"/>
                </a:lnTo>
                <a:lnTo>
                  <a:pt x="245237" y="518159"/>
                </a:lnTo>
                <a:lnTo>
                  <a:pt x="272034" y="518159"/>
                </a:lnTo>
                <a:lnTo>
                  <a:pt x="284734" y="517397"/>
                </a:lnTo>
                <a:lnTo>
                  <a:pt x="298958" y="514984"/>
                </a:lnTo>
                <a:lnTo>
                  <a:pt x="311530" y="513460"/>
                </a:lnTo>
                <a:lnTo>
                  <a:pt x="322579" y="510285"/>
                </a:lnTo>
                <a:lnTo>
                  <a:pt x="335915" y="507110"/>
                </a:lnTo>
                <a:lnTo>
                  <a:pt x="359664" y="498475"/>
                </a:lnTo>
                <a:lnTo>
                  <a:pt x="379370" y="488950"/>
                </a:lnTo>
                <a:lnTo>
                  <a:pt x="257937" y="488950"/>
                </a:lnTo>
                <a:lnTo>
                  <a:pt x="235076" y="487425"/>
                </a:lnTo>
                <a:lnTo>
                  <a:pt x="190119" y="477900"/>
                </a:lnTo>
                <a:lnTo>
                  <a:pt x="149097" y="461390"/>
                </a:lnTo>
                <a:lnTo>
                  <a:pt x="112775" y="436879"/>
                </a:lnTo>
                <a:lnTo>
                  <a:pt x="81279" y="405383"/>
                </a:lnTo>
                <a:lnTo>
                  <a:pt x="56768" y="369062"/>
                </a:lnTo>
                <a:lnTo>
                  <a:pt x="38607" y="327278"/>
                </a:lnTo>
                <a:lnTo>
                  <a:pt x="30734" y="283082"/>
                </a:lnTo>
                <a:lnTo>
                  <a:pt x="29209" y="258699"/>
                </a:lnTo>
                <a:lnTo>
                  <a:pt x="30734" y="235838"/>
                </a:lnTo>
                <a:lnTo>
                  <a:pt x="38607" y="190880"/>
                </a:lnTo>
                <a:lnTo>
                  <a:pt x="56768" y="149859"/>
                </a:lnTo>
                <a:lnTo>
                  <a:pt x="81279" y="113537"/>
                </a:lnTo>
                <a:lnTo>
                  <a:pt x="112775" y="82041"/>
                </a:lnTo>
                <a:lnTo>
                  <a:pt x="149097" y="57530"/>
                </a:lnTo>
                <a:lnTo>
                  <a:pt x="190119" y="39496"/>
                </a:lnTo>
                <a:lnTo>
                  <a:pt x="235076" y="30733"/>
                </a:lnTo>
                <a:lnTo>
                  <a:pt x="257937" y="29971"/>
                </a:lnTo>
                <a:lnTo>
                  <a:pt x="380830" y="29971"/>
                </a:lnTo>
                <a:lnTo>
                  <a:pt x="359664" y="20446"/>
                </a:lnTo>
                <a:lnTo>
                  <a:pt x="335915" y="11810"/>
                </a:lnTo>
                <a:lnTo>
                  <a:pt x="322579" y="7874"/>
                </a:lnTo>
                <a:lnTo>
                  <a:pt x="311530" y="5460"/>
                </a:lnTo>
                <a:lnTo>
                  <a:pt x="298958" y="2412"/>
                </a:lnTo>
                <a:lnTo>
                  <a:pt x="284734" y="762"/>
                </a:lnTo>
                <a:lnTo>
                  <a:pt x="272034" y="0"/>
                </a:lnTo>
                <a:close/>
              </a:path>
              <a:path w="518160" h="518160">
                <a:moveTo>
                  <a:pt x="380830" y="29971"/>
                </a:moveTo>
                <a:lnTo>
                  <a:pt x="257937" y="29971"/>
                </a:lnTo>
                <a:lnTo>
                  <a:pt x="282321" y="30733"/>
                </a:lnTo>
                <a:lnTo>
                  <a:pt x="305180" y="33908"/>
                </a:lnTo>
                <a:lnTo>
                  <a:pt x="348615" y="48132"/>
                </a:lnTo>
                <a:lnTo>
                  <a:pt x="387222" y="69341"/>
                </a:lnTo>
                <a:lnTo>
                  <a:pt x="421132" y="96265"/>
                </a:lnTo>
                <a:lnTo>
                  <a:pt x="448817" y="130175"/>
                </a:lnTo>
                <a:lnTo>
                  <a:pt x="470027" y="169544"/>
                </a:lnTo>
                <a:lnTo>
                  <a:pt x="484251" y="212978"/>
                </a:lnTo>
                <a:lnTo>
                  <a:pt x="488187" y="258699"/>
                </a:lnTo>
                <a:lnTo>
                  <a:pt x="487426" y="283082"/>
                </a:lnTo>
                <a:lnTo>
                  <a:pt x="477901" y="327278"/>
                </a:lnTo>
                <a:lnTo>
                  <a:pt x="460628" y="369062"/>
                </a:lnTo>
                <a:lnTo>
                  <a:pt x="436117" y="405383"/>
                </a:lnTo>
                <a:lnTo>
                  <a:pt x="404622" y="436879"/>
                </a:lnTo>
                <a:lnTo>
                  <a:pt x="368299" y="461390"/>
                </a:lnTo>
                <a:lnTo>
                  <a:pt x="327278" y="477900"/>
                </a:lnTo>
                <a:lnTo>
                  <a:pt x="282321" y="487425"/>
                </a:lnTo>
                <a:lnTo>
                  <a:pt x="257937" y="488950"/>
                </a:lnTo>
                <a:lnTo>
                  <a:pt x="379370" y="488950"/>
                </a:lnTo>
                <a:lnTo>
                  <a:pt x="423545" y="458977"/>
                </a:lnTo>
                <a:lnTo>
                  <a:pt x="458216" y="424306"/>
                </a:lnTo>
                <a:lnTo>
                  <a:pt x="487426" y="382524"/>
                </a:lnTo>
                <a:lnTo>
                  <a:pt x="506348" y="335914"/>
                </a:lnTo>
                <a:lnTo>
                  <a:pt x="518159" y="272922"/>
                </a:lnTo>
                <a:lnTo>
                  <a:pt x="518159" y="246125"/>
                </a:lnTo>
                <a:lnTo>
                  <a:pt x="512698" y="206628"/>
                </a:lnTo>
                <a:lnTo>
                  <a:pt x="497712" y="157733"/>
                </a:lnTo>
                <a:lnTo>
                  <a:pt x="473202" y="114300"/>
                </a:lnTo>
                <a:lnTo>
                  <a:pt x="441705" y="75691"/>
                </a:lnTo>
                <a:lnTo>
                  <a:pt x="403859" y="44957"/>
                </a:lnTo>
                <a:lnTo>
                  <a:pt x="382523" y="30733"/>
                </a:lnTo>
                <a:lnTo>
                  <a:pt x="380830" y="29971"/>
                </a:lnTo>
                <a:close/>
              </a:path>
            </a:pathLst>
          </a:custGeom>
          <a:solidFill>
            <a:srgbClr val="85F100"/>
          </a:solidFill>
        </p:spPr>
        <p:txBody>
          <a:bodyPr wrap="square" lIns="0" tIns="0" rIns="0" bIns="0" rtlCol="0"/>
          <a:lstStyle/>
          <a:p>
            <a:endParaRPr/>
          </a:p>
        </p:txBody>
      </p:sp>
      <p:sp>
        <p:nvSpPr>
          <p:cNvPr id="5" name="object 5"/>
          <p:cNvSpPr/>
          <p:nvPr/>
        </p:nvSpPr>
        <p:spPr>
          <a:xfrm>
            <a:off x="1483360" y="2032000"/>
            <a:ext cx="264160" cy="264160"/>
          </a:xfrm>
          <a:custGeom>
            <a:avLst/>
            <a:gdLst/>
            <a:ahLst/>
            <a:cxnLst/>
            <a:rect l="l" t="t" r="r" b="b"/>
            <a:pathLst>
              <a:path w="264160" h="264160">
                <a:moveTo>
                  <a:pt x="85598" y="109474"/>
                </a:moveTo>
                <a:lnTo>
                  <a:pt x="69468" y="109474"/>
                </a:lnTo>
                <a:lnTo>
                  <a:pt x="62230" y="110362"/>
                </a:lnTo>
                <a:lnTo>
                  <a:pt x="21843" y="132079"/>
                </a:lnTo>
                <a:lnTo>
                  <a:pt x="17780" y="137667"/>
                </a:lnTo>
                <a:lnTo>
                  <a:pt x="12065" y="144145"/>
                </a:lnTo>
                <a:lnTo>
                  <a:pt x="8890" y="150622"/>
                </a:lnTo>
                <a:lnTo>
                  <a:pt x="5715" y="157861"/>
                </a:lnTo>
                <a:lnTo>
                  <a:pt x="2412" y="164337"/>
                </a:lnTo>
                <a:lnTo>
                  <a:pt x="762" y="172338"/>
                </a:lnTo>
                <a:lnTo>
                  <a:pt x="80" y="178815"/>
                </a:lnTo>
                <a:lnTo>
                  <a:pt x="0" y="194055"/>
                </a:lnTo>
                <a:lnTo>
                  <a:pt x="762" y="201295"/>
                </a:lnTo>
                <a:lnTo>
                  <a:pt x="17780" y="235965"/>
                </a:lnTo>
                <a:lnTo>
                  <a:pt x="21843" y="241553"/>
                </a:lnTo>
                <a:lnTo>
                  <a:pt x="62230" y="263398"/>
                </a:lnTo>
                <a:lnTo>
                  <a:pt x="69468" y="264160"/>
                </a:lnTo>
                <a:lnTo>
                  <a:pt x="84836" y="264160"/>
                </a:lnTo>
                <a:lnTo>
                  <a:pt x="125984" y="247269"/>
                </a:lnTo>
                <a:lnTo>
                  <a:pt x="147858" y="219075"/>
                </a:lnTo>
                <a:lnTo>
                  <a:pt x="58928" y="219075"/>
                </a:lnTo>
                <a:lnTo>
                  <a:pt x="53340" y="217424"/>
                </a:lnTo>
                <a:lnTo>
                  <a:pt x="33909" y="198120"/>
                </a:lnTo>
                <a:lnTo>
                  <a:pt x="32258" y="192532"/>
                </a:lnTo>
                <a:lnTo>
                  <a:pt x="33909" y="187705"/>
                </a:lnTo>
                <a:lnTo>
                  <a:pt x="34798" y="182879"/>
                </a:lnTo>
                <a:lnTo>
                  <a:pt x="37211" y="178815"/>
                </a:lnTo>
                <a:lnTo>
                  <a:pt x="58928" y="166750"/>
                </a:lnTo>
                <a:lnTo>
                  <a:pt x="155796" y="166750"/>
                </a:lnTo>
                <a:lnTo>
                  <a:pt x="176910" y="144145"/>
                </a:lnTo>
                <a:lnTo>
                  <a:pt x="178562" y="141732"/>
                </a:lnTo>
                <a:lnTo>
                  <a:pt x="178562" y="111887"/>
                </a:lnTo>
                <a:lnTo>
                  <a:pt x="94487" y="111887"/>
                </a:lnTo>
                <a:lnTo>
                  <a:pt x="85598" y="109474"/>
                </a:lnTo>
                <a:close/>
              </a:path>
              <a:path w="264160" h="264160">
                <a:moveTo>
                  <a:pt x="155796" y="166750"/>
                </a:moveTo>
                <a:lnTo>
                  <a:pt x="58928" y="166750"/>
                </a:lnTo>
                <a:lnTo>
                  <a:pt x="63881" y="167512"/>
                </a:lnTo>
                <a:lnTo>
                  <a:pt x="68706" y="169163"/>
                </a:lnTo>
                <a:lnTo>
                  <a:pt x="84836" y="192532"/>
                </a:lnTo>
                <a:lnTo>
                  <a:pt x="84074" y="198120"/>
                </a:lnTo>
                <a:lnTo>
                  <a:pt x="82423" y="202184"/>
                </a:lnTo>
                <a:lnTo>
                  <a:pt x="80772" y="207010"/>
                </a:lnTo>
                <a:lnTo>
                  <a:pt x="77597" y="210947"/>
                </a:lnTo>
                <a:lnTo>
                  <a:pt x="72643" y="214249"/>
                </a:lnTo>
                <a:lnTo>
                  <a:pt x="68706" y="216662"/>
                </a:lnTo>
                <a:lnTo>
                  <a:pt x="63881" y="217424"/>
                </a:lnTo>
                <a:lnTo>
                  <a:pt x="58928" y="219075"/>
                </a:lnTo>
                <a:lnTo>
                  <a:pt x="147858" y="219075"/>
                </a:lnTo>
                <a:lnTo>
                  <a:pt x="148590" y="217424"/>
                </a:lnTo>
                <a:lnTo>
                  <a:pt x="151891" y="207772"/>
                </a:lnTo>
                <a:lnTo>
                  <a:pt x="154304" y="198120"/>
                </a:lnTo>
                <a:lnTo>
                  <a:pt x="155066" y="188467"/>
                </a:lnTo>
                <a:lnTo>
                  <a:pt x="153542" y="169163"/>
                </a:lnTo>
                <a:lnTo>
                  <a:pt x="155796" y="166750"/>
                </a:lnTo>
                <a:close/>
              </a:path>
              <a:path w="264160" h="264160">
                <a:moveTo>
                  <a:pt x="259334" y="0"/>
                </a:moveTo>
                <a:lnTo>
                  <a:pt x="208407" y="0"/>
                </a:lnTo>
                <a:lnTo>
                  <a:pt x="205232" y="762"/>
                </a:lnTo>
                <a:lnTo>
                  <a:pt x="94487" y="111887"/>
                </a:lnTo>
                <a:lnTo>
                  <a:pt x="210820" y="111887"/>
                </a:lnTo>
                <a:lnTo>
                  <a:pt x="211709" y="110362"/>
                </a:lnTo>
                <a:lnTo>
                  <a:pt x="213233" y="109474"/>
                </a:lnTo>
                <a:lnTo>
                  <a:pt x="213233" y="77342"/>
                </a:lnTo>
                <a:lnTo>
                  <a:pt x="244728" y="77342"/>
                </a:lnTo>
                <a:lnTo>
                  <a:pt x="245617" y="75691"/>
                </a:lnTo>
                <a:lnTo>
                  <a:pt x="264159" y="57150"/>
                </a:lnTo>
                <a:lnTo>
                  <a:pt x="264159" y="3175"/>
                </a:lnTo>
                <a:lnTo>
                  <a:pt x="262509" y="762"/>
                </a:lnTo>
                <a:lnTo>
                  <a:pt x="261747" y="762"/>
                </a:lnTo>
                <a:lnTo>
                  <a:pt x="259334" y="0"/>
                </a:lnTo>
                <a:close/>
              </a:path>
            </a:pathLst>
          </a:custGeom>
          <a:solidFill>
            <a:srgbClr val="85F100"/>
          </a:solidFill>
        </p:spPr>
        <p:txBody>
          <a:bodyPr wrap="square" lIns="0" tIns="0" rIns="0" bIns="0" rtlCol="0"/>
          <a:lstStyle/>
          <a:p>
            <a:endParaRPr/>
          </a:p>
        </p:txBody>
      </p:sp>
      <p:sp>
        <p:nvSpPr>
          <p:cNvPr id="6" name="object 6"/>
          <p:cNvSpPr txBox="1">
            <a:spLocks noGrp="1"/>
          </p:cNvSpPr>
          <p:nvPr>
            <p:ph type="title"/>
          </p:nvPr>
        </p:nvSpPr>
        <p:spPr>
          <a:xfrm>
            <a:off x="2046604" y="2004631"/>
            <a:ext cx="2010410" cy="306705"/>
          </a:xfrm>
          <a:prstGeom prst="rect">
            <a:avLst/>
          </a:prstGeom>
        </p:spPr>
        <p:txBody>
          <a:bodyPr vert="horz" wrap="square" lIns="0" tIns="11430" rIns="0" bIns="0" rtlCol="0">
            <a:spAutoFit/>
          </a:bodyPr>
          <a:lstStyle/>
          <a:p>
            <a:pPr marL="12700">
              <a:lnSpc>
                <a:spcPct val="100000"/>
              </a:lnSpc>
              <a:spcBef>
                <a:spcPts val="90"/>
              </a:spcBef>
            </a:pPr>
            <a:r>
              <a:rPr spc="-65" dirty="0"/>
              <a:t>Login</a:t>
            </a:r>
            <a:r>
              <a:rPr spc="-254" dirty="0"/>
              <a:t> </a:t>
            </a:r>
            <a:r>
              <a:rPr spc="-30" dirty="0"/>
              <a:t>credentials</a:t>
            </a:r>
          </a:p>
        </p:txBody>
      </p:sp>
      <p:sp>
        <p:nvSpPr>
          <p:cNvPr id="7" name="object 7"/>
          <p:cNvSpPr txBox="1"/>
          <p:nvPr/>
        </p:nvSpPr>
        <p:spPr>
          <a:xfrm>
            <a:off x="2127885" y="2482532"/>
            <a:ext cx="3177540" cy="2485296"/>
          </a:xfrm>
          <a:prstGeom prst="rect">
            <a:avLst/>
          </a:prstGeom>
        </p:spPr>
        <p:txBody>
          <a:bodyPr vert="horz" wrap="square" lIns="0" tIns="12700" rIns="0" bIns="0" rtlCol="0">
            <a:spAutoFit/>
          </a:bodyPr>
          <a:lstStyle/>
          <a:p>
            <a:pPr marL="287020" marR="53975" indent="-274955">
              <a:lnSpc>
                <a:spcPct val="100000"/>
              </a:lnSpc>
              <a:spcBef>
                <a:spcPts val="100"/>
              </a:spcBef>
              <a:buClr>
                <a:srgbClr val="787878"/>
              </a:buClr>
              <a:buSzPct val="70833"/>
              <a:buAutoNum type="arabicPeriod"/>
              <a:tabLst>
                <a:tab pos="287020" algn="l"/>
                <a:tab pos="287655" algn="l"/>
              </a:tabLst>
            </a:pPr>
            <a:r>
              <a:rPr sz="1200" spc="-100" dirty="0">
                <a:latin typeface="Lucida Sans" panose="020B0602030504020204" pitchFamily="34" charset="77"/>
                <a:cs typeface="Arial Black"/>
              </a:rPr>
              <a:t>Go </a:t>
            </a:r>
            <a:r>
              <a:rPr sz="1200" spc="-105" dirty="0">
                <a:latin typeface="Lucida Sans" panose="020B0602030504020204" pitchFamily="34" charset="77"/>
                <a:cs typeface="Arial Black"/>
              </a:rPr>
              <a:t>to </a:t>
            </a:r>
            <a:r>
              <a:rPr sz="1200" u="sng" spc="-105" dirty="0">
                <a:solidFill>
                  <a:srgbClr val="3B3B3B"/>
                </a:solidFill>
                <a:uFill>
                  <a:solidFill>
                    <a:srgbClr val="3B3B3B"/>
                  </a:solidFill>
                </a:uFill>
                <a:latin typeface="Lucida Sans" panose="020B0602030504020204" pitchFamily="34" charset="77"/>
                <a:cs typeface="Arial Black"/>
                <a:hlinkClick r:id="rId3"/>
              </a:rPr>
              <a:t> </a:t>
            </a:r>
            <a:r>
              <a:rPr sz="1600" u="sng" spc="-15" dirty="0">
                <a:solidFill>
                  <a:srgbClr val="3B3B3B"/>
                </a:solidFill>
                <a:uFill>
                  <a:solidFill>
                    <a:srgbClr val="3B3B3B"/>
                  </a:solidFill>
                </a:uFill>
                <a:latin typeface="Lucida Sans" panose="020B0602030504020204" pitchFamily="34" charset="77"/>
                <a:cs typeface="Arial"/>
                <a:hlinkClick r:id="rId3"/>
              </a:rPr>
              <a:t>https://login.salesforce.com</a:t>
            </a:r>
            <a:r>
              <a:rPr sz="1600" spc="-350" dirty="0">
                <a:solidFill>
                  <a:srgbClr val="3B3B3B"/>
                </a:solidFill>
                <a:latin typeface="Lucida Sans" panose="020B0602030504020204" pitchFamily="34" charset="77"/>
                <a:cs typeface="Arial"/>
                <a:hlinkClick r:id="rId3"/>
              </a:rPr>
              <a:t> </a:t>
            </a:r>
            <a:r>
              <a:rPr sz="1200" spc="-65" dirty="0">
                <a:latin typeface="Lucida Sans" panose="020B0602030504020204" pitchFamily="34" charset="77"/>
                <a:cs typeface="Arial Black"/>
              </a:rPr>
              <a:t>or  </a:t>
            </a:r>
            <a:r>
              <a:rPr sz="1200" spc="-80" dirty="0">
                <a:latin typeface="Lucida Sans" panose="020B0602030504020204" pitchFamily="34" charset="77"/>
                <a:cs typeface="Arial Black"/>
              </a:rPr>
              <a:t>your </a:t>
            </a:r>
            <a:r>
              <a:rPr sz="1200" spc="-125" dirty="0">
                <a:latin typeface="Lucida Sans" panose="020B0602030504020204" pitchFamily="34" charset="77"/>
                <a:cs typeface="Arial Black"/>
              </a:rPr>
              <a:t>company </a:t>
            </a:r>
            <a:r>
              <a:rPr sz="1200" spc="-114" dirty="0">
                <a:latin typeface="Lucida Sans" panose="020B0602030504020204" pitchFamily="34" charset="77"/>
                <a:cs typeface="Arial Black"/>
              </a:rPr>
              <a:t>branded</a:t>
            </a:r>
            <a:r>
              <a:rPr sz="1200" spc="-275" dirty="0">
                <a:latin typeface="Lucida Sans" panose="020B0602030504020204" pitchFamily="34" charset="77"/>
                <a:cs typeface="Arial Black"/>
              </a:rPr>
              <a:t> </a:t>
            </a:r>
            <a:r>
              <a:rPr sz="1200" spc="-110" dirty="0">
                <a:latin typeface="Lucida Sans" panose="020B0602030504020204" pitchFamily="34" charset="77"/>
                <a:cs typeface="Arial Black"/>
              </a:rPr>
              <a:t>domain</a:t>
            </a:r>
            <a:endParaRPr sz="1200" dirty="0">
              <a:latin typeface="Lucida Sans" panose="020B0602030504020204" pitchFamily="34" charset="77"/>
              <a:cs typeface="Arial Black"/>
            </a:endParaRPr>
          </a:p>
          <a:p>
            <a:pPr marL="287020">
              <a:lnSpc>
                <a:spcPct val="100000"/>
              </a:lnSpc>
              <a:spcBef>
                <a:spcPts val="10"/>
              </a:spcBef>
            </a:pPr>
            <a:r>
              <a:rPr sz="1600" u="sng" spc="-15" dirty="0">
                <a:solidFill>
                  <a:srgbClr val="3B3B3B"/>
                </a:solidFill>
                <a:uFill>
                  <a:solidFill>
                    <a:srgbClr val="3B3B3B"/>
                  </a:solidFill>
                </a:uFill>
                <a:latin typeface="Lucida Sans" panose="020B0602030504020204" pitchFamily="34" charset="77"/>
                <a:cs typeface="Arial"/>
                <a:hlinkClick r:id="rId4"/>
              </a:rPr>
              <a:t>https://flist.my.salesforce.com</a:t>
            </a:r>
            <a:endParaRPr sz="1600" dirty="0">
              <a:latin typeface="Lucida Sans" panose="020B0602030504020204" pitchFamily="34" charset="77"/>
              <a:cs typeface="Arial"/>
            </a:endParaRPr>
          </a:p>
          <a:p>
            <a:pPr marL="287020" marR="167005">
              <a:lnSpc>
                <a:spcPct val="100000"/>
              </a:lnSpc>
            </a:pPr>
            <a:r>
              <a:rPr sz="1200" spc="-105" dirty="0">
                <a:latin typeface="Lucida Sans" panose="020B0602030504020204" pitchFamily="34" charset="77"/>
                <a:cs typeface="Arial Black"/>
              </a:rPr>
              <a:t>and</a:t>
            </a:r>
            <a:r>
              <a:rPr sz="1200" spc="-185" dirty="0">
                <a:latin typeface="Lucida Sans" panose="020B0602030504020204" pitchFamily="34" charset="77"/>
                <a:cs typeface="Arial Black"/>
              </a:rPr>
              <a:t> </a:t>
            </a:r>
            <a:r>
              <a:rPr sz="1200" spc="-120" dirty="0">
                <a:latin typeface="Lucida Sans" panose="020B0602030504020204" pitchFamily="34" charset="77"/>
                <a:cs typeface="Arial Black"/>
              </a:rPr>
              <a:t>enter</a:t>
            </a:r>
            <a:r>
              <a:rPr sz="1200" spc="-170" dirty="0">
                <a:latin typeface="Lucida Sans" panose="020B0602030504020204" pitchFamily="34" charset="77"/>
                <a:cs typeface="Arial Black"/>
              </a:rPr>
              <a:t> </a:t>
            </a:r>
            <a:r>
              <a:rPr sz="1200" spc="-80" dirty="0">
                <a:latin typeface="Lucida Sans" panose="020B0602030504020204" pitchFamily="34" charset="77"/>
                <a:cs typeface="Arial Black"/>
              </a:rPr>
              <a:t>your</a:t>
            </a:r>
            <a:r>
              <a:rPr sz="1200" spc="-170" dirty="0">
                <a:latin typeface="Lucida Sans" panose="020B0602030504020204" pitchFamily="34" charset="77"/>
                <a:cs typeface="Arial Black"/>
              </a:rPr>
              <a:t> </a:t>
            </a:r>
            <a:r>
              <a:rPr sz="1200" spc="-120" dirty="0">
                <a:latin typeface="Lucida Sans" panose="020B0602030504020204" pitchFamily="34" charset="77"/>
                <a:cs typeface="Arial Black"/>
              </a:rPr>
              <a:t>username,</a:t>
            </a:r>
            <a:r>
              <a:rPr sz="1200" spc="-140" dirty="0">
                <a:latin typeface="Lucida Sans" panose="020B0602030504020204" pitchFamily="34" charset="77"/>
                <a:cs typeface="Arial Black"/>
              </a:rPr>
              <a:t> </a:t>
            </a:r>
            <a:r>
              <a:rPr sz="1200" spc="-150" dirty="0">
                <a:latin typeface="Lucida Sans" panose="020B0602030504020204" pitchFamily="34" charset="77"/>
                <a:cs typeface="Arial Black"/>
              </a:rPr>
              <a:t>which</a:t>
            </a:r>
            <a:r>
              <a:rPr sz="1200" spc="-180" dirty="0">
                <a:latin typeface="Lucida Sans" panose="020B0602030504020204" pitchFamily="34" charset="77"/>
                <a:cs typeface="Arial Black"/>
              </a:rPr>
              <a:t> </a:t>
            </a:r>
            <a:r>
              <a:rPr sz="1200" spc="-125" dirty="0">
                <a:latin typeface="Lucida Sans" panose="020B0602030504020204" pitchFamily="34" charset="77"/>
                <a:cs typeface="Arial Black"/>
              </a:rPr>
              <a:t>is</a:t>
            </a:r>
            <a:r>
              <a:rPr sz="1200" spc="-175" dirty="0">
                <a:latin typeface="Lucida Sans" panose="020B0602030504020204" pitchFamily="34" charset="77"/>
                <a:cs typeface="Arial Black"/>
              </a:rPr>
              <a:t> </a:t>
            </a:r>
            <a:r>
              <a:rPr sz="1200" spc="-100" dirty="0">
                <a:latin typeface="Lucida Sans" panose="020B0602030504020204" pitchFamily="34" charset="77"/>
                <a:cs typeface="Arial Black"/>
              </a:rPr>
              <a:t>your  </a:t>
            </a:r>
            <a:r>
              <a:rPr sz="1200" spc="-125" dirty="0">
                <a:latin typeface="Lucida Sans" panose="020B0602030504020204" pitchFamily="34" charset="77"/>
                <a:cs typeface="Arial Black"/>
              </a:rPr>
              <a:t>company </a:t>
            </a:r>
            <a:r>
              <a:rPr sz="1200" spc="-120" dirty="0">
                <a:latin typeface="Lucida Sans" panose="020B0602030504020204" pitchFamily="34" charset="77"/>
                <a:cs typeface="Arial Black"/>
              </a:rPr>
              <a:t>email</a:t>
            </a:r>
            <a:r>
              <a:rPr sz="1200" spc="-160" dirty="0">
                <a:latin typeface="Lucida Sans" panose="020B0602030504020204" pitchFamily="34" charset="77"/>
                <a:cs typeface="Arial Black"/>
              </a:rPr>
              <a:t> </a:t>
            </a:r>
            <a:r>
              <a:rPr sz="1200" spc="-140" dirty="0">
                <a:latin typeface="Lucida Sans" panose="020B0602030504020204" pitchFamily="34" charset="77"/>
                <a:cs typeface="Arial Black"/>
              </a:rPr>
              <a:t>address</a:t>
            </a:r>
            <a:endParaRPr sz="1200" dirty="0">
              <a:latin typeface="Lucida Sans" panose="020B0602030504020204" pitchFamily="34" charset="77"/>
              <a:cs typeface="Arial Black"/>
            </a:endParaRPr>
          </a:p>
          <a:p>
            <a:pPr marL="287020" indent="-274955">
              <a:lnSpc>
                <a:spcPct val="100000"/>
              </a:lnSpc>
              <a:spcBef>
                <a:spcPts val="970"/>
              </a:spcBef>
              <a:buClr>
                <a:srgbClr val="787878"/>
              </a:buClr>
              <a:buSzPct val="70833"/>
              <a:buAutoNum type="arabicPeriod" startAt="2"/>
              <a:tabLst>
                <a:tab pos="287020" algn="l"/>
                <a:tab pos="287655" algn="l"/>
              </a:tabLst>
            </a:pPr>
            <a:r>
              <a:rPr sz="1200" spc="-135" dirty="0">
                <a:latin typeface="Lucida Sans" panose="020B0602030504020204" pitchFamily="34" charset="77"/>
                <a:cs typeface="Arial Black"/>
              </a:rPr>
              <a:t>Enter</a:t>
            </a:r>
            <a:r>
              <a:rPr sz="1200" spc="-170" dirty="0">
                <a:latin typeface="Lucida Sans" panose="020B0602030504020204" pitchFamily="34" charset="77"/>
                <a:cs typeface="Arial Black"/>
              </a:rPr>
              <a:t> </a:t>
            </a:r>
            <a:r>
              <a:rPr sz="1200" spc="-80" dirty="0">
                <a:latin typeface="Lucida Sans" panose="020B0602030504020204" pitchFamily="34" charset="77"/>
                <a:cs typeface="Arial Black"/>
              </a:rPr>
              <a:t>your</a:t>
            </a:r>
            <a:r>
              <a:rPr sz="1200" spc="-170" dirty="0">
                <a:latin typeface="Lucida Sans" panose="020B0602030504020204" pitchFamily="34" charset="77"/>
                <a:cs typeface="Arial Black"/>
              </a:rPr>
              <a:t> </a:t>
            </a:r>
            <a:r>
              <a:rPr sz="1200" spc="-125" dirty="0">
                <a:latin typeface="Lucida Sans" panose="020B0602030504020204" pitchFamily="34" charset="77"/>
                <a:cs typeface="Arial Black"/>
              </a:rPr>
              <a:t>password,</a:t>
            </a:r>
            <a:r>
              <a:rPr sz="1200" spc="-204" dirty="0">
                <a:latin typeface="Lucida Sans" panose="020B0602030504020204" pitchFamily="34" charset="77"/>
                <a:cs typeface="Arial Black"/>
              </a:rPr>
              <a:t> </a:t>
            </a:r>
            <a:r>
              <a:rPr sz="1200" spc="-150" dirty="0">
                <a:latin typeface="Lucida Sans" panose="020B0602030504020204" pitchFamily="34" charset="77"/>
                <a:cs typeface="Arial Black"/>
              </a:rPr>
              <a:t>which</a:t>
            </a:r>
            <a:r>
              <a:rPr sz="1200" spc="-180" dirty="0">
                <a:latin typeface="Lucida Sans" panose="020B0602030504020204" pitchFamily="34" charset="77"/>
                <a:cs typeface="Arial Black"/>
              </a:rPr>
              <a:t> </a:t>
            </a:r>
            <a:r>
              <a:rPr sz="1200" spc="-110" dirty="0">
                <a:latin typeface="Lucida Sans" panose="020B0602030504020204" pitchFamily="34" charset="77"/>
                <a:cs typeface="Arial Black"/>
              </a:rPr>
              <a:t>you</a:t>
            </a:r>
            <a:r>
              <a:rPr sz="1200" spc="-175" dirty="0">
                <a:latin typeface="Lucida Sans" panose="020B0602030504020204" pitchFamily="34" charset="77"/>
                <a:cs typeface="Arial Black"/>
              </a:rPr>
              <a:t> </a:t>
            </a:r>
            <a:r>
              <a:rPr sz="1200" spc="-135" dirty="0">
                <a:latin typeface="Lucida Sans" panose="020B0602030504020204" pitchFamily="34" charset="77"/>
                <a:cs typeface="Arial Black"/>
              </a:rPr>
              <a:t>already</a:t>
            </a:r>
            <a:endParaRPr sz="1200" dirty="0">
              <a:latin typeface="Lucida Sans" panose="020B0602030504020204" pitchFamily="34" charset="77"/>
              <a:cs typeface="Arial Black"/>
            </a:endParaRPr>
          </a:p>
          <a:p>
            <a:pPr marL="287020">
              <a:lnSpc>
                <a:spcPct val="100000"/>
              </a:lnSpc>
            </a:pPr>
            <a:r>
              <a:rPr sz="1200" spc="-150" dirty="0">
                <a:latin typeface="Lucida Sans" panose="020B0602030504020204" pitchFamily="34" charset="77"/>
                <a:cs typeface="Arial Black"/>
              </a:rPr>
              <a:t>set </a:t>
            </a:r>
            <a:r>
              <a:rPr sz="1200" spc="-75" dirty="0">
                <a:latin typeface="Lucida Sans" panose="020B0602030504020204" pitchFamily="34" charset="77"/>
                <a:cs typeface="Arial Black"/>
              </a:rPr>
              <a:t>up</a:t>
            </a:r>
            <a:r>
              <a:rPr sz="1200" spc="-140" dirty="0">
                <a:latin typeface="Lucida Sans" panose="020B0602030504020204" pitchFamily="34" charset="77"/>
                <a:cs typeface="Arial Black"/>
              </a:rPr>
              <a:t> </a:t>
            </a:r>
            <a:r>
              <a:rPr sz="1200" spc="-110" dirty="0">
                <a:latin typeface="Lucida Sans" panose="020B0602030504020204" pitchFamily="34" charset="77"/>
                <a:cs typeface="Arial Black"/>
              </a:rPr>
              <a:t>earlier</a:t>
            </a:r>
            <a:endParaRPr sz="1200" dirty="0">
              <a:latin typeface="Lucida Sans" panose="020B0602030504020204" pitchFamily="34" charset="77"/>
              <a:cs typeface="Arial Black"/>
            </a:endParaRPr>
          </a:p>
          <a:p>
            <a:pPr marL="287020" marR="114935" indent="-274955">
              <a:lnSpc>
                <a:spcPct val="100000"/>
              </a:lnSpc>
              <a:spcBef>
                <a:spcPts val="1045"/>
              </a:spcBef>
              <a:buClr>
                <a:srgbClr val="787878"/>
              </a:buClr>
              <a:buSzPct val="70833"/>
              <a:buAutoNum type="arabicPeriod" startAt="3"/>
              <a:tabLst>
                <a:tab pos="287020" algn="l"/>
                <a:tab pos="287655" algn="l"/>
              </a:tabLst>
            </a:pPr>
            <a:r>
              <a:rPr sz="1200" spc="-105" dirty="0">
                <a:latin typeface="Lucida Sans" panose="020B0602030504020204" pitchFamily="34" charset="77"/>
                <a:cs typeface="Arial Black"/>
              </a:rPr>
              <a:t>If</a:t>
            </a:r>
            <a:r>
              <a:rPr sz="1200" spc="-170" dirty="0">
                <a:latin typeface="Lucida Sans" panose="020B0602030504020204" pitchFamily="34" charset="77"/>
                <a:cs typeface="Arial Black"/>
              </a:rPr>
              <a:t> </a:t>
            </a:r>
            <a:r>
              <a:rPr sz="1200" spc="-80" dirty="0">
                <a:latin typeface="Lucida Sans" panose="020B0602030504020204" pitchFamily="34" charset="77"/>
                <a:cs typeface="Arial Black"/>
              </a:rPr>
              <a:t>your</a:t>
            </a:r>
            <a:r>
              <a:rPr sz="1200" spc="-165" dirty="0">
                <a:latin typeface="Lucida Sans" panose="020B0602030504020204" pitchFamily="34" charset="77"/>
                <a:cs typeface="Arial Black"/>
              </a:rPr>
              <a:t> </a:t>
            </a:r>
            <a:r>
              <a:rPr sz="1200" spc="-95" dirty="0">
                <a:latin typeface="Lucida Sans" panose="020B0602030504020204" pitchFamily="34" charset="77"/>
                <a:cs typeface="Arial Black"/>
              </a:rPr>
              <a:t>forgot</a:t>
            </a:r>
            <a:r>
              <a:rPr sz="1200" spc="-185" dirty="0">
                <a:latin typeface="Lucida Sans" panose="020B0602030504020204" pitchFamily="34" charset="77"/>
                <a:cs typeface="Arial Black"/>
              </a:rPr>
              <a:t> </a:t>
            </a:r>
            <a:r>
              <a:rPr sz="1200" spc="-80" dirty="0">
                <a:latin typeface="Lucida Sans" panose="020B0602030504020204" pitchFamily="34" charset="77"/>
                <a:cs typeface="Arial Black"/>
              </a:rPr>
              <a:t>your</a:t>
            </a:r>
            <a:r>
              <a:rPr sz="1200" spc="-165" dirty="0">
                <a:latin typeface="Lucida Sans" panose="020B0602030504020204" pitchFamily="34" charset="77"/>
                <a:cs typeface="Arial Black"/>
              </a:rPr>
              <a:t> </a:t>
            </a:r>
            <a:r>
              <a:rPr sz="1200" spc="-145" dirty="0">
                <a:latin typeface="Lucida Sans" panose="020B0602030504020204" pitchFamily="34" charset="77"/>
                <a:cs typeface="Arial Black"/>
              </a:rPr>
              <a:t>password,</a:t>
            </a:r>
            <a:r>
              <a:rPr sz="1200" spc="-215" dirty="0">
                <a:latin typeface="Lucida Sans" panose="020B0602030504020204" pitchFamily="34" charset="77"/>
                <a:cs typeface="Arial Black"/>
              </a:rPr>
              <a:t> </a:t>
            </a:r>
            <a:r>
              <a:rPr sz="1200" spc="-185" dirty="0">
                <a:latin typeface="Lucida Sans" panose="020B0602030504020204" pitchFamily="34" charset="77"/>
                <a:cs typeface="Arial Black"/>
              </a:rPr>
              <a:t>click</a:t>
            </a:r>
            <a:r>
              <a:rPr sz="1200" spc="-229" dirty="0">
                <a:latin typeface="Lucida Sans" panose="020B0602030504020204" pitchFamily="34" charset="77"/>
                <a:cs typeface="Arial Black"/>
              </a:rPr>
              <a:t> </a:t>
            </a:r>
            <a:r>
              <a:rPr sz="1200" spc="-75" dirty="0">
                <a:latin typeface="Lucida Sans" panose="020B0602030504020204" pitchFamily="34" charset="77"/>
                <a:cs typeface="Arial Black"/>
              </a:rPr>
              <a:t>on</a:t>
            </a:r>
            <a:r>
              <a:rPr sz="1200" spc="-175" dirty="0">
                <a:latin typeface="Lucida Sans" panose="020B0602030504020204" pitchFamily="34" charset="77"/>
                <a:cs typeface="Arial Black"/>
              </a:rPr>
              <a:t> </a:t>
            </a:r>
            <a:r>
              <a:rPr sz="1200" spc="-114" dirty="0">
                <a:latin typeface="Lucida Sans" panose="020B0602030504020204" pitchFamily="34" charset="77"/>
                <a:cs typeface="Arial Black"/>
              </a:rPr>
              <a:t>the  </a:t>
            </a:r>
            <a:r>
              <a:rPr sz="1200" spc="-105" dirty="0">
                <a:latin typeface="Lucida Sans" panose="020B0602030504020204" pitchFamily="34" charset="77"/>
                <a:cs typeface="Arial Black"/>
              </a:rPr>
              <a:t>link </a:t>
            </a:r>
            <a:r>
              <a:rPr sz="1200" spc="-125" dirty="0">
                <a:latin typeface="Lucida Sans" panose="020B0602030504020204" pitchFamily="34" charset="77"/>
                <a:cs typeface="Arial Black"/>
              </a:rPr>
              <a:t>below </a:t>
            </a:r>
            <a:r>
              <a:rPr sz="1200" spc="-105" dirty="0">
                <a:latin typeface="Lucida Sans" panose="020B0602030504020204" pitchFamily="34" charset="77"/>
                <a:cs typeface="Arial Black"/>
              </a:rPr>
              <a:t>to </a:t>
            </a:r>
            <a:r>
              <a:rPr sz="1200" spc="-165" dirty="0">
                <a:latin typeface="Lucida Sans" panose="020B0602030504020204" pitchFamily="34" charset="77"/>
                <a:cs typeface="Arial Black"/>
              </a:rPr>
              <a:t>create </a:t>
            </a:r>
            <a:r>
              <a:rPr sz="1200" spc="-135" dirty="0">
                <a:latin typeface="Lucida Sans" panose="020B0602030504020204" pitchFamily="34" charset="77"/>
                <a:cs typeface="Arial Black"/>
              </a:rPr>
              <a:t>a</a:t>
            </a:r>
            <a:r>
              <a:rPr sz="1200" spc="-330" dirty="0">
                <a:latin typeface="Lucida Sans" panose="020B0602030504020204" pitchFamily="34" charset="77"/>
                <a:cs typeface="Arial Black"/>
              </a:rPr>
              <a:t> </a:t>
            </a:r>
            <a:r>
              <a:rPr sz="1200" spc="-150" dirty="0">
                <a:latin typeface="Lucida Sans" panose="020B0602030504020204" pitchFamily="34" charset="77"/>
                <a:cs typeface="Arial Black"/>
              </a:rPr>
              <a:t>new </a:t>
            </a:r>
            <a:r>
              <a:rPr sz="1200" spc="-100" dirty="0">
                <a:latin typeface="Lucida Sans" panose="020B0602030504020204" pitchFamily="34" charset="77"/>
                <a:cs typeface="Arial Black"/>
              </a:rPr>
              <a:t>one</a:t>
            </a:r>
            <a:endParaRPr sz="1200" dirty="0">
              <a:latin typeface="Lucida Sans" panose="020B0602030504020204" pitchFamily="34" charset="77"/>
              <a:cs typeface="Arial Black"/>
            </a:endParaRPr>
          </a:p>
        </p:txBody>
      </p:sp>
      <p:sp>
        <p:nvSpPr>
          <p:cNvPr id="8" name="object 8"/>
          <p:cNvSpPr/>
          <p:nvPr/>
        </p:nvSpPr>
        <p:spPr>
          <a:xfrm>
            <a:off x="6532880" y="1341119"/>
            <a:ext cx="3200400" cy="417575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6527800" y="1336039"/>
            <a:ext cx="3210560" cy="4185920"/>
          </a:xfrm>
          <a:custGeom>
            <a:avLst/>
            <a:gdLst/>
            <a:ahLst/>
            <a:cxnLst/>
            <a:rect l="l" t="t" r="r" b="b"/>
            <a:pathLst>
              <a:path w="3210559" h="4185920">
                <a:moveTo>
                  <a:pt x="0" y="4185920"/>
                </a:moveTo>
                <a:lnTo>
                  <a:pt x="3210559" y="4185920"/>
                </a:lnTo>
                <a:lnTo>
                  <a:pt x="3210559" y="0"/>
                </a:lnTo>
                <a:lnTo>
                  <a:pt x="0" y="0"/>
                </a:lnTo>
                <a:lnTo>
                  <a:pt x="0" y="4185920"/>
                </a:lnTo>
                <a:close/>
              </a:path>
            </a:pathLst>
          </a:custGeom>
          <a:ln w="10160">
            <a:solidFill>
              <a:srgbClr val="787878"/>
            </a:solidFill>
          </a:ln>
        </p:spPr>
        <p:txBody>
          <a:bodyPr wrap="square" lIns="0" tIns="0" rIns="0" bIns="0" rtlCol="0"/>
          <a:lstStyle/>
          <a:p>
            <a:endParaRPr/>
          </a:p>
        </p:txBody>
      </p:sp>
      <p:sp>
        <p:nvSpPr>
          <p:cNvPr id="10" name="object 10"/>
          <p:cNvSpPr/>
          <p:nvPr/>
        </p:nvSpPr>
        <p:spPr>
          <a:xfrm>
            <a:off x="6482079" y="3576320"/>
            <a:ext cx="355600" cy="355600"/>
          </a:xfrm>
          <a:custGeom>
            <a:avLst/>
            <a:gdLst/>
            <a:ahLst/>
            <a:cxnLst/>
            <a:rect l="l" t="t" r="r" b="b"/>
            <a:pathLst>
              <a:path w="355600" h="355600">
                <a:moveTo>
                  <a:pt x="177800" y="0"/>
                </a:moveTo>
                <a:lnTo>
                  <a:pt x="130542" y="6352"/>
                </a:lnTo>
                <a:lnTo>
                  <a:pt x="88072" y="24280"/>
                </a:lnTo>
                <a:lnTo>
                  <a:pt x="52085" y="52085"/>
                </a:lnTo>
                <a:lnTo>
                  <a:pt x="24280" y="88072"/>
                </a:lnTo>
                <a:lnTo>
                  <a:pt x="6352" y="130542"/>
                </a:lnTo>
                <a:lnTo>
                  <a:pt x="0" y="177799"/>
                </a:lnTo>
                <a:lnTo>
                  <a:pt x="6352" y="225057"/>
                </a:lnTo>
                <a:lnTo>
                  <a:pt x="24280" y="267527"/>
                </a:lnTo>
                <a:lnTo>
                  <a:pt x="52085" y="303514"/>
                </a:lnTo>
                <a:lnTo>
                  <a:pt x="88072" y="331319"/>
                </a:lnTo>
                <a:lnTo>
                  <a:pt x="130542" y="349247"/>
                </a:lnTo>
                <a:lnTo>
                  <a:pt x="177800" y="355599"/>
                </a:lnTo>
                <a:lnTo>
                  <a:pt x="225057" y="349247"/>
                </a:lnTo>
                <a:lnTo>
                  <a:pt x="267527" y="331319"/>
                </a:lnTo>
                <a:lnTo>
                  <a:pt x="303514" y="303514"/>
                </a:lnTo>
                <a:lnTo>
                  <a:pt x="331319" y="267527"/>
                </a:lnTo>
                <a:lnTo>
                  <a:pt x="349247" y="225057"/>
                </a:lnTo>
                <a:lnTo>
                  <a:pt x="355600" y="177799"/>
                </a:lnTo>
                <a:lnTo>
                  <a:pt x="349247" y="130542"/>
                </a:lnTo>
                <a:lnTo>
                  <a:pt x="331319" y="88072"/>
                </a:lnTo>
                <a:lnTo>
                  <a:pt x="303514" y="52085"/>
                </a:lnTo>
                <a:lnTo>
                  <a:pt x="267527" y="24280"/>
                </a:lnTo>
                <a:lnTo>
                  <a:pt x="225057" y="6352"/>
                </a:lnTo>
                <a:lnTo>
                  <a:pt x="177800" y="0"/>
                </a:lnTo>
                <a:close/>
              </a:path>
            </a:pathLst>
          </a:custGeom>
          <a:solidFill>
            <a:srgbClr val="85F100"/>
          </a:solidFill>
        </p:spPr>
        <p:txBody>
          <a:bodyPr wrap="square" lIns="0" tIns="0" rIns="0" bIns="0" rtlCol="0"/>
          <a:lstStyle/>
          <a:p>
            <a:endParaRPr/>
          </a:p>
        </p:txBody>
      </p:sp>
      <p:sp>
        <p:nvSpPr>
          <p:cNvPr id="11" name="object 11"/>
          <p:cNvSpPr txBox="1"/>
          <p:nvPr/>
        </p:nvSpPr>
        <p:spPr>
          <a:xfrm>
            <a:off x="6595109" y="3616642"/>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2</a:t>
            </a:r>
            <a:endParaRPr sz="1600">
              <a:latin typeface="Lucida Sans" panose="020B0602030504020204" pitchFamily="34" charset="77"/>
              <a:cs typeface="Arial Black"/>
            </a:endParaRPr>
          </a:p>
        </p:txBody>
      </p:sp>
      <p:sp>
        <p:nvSpPr>
          <p:cNvPr id="12" name="object 12"/>
          <p:cNvSpPr/>
          <p:nvPr/>
        </p:nvSpPr>
        <p:spPr>
          <a:xfrm>
            <a:off x="6482079" y="2895600"/>
            <a:ext cx="355600" cy="355600"/>
          </a:xfrm>
          <a:custGeom>
            <a:avLst/>
            <a:gdLst/>
            <a:ahLst/>
            <a:cxnLst/>
            <a:rect l="l" t="t" r="r" b="b"/>
            <a:pathLst>
              <a:path w="355600" h="355600">
                <a:moveTo>
                  <a:pt x="177800" y="0"/>
                </a:moveTo>
                <a:lnTo>
                  <a:pt x="130542" y="6352"/>
                </a:lnTo>
                <a:lnTo>
                  <a:pt x="88072" y="24280"/>
                </a:lnTo>
                <a:lnTo>
                  <a:pt x="52085" y="52085"/>
                </a:lnTo>
                <a:lnTo>
                  <a:pt x="24280" y="88072"/>
                </a:lnTo>
                <a:lnTo>
                  <a:pt x="6352" y="130542"/>
                </a:lnTo>
                <a:lnTo>
                  <a:pt x="0" y="177800"/>
                </a:lnTo>
                <a:lnTo>
                  <a:pt x="6352" y="225057"/>
                </a:lnTo>
                <a:lnTo>
                  <a:pt x="24280" y="267527"/>
                </a:lnTo>
                <a:lnTo>
                  <a:pt x="52085" y="303514"/>
                </a:lnTo>
                <a:lnTo>
                  <a:pt x="88072" y="331319"/>
                </a:lnTo>
                <a:lnTo>
                  <a:pt x="130542" y="349247"/>
                </a:lnTo>
                <a:lnTo>
                  <a:pt x="177800" y="355600"/>
                </a:lnTo>
                <a:lnTo>
                  <a:pt x="225057" y="349247"/>
                </a:lnTo>
                <a:lnTo>
                  <a:pt x="267527" y="331319"/>
                </a:lnTo>
                <a:lnTo>
                  <a:pt x="303514" y="303514"/>
                </a:lnTo>
                <a:lnTo>
                  <a:pt x="331319" y="267527"/>
                </a:lnTo>
                <a:lnTo>
                  <a:pt x="349247" y="225057"/>
                </a:lnTo>
                <a:lnTo>
                  <a:pt x="355600" y="177800"/>
                </a:lnTo>
                <a:lnTo>
                  <a:pt x="349247" y="130542"/>
                </a:lnTo>
                <a:lnTo>
                  <a:pt x="331319" y="88072"/>
                </a:lnTo>
                <a:lnTo>
                  <a:pt x="303514" y="52085"/>
                </a:lnTo>
                <a:lnTo>
                  <a:pt x="267527" y="24280"/>
                </a:lnTo>
                <a:lnTo>
                  <a:pt x="225057" y="6352"/>
                </a:lnTo>
                <a:lnTo>
                  <a:pt x="177800" y="0"/>
                </a:lnTo>
                <a:close/>
              </a:path>
            </a:pathLst>
          </a:custGeom>
          <a:solidFill>
            <a:srgbClr val="85F100"/>
          </a:solidFill>
        </p:spPr>
        <p:txBody>
          <a:bodyPr wrap="square" lIns="0" tIns="0" rIns="0" bIns="0" rtlCol="0"/>
          <a:lstStyle/>
          <a:p>
            <a:endParaRPr/>
          </a:p>
        </p:txBody>
      </p:sp>
      <p:sp>
        <p:nvSpPr>
          <p:cNvPr id="13" name="object 13"/>
          <p:cNvSpPr txBox="1"/>
          <p:nvPr/>
        </p:nvSpPr>
        <p:spPr>
          <a:xfrm>
            <a:off x="6595109" y="2931540"/>
            <a:ext cx="141605" cy="269240"/>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1</a:t>
            </a:r>
            <a:endParaRPr sz="1600">
              <a:latin typeface="Lucida Sans" panose="020B0602030504020204" pitchFamily="34" charset="77"/>
              <a:cs typeface="Arial Black"/>
            </a:endParaRPr>
          </a:p>
        </p:txBody>
      </p:sp>
      <p:sp>
        <p:nvSpPr>
          <p:cNvPr id="14" name="object 14"/>
          <p:cNvSpPr/>
          <p:nvPr/>
        </p:nvSpPr>
        <p:spPr>
          <a:xfrm>
            <a:off x="6482079" y="4856479"/>
            <a:ext cx="355600" cy="365760"/>
          </a:xfrm>
          <a:custGeom>
            <a:avLst/>
            <a:gdLst/>
            <a:ahLst/>
            <a:cxnLst/>
            <a:rect l="l" t="t" r="r" b="b"/>
            <a:pathLst>
              <a:path w="355600" h="365760">
                <a:moveTo>
                  <a:pt x="177800" y="0"/>
                </a:moveTo>
                <a:lnTo>
                  <a:pt x="130542" y="6535"/>
                </a:lnTo>
                <a:lnTo>
                  <a:pt x="88072" y="24976"/>
                </a:lnTo>
                <a:lnTo>
                  <a:pt x="52085" y="53578"/>
                </a:lnTo>
                <a:lnTo>
                  <a:pt x="24280" y="90593"/>
                </a:lnTo>
                <a:lnTo>
                  <a:pt x="6352" y="134276"/>
                </a:lnTo>
                <a:lnTo>
                  <a:pt x="0" y="182880"/>
                </a:lnTo>
                <a:lnTo>
                  <a:pt x="6352" y="231483"/>
                </a:lnTo>
                <a:lnTo>
                  <a:pt x="24280" y="275166"/>
                </a:lnTo>
                <a:lnTo>
                  <a:pt x="52085" y="312181"/>
                </a:lnTo>
                <a:lnTo>
                  <a:pt x="88072" y="340783"/>
                </a:lnTo>
                <a:lnTo>
                  <a:pt x="130542" y="359224"/>
                </a:lnTo>
                <a:lnTo>
                  <a:pt x="177800" y="365760"/>
                </a:lnTo>
                <a:lnTo>
                  <a:pt x="225057" y="359224"/>
                </a:lnTo>
                <a:lnTo>
                  <a:pt x="267527" y="340783"/>
                </a:lnTo>
                <a:lnTo>
                  <a:pt x="303514" y="312181"/>
                </a:lnTo>
                <a:lnTo>
                  <a:pt x="331319" y="275166"/>
                </a:lnTo>
                <a:lnTo>
                  <a:pt x="349247" y="231483"/>
                </a:lnTo>
                <a:lnTo>
                  <a:pt x="355600" y="182880"/>
                </a:lnTo>
                <a:lnTo>
                  <a:pt x="349247" y="134276"/>
                </a:lnTo>
                <a:lnTo>
                  <a:pt x="331319" y="90593"/>
                </a:lnTo>
                <a:lnTo>
                  <a:pt x="303514" y="53578"/>
                </a:lnTo>
                <a:lnTo>
                  <a:pt x="267527" y="24976"/>
                </a:lnTo>
                <a:lnTo>
                  <a:pt x="225057" y="6535"/>
                </a:lnTo>
                <a:lnTo>
                  <a:pt x="177800" y="0"/>
                </a:lnTo>
                <a:close/>
              </a:path>
            </a:pathLst>
          </a:custGeom>
          <a:solidFill>
            <a:srgbClr val="85F100"/>
          </a:solidFill>
        </p:spPr>
        <p:txBody>
          <a:bodyPr wrap="square" lIns="0" tIns="0" rIns="0" bIns="0" rtlCol="0"/>
          <a:lstStyle/>
          <a:p>
            <a:endParaRPr/>
          </a:p>
        </p:txBody>
      </p:sp>
      <p:sp>
        <p:nvSpPr>
          <p:cNvPr id="15" name="object 15"/>
          <p:cNvSpPr txBox="1"/>
          <p:nvPr/>
        </p:nvSpPr>
        <p:spPr>
          <a:xfrm>
            <a:off x="6595109" y="4901628"/>
            <a:ext cx="142240" cy="259045"/>
          </a:xfrm>
          <a:prstGeom prst="rect">
            <a:avLst/>
          </a:prstGeom>
        </p:spPr>
        <p:txBody>
          <a:bodyPr vert="horz" wrap="square" lIns="0" tIns="12700" rIns="0" bIns="0" rtlCol="0">
            <a:spAutoFit/>
          </a:bodyPr>
          <a:lstStyle/>
          <a:p>
            <a:pPr marL="12700">
              <a:lnSpc>
                <a:spcPct val="100000"/>
              </a:lnSpc>
              <a:spcBef>
                <a:spcPts val="100"/>
              </a:spcBef>
            </a:pPr>
            <a:r>
              <a:rPr sz="1600" spc="-155" dirty="0">
                <a:solidFill>
                  <a:srgbClr val="FFFFFF"/>
                </a:solidFill>
                <a:latin typeface="Lucida Sans" panose="020B0602030504020204" pitchFamily="34" charset="77"/>
                <a:cs typeface="Arial Black"/>
              </a:rPr>
              <a:t>3</a:t>
            </a:r>
            <a:endParaRPr sz="1600">
              <a:latin typeface="Lucida Sans" panose="020B0602030504020204" pitchFamily="34" charset="77"/>
              <a:cs typeface="Arial Black"/>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80707" y="1054417"/>
            <a:ext cx="1247140" cy="197490"/>
          </a:xfrm>
          <a:prstGeom prst="rect">
            <a:avLst/>
          </a:prstGeom>
        </p:spPr>
        <p:txBody>
          <a:bodyPr vert="horz" wrap="square" lIns="0" tIns="12700" rIns="0" bIns="0" rtlCol="0">
            <a:spAutoFit/>
          </a:bodyPr>
          <a:lstStyle/>
          <a:p>
            <a:pPr marL="12700">
              <a:lnSpc>
                <a:spcPct val="100000"/>
              </a:lnSpc>
              <a:spcBef>
                <a:spcPts val="100"/>
              </a:spcBef>
            </a:pPr>
            <a:r>
              <a:rPr sz="1200" spc="-140" dirty="0">
                <a:latin typeface="Lucida Sans" panose="020B0602030504020204" pitchFamily="34" charset="77"/>
                <a:cs typeface="Arial Black"/>
              </a:rPr>
              <a:t>Activating</a:t>
            </a:r>
            <a:r>
              <a:rPr sz="1200" spc="-215" dirty="0">
                <a:latin typeface="Lucida Sans" panose="020B0602030504020204" pitchFamily="34" charset="77"/>
                <a:cs typeface="Arial Black"/>
              </a:rPr>
              <a:t> </a:t>
            </a:r>
            <a:r>
              <a:rPr sz="1200" spc="-155" dirty="0">
                <a:latin typeface="Lucida Sans" panose="020B0602030504020204" pitchFamily="34" charset="77"/>
                <a:cs typeface="Arial Black"/>
              </a:rPr>
              <a:t>devices</a:t>
            </a:r>
            <a:endParaRPr sz="1200">
              <a:latin typeface="Lucida Sans" panose="020B0602030504020204" pitchFamily="34" charset="77"/>
              <a:cs typeface="Arial Black"/>
            </a:endParaRPr>
          </a:p>
        </p:txBody>
      </p:sp>
      <p:sp>
        <p:nvSpPr>
          <p:cNvPr id="3" name="object 3"/>
          <p:cNvSpPr txBox="1">
            <a:spLocks noGrp="1"/>
          </p:cNvSpPr>
          <p:nvPr>
            <p:ph type="title"/>
          </p:nvPr>
        </p:nvSpPr>
        <p:spPr>
          <a:xfrm>
            <a:off x="1295400" y="2228786"/>
            <a:ext cx="2042160" cy="306705"/>
          </a:xfrm>
          <a:prstGeom prst="rect">
            <a:avLst/>
          </a:prstGeom>
        </p:spPr>
        <p:txBody>
          <a:bodyPr vert="horz" wrap="square" lIns="0" tIns="11430" rIns="0" bIns="0" rtlCol="0">
            <a:spAutoFit/>
          </a:bodyPr>
          <a:lstStyle/>
          <a:p>
            <a:pPr marL="12700">
              <a:lnSpc>
                <a:spcPct val="100000"/>
              </a:lnSpc>
              <a:spcBef>
                <a:spcPts val="90"/>
              </a:spcBef>
            </a:pPr>
            <a:r>
              <a:rPr spc="-55" dirty="0"/>
              <a:t>Verifying</a:t>
            </a:r>
            <a:r>
              <a:rPr spc="-315" dirty="0"/>
              <a:t> </a:t>
            </a:r>
            <a:r>
              <a:rPr spc="-5" dirty="0"/>
              <a:t>identity</a:t>
            </a:r>
          </a:p>
        </p:txBody>
      </p:sp>
      <p:sp>
        <p:nvSpPr>
          <p:cNvPr id="4" name="object 4"/>
          <p:cNvSpPr txBox="1"/>
          <p:nvPr/>
        </p:nvSpPr>
        <p:spPr>
          <a:xfrm>
            <a:off x="1285239" y="2707259"/>
            <a:ext cx="2781300" cy="1574790"/>
          </a:xfrm>
          <a:prstGeom prst="rect">
            <a:avLst/>
          </a:prstGeom>
        </p:spPr>
        <p:txBody>
          <a:bodyPr vert="horz" wrap="square" lIns="0" tIns="12700" rIns="0" bIns="0" rtlCol="0">
            <a:spAutoFit/>
          </a:bodyPr>
          <a:lstStyle/>
          <a:p>
            <a:pPr marL="185420" marR="5080" indent="-173355">
              <a:lnSpc>
                <a:spcPct val="100000"/>
              </a:lnSpc>
              <a:spcBef>
                <a:spcPts val="100"/>
              </a:spcBef>
              <a:buClr>
                <a:srgbClr val="787878"/>
              </a:buClr>
              <a:buSzPct val="70833"/>
              <a:buFont typeface="Arial"/>
              <a:buChar char="•"/>
              <a:tabLst>
                <a:tab pos="185420" algn="l"/>
                <a:tab pos="186055" algn="l"/>
              </a:tabLst>
            </a:pPr>
            <a:r>
              <a:rPr sz="1200" spc="-105" dirty="0">
                <a:latin typeface="Lucida Sans" panose="020B0602030504020204" pitchFamily="34" charset="77"/>
                <a:cs typeface="Arial Black"/>
              </a:rPr>
              <a:t>If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are logging </a:t>
            </a:r>
            <a:r>
              <a:rPr sz="1200" spc="-75" dirty="0">
                <a:latin typeface="Lucida Sans" panose="020B0602030504020204" pitchFamily="34" charset="77"/>
                <a:cs typeface="Arial Black"/>
              </a:rPr>
              <a:t>in </a:t>
            </a:r>
            <a:r>
              <a:rPr sz="1200" spc="-95" dirty="0">
                <a:latin typeface="Lucida Sans" panose="020B0602030504020204" pitchFamily="34" charset="77"/>
                <a:cs typeface="Arial Black"/>
              </a:rPr>
              <a:t>from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  </a:t>
            </a:r>
            <a:r>
              <a:rPr sz="1200" spc="-135" dirty="0">
                <a:latin typeface="Lucida Sans" panose="020B0602030504020204" pitchFamily="34" charset="77"/>
                <a:cs typeface="Arial Black"/>
              </a:rPr>
              <a:t>device, </a:t>
            </a:r>
            <a:r>
              <a:rPr sz="1200" spc="-150" dirty="0">
                <a:latin typeface="Lucida Sans" panose="020B0602030504020204" pitchFamily="34" charset="77"/>
                <a:cs typeface="Arial Black"/>
              </a:rPr>
              <a:t>Salesforce </a:t>
            </a:r>
            <a:r>
              <a:rPr sz="1200" spc="-185" dirty="0">
                <a:latin typeface="Lucida Sans" panose="020B0602030504020204" pitchFamily="34" charset="77"/>
                <a:cs typeface="Arial Black"/>
              </a:rPr>
              <a:t>asks </a:t>
            </a:r>
            <a:r>
              <a:rPr sz="1200" spc="-105" dirty="0">
                <a:latin typeface="Lucida Sans" panose="020B0602030504020204" pitchFamily="34" charset="77"/>
                <a:cs typeface="Arial Black"/>
              </a:rPr>
              <a:t>to </a:t>
            </a:r>
            <a:r>
              <a:rPr sz="1200" spc="-155" dirty="0">
                <a:latin typeface="Lucida Sans" panose="020B0602030504020204" pitchFamily="34" charset="77"/>
                <a:cs typeface="Arial Black"/>
              </a:rPr>
              <a:t>activate</a:t>
            </a:r>
            <a:r>
              <a:rPr sz="1200" spc="-330" dirty="0">
                <a:latin typeface="Lucida Sans" panose="020B0602030504020204" pitchFamily="34" charset="77"/>
                <a:cs typeface="Arial Black"/>
              </a:rPr>
              <a:t> </a:t>
            </a:r>
            <a:r>
              <a:rPr sz="1200" spc="-125" dirty="0">
                <a:latin typeface="Lucida Sans" panose="020B0602030504020204" pitchFamily="34" charset="77"/>
                <a:cs typeface="Arial Black"/>
              </a:rPr>
              <a:t>that  </a:t>
            </a:r>
            <a:r>
              <a:rPr sz="1200" spc="-135" dirty="0">
                <a:latin typeface="Lucida Sans" panose="020B0602030504020204" pitchFamily="34" charset="77"/>
                <a:cs typeface="Arial Black"/>
              </a:rPr>
              <a:t>device</a:t>
            </a:r>
            <a:r>
              <a:rPr sz="1200" spc="-200" dirty="0">
                <a:latin typeface="Lucida Sans" panose="020B0602030504020204" pitchFamily="34" charset="77"/>
                <a:cs typeface="Arial Black"/>
              </a:rPr>
              <a:t> </a:t>
            </a:r>
            <a:r>
              <a:rPr sz="1200" spc="-100" dirty="0">
                <a:latin typeface="Lucida Sans" panose="020B0602030504020204" pitchFamily="34" charset="77"/>
                <a:cs typeface="Arial Black"/>
              </a:rPr>
              <a:t>first</a:t>
            </a:r>
            <a:endParaRPr sz="1200">
              <a:latin typeface="Lucida Sans" panose="020B0602030504020204" pitchFamily="34" charset="77"/>
              <a:cs typeface="Arial Black"/>
            </a:endParaRPr>
          </a:p>
          <a:p>
            <a:pPr marL="185420" marR="64769" indent="-173355">
              <a:lnSpc>
                <a:spcPct val="100000"/>
              </a:lnSpc>
              <a:spcBef>
                <a:spcPts val="965"/>
              </a:spcBef>
              <a:buClr>
                <a:srgbClr val="787878"/>
              </a:buClr>
              <a:buSzPct val="70833"/>
              <a:buFont typeface="Arial"/>
              <a:buChar char="•"/>
              <a:tabLst>
                <a:tab pos="185420" algn="l"/>
                <a:tab pos="186055" algn="l"/>
              </a:tabLst>
            </a:pPr>
            <a:r>
              <a:rPr sz="1200" spc="-140" dirty="0">
                <a:latin typeface="Lucida Sans" panose="020B0602030504020204" pitchFamily="34" charset="77"/>
                <a:cs typeface="Arial Black"/>
              </a:rPr>
              <a:t>Salesforce </a:t>
            </a:r>
            <a:r>
              <a:rPr sz="1200" spc="-135" dirty="0">
                <a:latin typeface="Lucida Sans" panose="020B0602030504020204" pitchFamily="34" charset="77"/>
                <a:cs typeface="Arial Black"/>
              </a:rPr>
              <a:t>sends </a:t>
            </a:r>
            <a:r>
              <a:rPr sz="1200" spc="-85" dirty="0">
                <a:latin typeface="Lucida Sans" panose="020B0602030504020204" pitchFamily="34" charset="77"/>
                <a:cs typeface="Arial Black"/>
              </a:rPr>
              <a:t>you </a:t>
            </a:r>
            <a:r>
              <a:rPr sz="1200" spc="-114" dirty="0">
                <a:latin typeface="Lucida Sans" panose="020B0602030504020204" pitchFamily="34" charset="77"/>
                <a:cs typeface="Arial Black"/>
              </a:rPr>
              <a:t>an </a:t>
            </a:r>
            <a:r>
              <a:rPr sz="1200" spc="-140" dirty="0">
                <a:latin typeface="Lucida Sans" panose="020B0602030504020204" pitchFamily="34" charset="77"/>
                <a:cs typeface="Arial Black"/>
              </a:rPr>
              <a:t>activation  </a:t>
            </a:r>
            <a:r>
              <a:rPr sz="1200" spc="-120" dirty="0">
                <a:latin typeface="Lucida Sans" panose="020B0602030504020204" pitchFamily="34" charset="77"/>
                <a:cs typeface="Arial Black"/>
              </a:rPr>
              <a:t>email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email </a:t>
            </a:r>
            <a:r>
              <a:rPr sz="1200" spc="-130" dirty="0">
                <a:latin typeface="Lucida Sans" panose="020B0602030504020204" pitchFamily="34" charset="77"/>
                <a:cs typeface="Arial Black"/>
              </a:rPr>
              <a:t>address </a:t>
            </a:r>
            <a:r>
              <a:rPr sz="1200" spc="-145" dirty="0">
                <a:latin typeface="Lucida Sans" panose="020B0602030504020204" pitchFamily="34" charset="77"/>
                <a:cs typeface="Arial Black"/>
              </a:rPr>
              <a:t>specified  </a:t>
            </a:r>
            <a:r>
              <a:rPr sz="1200" spc="-75" dirty="0">
                <a:latin typeface="Lucida Sans" panose="020B0602030504020204" pitchFamily="34" charset="77"/>
                <a:cs typeface="Arial Black"/>
              </a:rPr>
              <a:t>on</a:t>
            </a:r>
            <a:r>
              <a:rPr sz="1200" spc="-180" dirty="0">
                <a:latin typeface="Lucida Sans" panose="020B0602030504020204" pitchFamily="34" charset="77"/>
                <a:cs typeface="Arial Black"/>
              </a:rPr>
              <a:t> </a:t>
            </a:r>
            <a:r>
              <a:rPr sz="1200" spc="-80" dirty="0">
                <a:latin typeface="Lucida Sans" panose="020B0602030504020204" pitchFamily="34" charset="77"/>
                <a:cs typeface="Arial Black"/>
              </a:rPr>
              <a:t>your</a:t>
            </a:r>
            <a:r>
              <a:rPr sz="1200" spc="-170" dirty="0">
                <a:latin typeface="Lucida Sans" panose="020B0602030504020204" pitchFamily="34" charset="77"/>
                <a:cs typeface="Arial Black"/>
              </a:rPr>
              <a:t> </a:t>
            </a:r>
            <a:r>
              <a:rPr sz="1200" spc="-140" dirty="0">
                <a:latin typeface="Lucida Sans" panose="020B0602030504020204" pitchFamily="34" charset="77"/>
                <a:cs typeface="Arial Black"/>
              </a:rPr>
              <a:t>Salesforce</a:t>
            </a:r>
            <a:r>
              <a:rPr sz="1200" spc="-195" dirty="0">
                <a:latin typeface="Lucida Sans" panose="020B0602030504020204" pitchFamily="34" charset="77"/>
                <a:cs typeface="Arial Black"/>
              </a:rPr>
              <a:t> </a:t>
            </a:r>
            <a:r>
              <a:rPr sz="1200" spc="-120" dirty="0">
                <a:latin typeface="Lucida Sans" panose="020B0602030504020204" pitchFamily="34" charset="77"/>
                <a:cs typeface="Arial Black"/>
              </a:rPr>
              <a:t>user</a:t>
            </a:r>
            <a:r>
              <a:rPr sz="1200" spc="-160" dirty="0">
                <a:latin typeface="Lucida Sans" panose="020B0602030504020204" pitchFamily="34" charset="77"/>
                <a:cs typeface="Arial Black"/>
              </a:rPr>
              <a:t> </a:t>
            </a:r>
            <a:r>
              <a:rPr sz="1200" spc="-120" dirty="0">
                <a:latin typeface="Lucida Sans" panose="020B0602030504020204" pitchFamily="34" charset="77"/>
                <a:cs typeface="Arial Black"/>
              </a:rPr>
              <a:t>informations</a:t>
            </a:r>
            <a:endParaRPr sz="1200">
              <a:latin typeface="Lucida Sans" panose="020B0602030504020204" pitchFamily="34" charset="77"/>
              <a:cs typeface="Arial Black"/>
            </a:endParaRPr>
          </a:p>
          <a:p>
            <a:pPr marL="185420" marR="14604" indent="-173355" algn="just">
              <a:lnSpc>
                <a:spcPct val="100000"/>
              </a:lnSpc>
              <a:spcBef>
                <a:spcPts val="1050"/>
              </a:spcBef>
              <a:buClr>
                <a:srgbClr val="787878"/>
              </a:buClr>
              <a:buSzPct val="70833"/>
              <a:buFont typeface="Arial"/>
              <a:buChar char="•"/>
              <a:tabLst>
                <a:tab pos="186055" algn="l"/>
              </a:tabLst>
            </a:pPr>
            <a:r>
              <a:rPr sz="1200" spc="-100" dirty="0">
                <a:latin typeface="Lucida Sans" panose="020B0602030504020204" pitchFamily="34" charset="77"/>
                <a:cs typeface="Arial Black"/>
              </a:rPr>
              <a:t>When</a:t>
            </a:r>
            <a:r>
              <a:rPr sz="1200" spc="-185" dirty="0">
                <a:latin typeface="Lucida Sans" panose="020B0602030504020204" pitchFamily="34" charset="77"/>
                <a:cs typeface="Arial Black"/>
              </a:rPr>
              <a:t> </a:t>
            </a:r>
            <a:r>
              <a:rPr sz="1200" spc="-85" dirty="0">
                <a:latin typeface="Lucida Sans" panose="020B0602030504020204" pitchFamily="34" charset="77"/>
                <a:cs typeface="Arial Black"/>
              </a:rPr>
              <a:t>you</a:t>
            </a:r>
            <a:r>
              <a:rPr sz="1200" spc="-185" dirty="0">
                <a:latin typeface="Lucida Sans" panose="020B0602030504020204" pitchFamily="34" charset="77"/>
                <a:cs typeface="Arial Black"/>
              </a:rPr>
              <a:t> </a:t>
            </a:r>
            <a:r>
              <a:rPr sz="1200" spc="-135" dirty="0">
                <a:latin typeface="Lucida Sans" panose="020B0602030504020204" pitchFamily="34" charset="77"/>
                <a:cs typeface="Arial Black"/>
              </a:rPr>
              <a:t>receive</a:t>
            </a:r>
            <a:r>
              <a:rPr sz="1200" spc="-200" dirty="0">
                <a:latin typeface="Lucida Sans" panose="020B0602030504020204" pitchFamily="34" charset="77"/>
                <a:cs typeface="Arial Black"/>
              </a:rPr>
              <a:t> </a:t>
            </a:r>
            <a:r>
              <a:rPr sz="1200" spc="-114" dirty="0">
                <a:latin typeface="Lucida Sans" panose="020B0602030504020204" pitchFamily="34" charset="77"/>
                <a:cs typeface="Arial Black"/>
              </a:rPr>
              <a:t>the</a:t>
            </a:r>
            <a:r>
              <a:rPr sz="1200" spc="-200" dirty="0">
                <a:latin typeface="Lucida Sans" panose="020B0602030504020204" pitchFamily="34" charset="77"/>
                <a:cs typeface="Arial Black"/>
              </a:rPr>
              <a:t> </a:t>
            </a:r>
            <a:r>
              <a:rPr sz="1200" spc="-130" dirty="0">
                <a:latin typeface="Lucida Sans" panose="020B0602030504020204" pitchFamily="34" charset="77"/>
                <a:cs typeface="Arial Black"/>
              </a:rPr>
              <a:t>email,</a:t>
            </a:r>
            <a:r>
              <a:rPr sz="1200" spc="-215" dirty="0">
                <a:latin typeface="Lucida Sans" panose="020B0602030504020204" pitchFamily="34" charset="77"/>
                <a:cs typeface="Arial Black"/>
              </a:rPr>
              <a:t> </a:t>
            </a:r>
            <a:r>
              <a:rPr sz="1200" spc="-135" dirty="0">
                <a:latin typeface="Lucida Sans" panose="020B0602030504020204" pitchFamily="34" charset="77"/>
                <a:cs typeface="Arial Black"/>
              </a:rPr>
              <a:t>copy</a:t>
            </a:r>
            <a:r>
              <a:rPr sz="1200" spc="-215" dirty="0">
                <a:latin typeface="Lucida Sans" panose="020B0602030504020204" pitchFamily="34" charset="77"/>
                <a:cs typeface="Arial Black"/>
              </a:rPr>
              <a:t> </a:t>
            </a:r>
            <a:r>
              <a:rPr sz="1200" spc="-105" dirty="0">
                <a:latin typeface="Lucida Sans" panose="020B0602030504020204" pitchFamily="34" charset="77"/>
                <a:cs typeface="Arial Black"/>
              </a:rPr>
              <a:t>and  </a:t>
            </a:r>
            <a:r>
              <a:rPr sz="1200" spc="-140" dirty="0">
                <a:latin typeface="Lucida Sans" panose="020B0602030504020204" pitchFamily="34" charset="77"/>
                <a:cs typeface="Arial Black"/>
              </a:rPr>
              <a:t>paste</a:t>
            </a:r>
            <a:r>
              <a:rPr sz="1200" spc="-200" dirty="0">
                <a:latin typeface="Lucida Sans" panose="020B0602030504020204" pitchFamily="34" charset="77"/>
                <a:cs typeface="Arial Black"/>
              </a:rPr>
              <a:t> </a:t>
            </a:r>
            <a:r>
              <a:rPr sz="1200" spc="-114" dirty="0">
                <a:latin typeface="Lucida Sans" panose="020B0602030504020204" pitchFamily="34" charset="77"/>
                <a:cs typeface="Arial Black"/>
              </a:rPr>
              <a:t>the</a:t>
            </a:r>
            <a:r>
              <a:rPr sz="1200" spc="-200" dirty="0">
                <a:latin typeface="Lucida Sans" panose="020B0602030504020204" pitchFamily="34" charset="77"/>
                <a:cs typeface="Arial Black"/>
              </a:rPr>
              <a:t> </a:t>
            </a:r>
            <a:r>
              <a:rPr sz="1200" spc="-135" dirty="0">
                <a:latin typeface="Lucida Sans" panose="020B0602030504020204" pitchFamily="34" charset="77"/>
                <a:cs typeface="Arial Black"/>
              </a:rPr>
              <a:t>code</a:t>
            </a:r>
            <a:r>
              <a:rPr sz="1200" spc="-200" dirty="0">
                <a:latin typeface="Lucida Sans" panose="020B0602030504020204" pitchFamily="34" charset="77"/>
                <a:cs typeface="Arial Black"/>
              </a:rPr>
              <a:t> </a:t>
            </a:r>
            <a:r>
              <a:rPr sz="1200" spc="-95" dirty="0">
                <a:latin typeface="Lucida Sans" panose="020B0602030504020204" pitchFamily="34" charset="77"/>
                <a:cs typeface="Arial Black"/>
              </a:rPr>
              <a:t>into</a:t>
            </a:r>
            <a:r>
              <a:rPr sz="1200" spc="-175" dirty="0">
                <a:latin typeface="Lucida Sans" panose="020B0602030504020204" pitchFamily="34" charset="77"/>
                <a:cs typeface="Arial Black"/>
              </a:rPr>
              <a:t> </a:t>
            </a:r>
            <a:r>
              <a:rPr sz="1200" spc="-80" dirty="0">
                <a:latin typeface="Lucida Sans" panose="020B0602030504020204" pitchFamily="34" charset="77"/>
                <a:cs typeface="Arial Black"/>
              </a:rPr>
              <a:t>your</a:t>
            </a:r>
            <a:r>
              <a:rPr sz="1200" spc="-175" dirty="0">
                <a:latin typeface="Lucida Sans" panose="020B0602030504020204" pitchFamily="34" charset="77"/>
                <a:cs typeface="Arial Black"/>
              </a:rPr>
              <a:t> </a:t>
            </a:r>
            <a:r>
              <a:rPr sz="1200" spc="-125" dirty="0">
                <a:latin typeface="Lucida Sans" panose="020B0602030504020204" pitchFamily="34" charset="77"/>
                <a:cs typeface="Arial Black"/>
              </a:rPr>
              <a:t>browser</a:t>
            </a:r>
            <a:r>
              <a:rPr sz="1200" spc="-175" dirty="0">
                <a:latin typeface="Lucida Sans" panose="020B0602030504020204" pitchFamily="34" charset="77"/>
                <a:cs typeface="Arial Black"/>
              </a:rPr>
              <a:t> </a:t>
            </a:r>
            <a:r>
              <a:rPr sz="1200" spc="-105" dirty="0">
                <a:latin typeface="Lucida Sans" panose="020B0602030504020204" pitchFamily="34" charset="77"/>
                <a:cs typeface="Arial Black"/>
              </a:rPr>
              <a:t>and  </a:t>
            </a:r>
            <a:r>
              <a:rPr sz="1200" spc="-165" dirty="0">
                <a:latin typeface="Lucida Sans" panose="020B0602030504020204" pitchFamily="34" charset="77"/>
                <a:cs typeface="Arial Black"/>
              </a:rPr>
              <a:t>click</a:t>
            </a:r>
            <a:r>
              <a:rPr sz="1200" spc="-160" dirty="0">
                <a:latin typeface="Lucida Sans" panose="020B0602030504020204" pitchFamily="34" charset="77"/>
                <a:cs typeface="Arial Black"/>
              </a:rPr>
              <a:t> </a:t>
            </a:r>
            <a:r>
              <a:rPr sz="1200" spc="-145" dirty="0">
                <a:latin typeface="Lucida Sans" panose="020B0602030504020204" pitchFamily="34" charset="77"/>
                <a:cs typeface="Arial Black"/>
              </a:rPr>
              <a:t>“Verify”</a:t>
            </a:r>
            <a:endParaRPr sz="1200">
              <a:latin typeface="Lucida Sans" panose="020B0602030504020204" pitchFamily="34" charset="77"/>
              <a:cs typeface="Arial Black"/>
            </a:endParaRPr>
          </a:p>
        </p:txBody>
      </p:sp>
      <p:sp>
        <p:nvSpPr>
          <p:cNvPr id="5" name="object 5"/>
          <p:cNvSpPr/>
          <p:nvPr/>
        </p:nvSpPr>
        <p:spPr>
          <a:xfrm>
            <a:off x="4124959" y="2113279"/>
            <a:ext cx="528320" cy="528320"/>
          </a:xfrm>
          <a:custGeom>
            <a:avLst/>
            <a:gdLst/>
            <a:ahLst/>
            <a:cxnLst/>
            <a:rect l="l" t="t" r="r" b="b"/>
            <a:pathLst>
              <a:path w="528320" h="528319">
                <a:moveTo>
                  <a:pt x="278256" y="0"/>
                </a:moveTo>
                <a:lnTo>
                  <a:pt x="250951" y="0"/>
                </a:lnTo>
                <a:lnTo>
                  <a:pt x="223519" y="3175"/>
                </a:lnTo>
                <a:lnTo>
                  <a:pt x="185800" y="12065"/>
                </a:lnTo>
                <a:lnTo>
                  <a:pt x="138302" y="31369"/>
                </a:lnTo>
                <a:lnTo>
                  <a:pt x="96519" y="61087"/>
                </a:lnTo>
                <a:lnTo>
                  <a:pt x="61087" y="96520"/>
                </a:lnTo>
                <a:lnTo>
                  <a:pt x="31368" y="138303"/>
                </a:lnTo>
                <a:lnTo>
                  <a:pt x="12064" y="185800"/>
                </a:lnTo>
                <a:lnTo>
                  <a:pt x="5587" y="210693"/>
                </a:lnTo>
                <a:lnTo>
                  <a:pt x="2412" y="223520"/>
                </a:lnTo>
                <a:lnTo>
                  <a:pt x="1650" y="237998"/>
                </a:lnTo>
                <a:lnTo>
                  <a:pt x="0" y="250952"/>
                </a:lnTo>
                <a:lnTo>
                  <a:pt x="0" y="278257"/>
                </a:lnTo>
                <a:lnTo>
                  <a:pt x="1650" y="291084"/>
                </a:lnTo>
                <a:lnTo>
                  <a:pt x="2412" y="304800"/>
                </a:lnTo>
                <a:lnTo>
                  <a:pt x="5587" y="317627"/>
                </a:lnTo>
                <a:lnTo>
                  <a:pt x="20954" y="367538"/>
                </a:lnTo>
                <a:lnTo>
                  <a:pt x="44195" y="411734"/>
                </a:lnTo>
                <a:lnTo>
                  <a:pt x="77215" y="451866"/>
                </a:lnTo>
                <a:lnTo>
                  <a:pt x="116586" y="483235"/>
                </a:lnTo>
                <a:lnTo>
                  <a:pt x="160781" y="508254"/>
                </a:lnTo>
                <a:lnTo>
                  <a:pt x="185800" y="516255"/>
                </a:lnTo>
                <a:lnTo>
                  <a:pt x="197865" y="521081"/>
                </a:lnTo>
                <a:lnTo>
                  <a:pt x="210692" y="522732"/>
                </a:lnTo>
                <a:lnTo>
                  <a:pt x="236474" y="527558"/>
                </a:lnTo>
                <a:lnTo>
                  <a:pt x="250951" y="528320"/>
                </a:lnTo>
                <a:lnTo>
                  <a:pt x="278256" y="528320"/>
                </a:lnTo>
                <a:lnTo>
                  <a:pt x="291084" y="527558"/>
                </a:lnTo>
                <a:lnTo>
                  <a:pt x="304800" y="525145"/>
                </a:lnTo>
                <a:lnTo>
                  <a:pt x="317626" y="522732"/>
                </a:lnTo>
                <a:lnTo>
                  <a:pt x="329691" y="521081"/>
                </a:lnTo>
                <a:lnTo>
                  <a:pt x="342518" y="516255"/>
                </a:lnTo>
                <a:lnTo>
                  <a:pt x="367538" y="508254"/>
                </a:lnTo>
                <a:lnTo>
                  <a:pt x="386733" y="498602"/>
                </a:lnTo>
                <a:lnTo>
                  <a:pt x="263778" y="498602"/>
                </a:lnTo>
                <a:lnTo>
                  <a:pt x="240411" y="496950"/>
                </a:lnTo>
                <a:lnTo>
                  <a:pt x="194563" y="488061"/>
                </a:lnTo>
                <a:lnTo>
                  <a:pt x="152780" y="470408"/>
                </a:lnTo>
                <a:lnTo>
                  <a:pt x="115824" y="445516"/>
                </a:lnTo>
                <a:lnTo>
                  <a:pt x="83692" y="412496"/>
                </a:lnTo>
                <a:lnTo>
                  <a:pt x="58674" y="376300"/>
                </a:lnTo>
                <a:lnTo>
                  <a:pt x="40259" y="333756"/>
                </a:lnTo>
                <a:lnTo>
                  <a:pt x="31368" y="288671"/>
                </a:lnTo>
                <a:lnTo>
                  <a:pt x="30606" y="264541"/>
                </a:lnTo>
                <a:lnTo>
                  <a:pt x="31368" y="239649"/>
                </a:lnTo>
                <a:lnTo>
                  <a:pt x="40259" y="194564"/>
                </a:lnTo>
                <a:lnTo>
                  <a:pt x="58674" y="152781"/>
                </a:lnTo>
                <a:lnTo>
                  <a:pt x="83692" y="115824"/>
                </a:lnTo>
                <a:lnTo>
                  <a:pt x="115824" y="83693"/>
                </a:lnTo>
                <a:lnTo>
                  <a:pt x="152780" y="58674"/>
                </a:lnTo>
                <a:lnTo>
                  <a:pt x="194563" y="41021"/>
                </a:lnTo>
                <a:lnTo>
                  <a:pt x="240411" y="31369"/>
                </a:lnTo>
                <a:lnTo>
                  <a:pt x="263778" y="30607"/>
                </a:lnTo>
                <a:lnTo>
                  <a:pt x="388372" y="30607"/>
                </a:lnTo>
                <a:lnTo>
                  <a:pt x="367538" y="20955"/>
                </a:lnTo>
                <a:lnTo>
                  <a:pt x="329691" y="8000"/>
                </a:lnTo>
                <a:lnTo>
                  <a:pt x="291084" y="1650"/>
                </a:lnTo>
                <a:lnTo>
                  <a:pt x="278256" y="0"/>
                </a:lnTo>
                <a:close/>
              </a:path>
              <a:path w="528320" h="528319">
                <a:moveTo>
                  <a:pt x="388372" y="30607"/>
                </a:moveTo>
                <a:lnTo>
                  <a:pt x="263778" y="30607"/>
                </a:lnTo>
                <a:lnTo>
                  <a:pt x="287909" y="31369"/>
                </a:lnTo>
                <a:lnTo>
                  <a:pt x="311150" y="34544"/>
                </a:lnTo>
                <a:lnTo>
                  <a:pt x="355473" y="49022"/>
                </a:lnTo>
                <a:lnTo>
                  <a:pt x="394842" y="70739"/>
                </a:lnTo>
                <a:lnTo>
                  <a:pt x="430275" y="98933"/>
                </a:lnTo>
                <a:lnTo>
                  <a:pt x="458342" y="133477"/>
                </a:lnTo>
                <a:lnTo>
                  <a:pt x="480060" y="172847"/>
                </a:lnTo>
                <a:lnTo>
                  <a:pt x="493775" y="217170"/>
                </a:lnTo>
                <a:lnTo>
                  <a:pt x="498601" y="264541"/>
                </a:lnTo>
                <a:lnTo>
                  <a:pt x="496950" y="288671"/>
                </a:lnTo>
                <a:lnTo>
                  <a:pt x="487299" y="333756"/>
                </a:lnTo>
                <a:lnTo>
                  <a:pt x="470407" y="376300"/>
                </a:lnTo>
                <a:lnTo>
                  <a:pt x="445515" y="412496"/>
                </a:lnTo>
                <a:lnTo>
                  <a:pt x="412495" y="445516"/>
                </a:lnTo>
                <a:lnTo>
                  <a:pt x="376300" y="470408"/>
                </a:lnTo>
                <a:lnTo>
                  <a:pt x="333755" y="488061"/>
                </a:lnTo>
                <a:lnTo>
                  <a:pt x="287909" y="496950"/>
                </a:lnTo>
                <a:lnTo>
                  <a:pt x="263778" y="498602"/>
                </a:lnTo>
                <a:lnTo>
                  <a:pt x="386733" y="498602"/>
                </a:lnTo>
                <a:lnTo>
                  <a:pt x="432688" y="467995"/>
                </a:lnTo>
                <a:lnTo>
                  <a:pt x="467994" y="432689"/>
                </a:lnTo>
                <a:lnTo>
                  <a:pt x="496950" y="390017"/>
                </a:lnTo>
                <a:lnTo>
                  <a:pt x="516254" y="342519"/>
                </a:lnTo>
                <a:lnTo>
                  <a:pt x="525144" y="304800"/>
                </a:lnTo>
                <a:lnTo>
                  <a:pt x="528319" y="278257"/>
                </a:lnTo>
                <a:lnTo>
                  <a:pt x="528319" y="250952"/>
                </a:lnTo>
                <a:lnTo>
                  <a:pt x="522731" y="210693"/>
                </a:lnTo>
                <a:lnTo>
                  <a:pt x="508253" y="160782"/>
                </a:lnTo>
                <a:lnTo>
                  <a:pt x="483235" y="116586"/>
                </a:lnTo>
                <a:lnTo>
                  <a:pt x="450341" y="77978"/>
                </a:lnTo>
                <a:lnTo>
                  <a:pt x="411734" y="45847"/>
                </a:lnTo>
                <a:lnTo>
                  <a:pt x="390016" y="31369"/>
                </a:lnTo>
                <a:lnTo>
                  <a:pt x="388372" y="30607"/>
                </a:lnTo>
                <a:close/>
              </a:path>
            </a:pathLst>
          </a:custGeom>
          <a:solidFill>
            <a:srgbClr val="85F100"/>
          </a:solidFill>
        </p:spPr>
        <p:txBody>
          <a:bodyPr wrap="square" lIns="0" tIns="0" rIns="0" bIns="0" rtlCol="0"/>
          <a:lstStyle/>
          <a:p>
            <a:endParaRPr/>
          </a:p>
        </p:txBody>
      </p:sp>
      <p:sp>
        <p:nvSpPr>
          <p:cNvPr id="6" name="object 6"/>
          <p:cNvSpPr/>
          <p:nvPr/>
        </p:nvSpPr>
        <p:spPr>
          <a:xfrm>
            <a:off x="4257040" y="2367279"/>
            <a:ext cx="40640" cy="20320"/>
          </a:xfrm>
          <a:custGeom>
            <a:avLst/>
            <a:gdLst/>
            <a:ahLst/>
            <a:cxnLst/>
            <a:rect l="l" t="t" r="r" b="b"/>
            <a:pathLst>
              <a:path w="40639" h="20319">
                <a:moveTo>
                  <a:pt x="33909" y="0"/>
                </a:moveTo>
                <a:lnTo>
                  <a:pt x="6731" y="0"/>
                </a:lnTo>
                <a:lnTo>
                  <a:pt x="2921" y="3175"/>
                </a:lnTo>
                <a:lnTo>
                  <a:pt x="1015" y="6477"/>
                </a:lnTo>
                <a:lnTo>
                  <a:pt x="0" y="10668"/>
                </a:lnTo>
                <a:lnTo>
                  <a:pt x="1015" y="12827"/>
                </a:lnTo>
                <a:lnTo>
                  <a:pt x="2921" y="17145"/>
                </a:lnTo>
                <a:lnTo>
                  <a:pt x="6731" y="19304"/>
                </a:lnTo>
                <a:lnTo>
                  <a:pt x="8762" y="20320"/>
                </a:lnTo>
                <a:lnTo>
                  <a:pt x="30987" y="20320"/>
                </a:lnTo>
                <a:lnTo>
                  <a:pt x="33909" y="19304"/>
                </a:lnTo>
                <a:lnTo>
                  <a:pt x="37719" y="17145"/>
                </a:lnTo>
                <a:lnTo>
                  <a:pt x="38735" y="12827"/>
                </a:lnTo>
                <a:lnTo>
                  <a:pt x="40639" y="10668"/>
                </a:lnTo>
                <a:lnTo>
                  <a:pt x="38735" y="6477"/>
                </a:lnTo>
                <a:lnTo>
                  <a:pt x="37719" y="3175"/>
                </a:lnTo>
                <a:lnTo>
                  <a:pt x="33909" y="0"/>
                </a:lnTo>
                <a:close/>
              </a:path>
            </a:pathLst>
          </a:custGeom>
          <a:solidFill>
            <a:srgbClr val="85F100"/>
          </a:solidFill>
        </p:spPr>
        <p:txBody>
          <a:bodyPr wrap="square" lIns="0" tIns="0" rIns="0" bIns="0" rtlCol="0"/>
          <a:lstStyle/>
          <a:p>
            <a:endParaRPr/>
          </a:p>
        </p:txBody>
      </p:sp>
      <p:sp>
        <p:nvSpPr>
          <p:cNvPr id="7" name="object 7"/>
          <p:cNvSpPr/>
          <p:nvPr/>
        </p:nvSpPr>
        <p:spPr>
          <a:xfrm>
            <a:off x="4297679" y="2286000"/>
            <a:ext cx="30480" cy="30480"/>
          </a:xfrm>
          <a:custGeom>
            <a:avLst/>
            <a:gdLst/>
            <a:ahLst/>
            <a:cxnLst/>
            <a:rect l="l" t="t" r="r" b="b"/>
            <a:pathLst>
              <a:path w="30479" h="30480">
                <a:moveTo>
                  <a:pt x="12192" y="0"/>
                </a:moveTo>
                <a:lnTo>
                  <a:pt x="6096" y="0"/>
                </a:lnTo>
                <a:lnTo>
                  <a:pt x="3429" y="2794"/>
                </a:lnTo>
                <a:lnTo>
                  <a:pt x="1778" y="4572"/>
                </a:lnTo>
                <a:lnTo>
                  <a:pt x="0" y="8254"/>
                </a:lnTo>
                <a:lnTo>
                  <a:pt x="1778" y="11049"/>
                </a:lnTo>
                <a:lnTo>
                  <a:pt x="3429" y="14732"/>
                </a:lnTo>
                <a:lnTo>
                  <a:pt x="16510" y="28575"/>
                </a:lnTo>
                <a:lnTo>
                  <a:pt x="19177" y="30479"/>
                </a:lnTo>
                <a:lnTo>
                  <a:pt x="26162" y="30479"/>
                </a:lnTo>
                <a:lnTo>
                  <a:pt x="27812" y="28575"/>
                </a:lnTo>
                <a:lnTo>
                  <a:pt x="29591" y="25908"/>
                </a:lnTo>
                <a:lnTo>
                  <a:pt x="30480" y="22225"/>
                </a:lnTo>
                <a:lnTo>
                  <a:pt x="29591" y="18414"/>
                </a:lnTo>
                <a:lnTo>
                  <a:pt x="27812" y="15748"/>
                </a:lnTo>
                <a:lnTo>
                  <a:pt x="13970" y="2794"/>
                </a:lnTo>
                <a:lnTo>
                  <a:pt x="12192" y="0"/>
                </a:lnTo>
                <a:close/>
              </a:path>
            </a:pathLst>
          </a:custGeom>
          <a:solidFill>
            <a:srgbClr val="85F100"/>
          </a:solidFill>
        </p:spPr>
        <p:txBody>
          <a:bodyPr wrap="square" lIns="0" tIns="0" rIns="0" bIns="0" rtlCol="0"/>
          <a:lstStyle/>
          <a:p>
            <a:endParaRPr/>
          </a:p>
        </p:txBody>
      </p:sp>
      <p:sp>
        <p:nvSpPr>
          <p:cNvPr id="8" name="object 8"/>
          <p:cNvSpPr/>
          <p:nvPr/>
        </p:nvSpPr>
        <p:spPr>
          <a:xfrm>
            <a:off x="4378959" y="2255520"/>
            <a:ext cx="20320" cy="30480"/>
          </a:xfrm>
          <a:custGeom>
            <a:avLst/>
            <a:gdLst/>
            <a:ahLst/>
            <a:cxnLst/>
            <a:rect l="l" t="t" r="r" b="b"/>
            <a:pathLst>
              <a:path w="20320" h="30480">
                <a:moveTo>
                  <a:pt x="14731" y="0"/>
                </a:moveTo>
                <a:lnTo>
                  <a:pt x="6730" y="0"/>
                </a:lnTo>
                <a:lnTo>
                  <a:pt x="2286" y="1524"/>
                </a:lnTo>
                <a:lnTo>
                  <a:pt x="1142" y="3809"/>
                </a:lnTo>
                <a:lnTo>
                  <a:pt x="0" y="6857"/>
                </a:lnTo>
                <a:lnTo>
                  <a:pt x="0" y="22859"/>
                </a:lnTo>
                <a:lnTo>
                  <a:pt x="1142" y="25907"/>
                </a:lnTo>
                <a:lnTo>
                  <a:pt x="2286" y="28193"/>
                </a:lnTo>
                <a:lnTo>
                  <a:pt x="6730" y="28955"/>
                </a:lnTo>
                <a:lnTo>
                  <a:pt x="10160" y="30479"/>
                </a:lnTo>
                <a:lnTo>
                  <a:pt x="14731" y="28955"/>
                </a:lnTo>
                <a:lnTo>
                  <a:pt x="18034" y="28193"/>
                </a:lnTo>
                <a:lnTo>
                  <a:pt x="20319" y="25907"/>
                </a:lnTo>
                <a:lnTo>
                  <a:pt x="20319" y="3809"/>
                </a:lnTo>
                <a:lnTo>
                  <a:pt x="18034" y="1524"/>
                </a:lnTo>
                <a:lnTo>
                  <a:pt x="14731" y="0"/>
                </a:lnTo>
                <a:close/>
              </a:path>
            </a:pathLst>
          </a:custGeom>
          <a:solidFill>
            <a:srgbClr val="85F100"/>
          </a:solidFill>
        </p:spPr>
        <p:txBody>
          <a:bodyPr wrap="square" lIns="0" tIns="0" rIns="0" bIns="0" rtlCol="0"/>
          <a:lstStyle/>
          <a:p>
            <a:endParaRPr/>
          </a:p>
        </p:txBody>
      </p:sp>
      <p:sp>
        <p:nvSpPr>
          <p:cNvPr id="9" name="object 9"/>
          <p:cNvSpPr/>
          <p:nvPr/>
        </p:nvSpPr>
        <p:spPr>
          <a:xfrm>
            <a:off x="4460240" y="2286000"/>
            <a:ext cx="20320" cy="30480"/>
          </a:xfrm>
          <a:custGeom>
            <a:avLst/>
            <a:gdLst/>
            <a:ahLst/>
            <a:cxnLst/>
            <a:rect l="l" t="t" r="r" b="b"/>
            <a:pathLst>
              <a:path w="20320" h="30480">
                <a:moveTo>
                  <a:pt x="17272" y="0"/>
                </a:moveTo>
                <a:lnTo>
                  <a:pt x="13208" y="0"/>
                </a:lnTo>
                <a:lnTo>
                  <a:pt x="10795" y="2794"/>
                </a:lnTo>
                <a:lnTo>
                  <a:pt x="1777" y="15748"/>
                </a:lnTo>
                <a:lnTo>
                  <a:pt x="0" y="18414"/>
                </a:lnTo>
                <a:lnTo>
                  <a:pt x="0" y="25908"/>
                </a:lnTo>
                <a:lnTo>
                  <a:pt x="1777" y="28575"/>
                </a:lnTo>
                <a:lnTo>
                  <a:pt x="3556" y="30479"/>
                </a:lnTo>
                <a:lnTo>
                  <a:pt x="7112" y="30479"/>
                </a:lnTo>
                <a:lnTo>
                  <a:pt x="9525" y="28575"/>
                </a:lnTo>
                <a:lnTo>
                  <a:pt x="18542" y="14732"/>
                </a:lnTo>
                <a:lnTo>
                  <a:pt x="20320" y="11049"/>
                </a:lnTo>
                <a:lnTo>
                  <a:pt x="20320" y="4572"/>
                </a:lnTo>
                <a:lnTo>
                  <a:pt x="18542" y="2794"/>
                </a:lnTo>
                <a:lnTo>
                  <a:pt x="17272" y="0"/>
                </a:lnTo>
                <a:close/>
              </a:path>
            </a:pathLst>
          </a:custGeom>
          <a:solidFill>
            <a:srgbClr val="85F100"/>
          </a:solidFill>
        </p:spPr>
        <p:txBody>
          <a:bodyPr wrap="square" lIns="0" tIns="0" rIns="0" bIns="0" rtlCol="0"/>
          <a:lstStyle/>
          <a:p>
            <a:endParaRPr/>
          </a:p>
        </p:txBody>
      </p:sp>
      <p:sp>
        <p:nvSpPr>
          <p:cNvPr id="10" name="object 10"/>
          <p:cNvSpPr/>
          <p:nvPr/>
        </p:nvSpPr>
        <p:spPr>
          <a:xfrm>
            <a:off x="4480559" y="2367279"/>
            <a:ext cx="40640" cy="20320"/>
          </a:xfrm>
          <a:custGeom>
            <a:avLst/>
            <a:gdLst/>
            <a:ahLst/>
            <a:cxnLst/>
            <a:rect l="l" t="t" r="r" b="b"/>
            <a:pathLst>
              <a:path w="40639" h="20319">
                <a:moveTo>
                  <a:pt x="35560" y="0"/>
                </a:moveTo>
                <a:lnTo>
                  <a:pt x="5079" y="0"/>
                </a:lnTo>
                <a:lnTo>
                  <a:pt x="3048" y="3175"/>
                </a:lnTo>
                <a:lnTo>
                  <a:pt x="1015" y="6477"/>
                </a:lnTo>
                <a:lnTo>
                  <a:pt x="0" y="10668"/>
                </a:lnTo>
                <a:lnTo>
                  <a:pt x="3048" y="17145"/>
                </a:lnTo>
                <a:lnTo>
                  <a:pt x="5079" y="19304"/>
                </a:lnTo>
                <a:lnTo>
                  <a:pt x="9143" y="20320"/>
                </a:lnTo>
                <a:lnTo>
                  <a:pt x="31495" y="20320"/>
                </a:lnTo>
                <a:lnTo>
                  <a:pt x="35560" y="19304"/>
                </a:lnTo>
                <a:lnTo>
                  <a:pt x="38607" y="17145"/>
                </a:lnTo>
                <a:lnTo>
                  <a:pt x="40639" y="12827"/>
                </a:lnTo>
                <a:lnTo>
                  <a:pt x="40639" y="6477"/>
                </a:lnTo>
                <a:lnTo>
                  <a:pt x="38607" y="3175"/>
                </a:lnTo>
                <a:lnTo>
                  <a:pt x="35560" y="0"/>
                </a:lnTo>
                <a:close/>
              </a:path>
            </a:pathLst>
          </a:custGeom>
          <a:solidFill>
            <a:srgbClr val="85F100"/>
          </a:solidFill>
        </p:spPr>
        <p:txBody>
          <a:bodyPr wrap="square" lIns="0" tIns="0" rIns="0" bIns="0" rtlCol="0"/>
          <a:lstStyle/>
          <a:p>
            <a:endParaRPr/>
          </a:p>
        </p:txBody>
      </p:sp>
      <p:sp>
        <p:nvSpPr>
          <p:cNvPr id="11" name="object 11"/>
          <p:cNvSpPr/>
          <p:nvPr/>
        </p:nvSpPr>
        <p:spPr>
          <a:xfrm>
            <a:off x="4318000" y="2306320"/>
            <a:ext cx="142240" cy="152400"/>
          </a:xfrm>
          <a:custGeom>
            <a:avLst/>
            <a:gdLst/>
            <a:ahLst/>
            <a:cxnLst/>
            <a:rect l="l" t="t" r="r" b="b"/>
            <a:pathLst>
              <a:path w="142239" h="152400">
                <a:moveTo>
                  <a:pt x="77342" y="0"/>
                </a:moveTo>
                <a:lnTo>
                  <a:pt x="63373" y="0"/>
                </a:lnTo>
                <a:lnTo>
                  <a:pt x="57150" y="762"/>
                </a:lnTo>
                <a:lnTo>
                  <a:pt x="25526" y="17144"/>
                </a:lnTo>
                <a:lnTo>
                  <a:pt x="20827" y="21081"/>
                </a:lnTo>
                <a:lnTo>
                  <a:pt x="15494" y="26542"/>
                </a:lnTo>
                <a:lnTo>
                  <a:pt x="12319" y="31241"/>
                </a:lnTo>
                <a:lnTo>
                  <a:pt x="7747" y="37464"/>
                </a:lnTo>
                <a:lnTo>
                  <a:pt x="4699" y="43814"/>
                </a:lnTo>
                <a:lnTo>
                  <a:pt x="3048" y="50800"/>
                </a:lnTo>
                <a:lnTo>
                  <a:pt x="762" y="57784"/>
                </a:lnTo>
                <a:lnTo>
                  <a:pt x="0" y="64896"/>
                </a:lnTo>
                <a:lnTo>
                  <a:pt x="0" y="72643"/>
                </a:lnTo>
                <a:lnTo>
                  <a:pt x="11557" y="110997"/>
                </a:lnTo>
                <a:lnTo>
                  <a:pt x="41021" y="137540"/>
                </a:lnTo>
                <a:lnTo>
                  <a:pt x="41021" y="150113"/>
                </a:lnTo>
                <a:lnTo>
                  <a:pt x="42545" y="150875"/>
                </a:lnTo>
                <a:lnTo>
                  <a:pt x="44069" y="152400"/>
                </a:lnTo>
                <a:lnTo>
                  <a:pt x="97409" y="152400"/>
                </a:lnTo>
                <a:lnTo>
                  <a:pt x="98171" y="150875"/>
                </a:lnTo>
                <a:lnTo>
                  <a:pt x="99695" y="150113"/>
                </a:lnTo>
                <a:lnTo>
                  <a:pt x="100457" y="147700"/>
                </a:lnTo>
                <a:lnTo>
                  <a:pt x="100457" y="137540"/>
                </a:lnTo>
                <a:lnTo>
                  <a:pt x="108965" y="132079"/>
                </a:lnTo>
                <a:lnTo>
                  <a:pt x="117475" y="125856"/>
                </a:lnTo>
                <a:lnTo>
                  <a:pt x="139191" y="92201"/>
                </a:lnTo>
                <a:lnTo>
                  <a:pt x="142239" y="72643"/>
                </a:lnTo>
                <a:lnTo>
                  <a:pt x="142239" y="64896"/>
                </a:lnTo>
                <a:lnTo>
                  <a:pt x="139953" y="57784"/>
                </a:lnTo>
                <a:lnTo>
                  <a:pt x="139191" y="50800"/>
                </a:lnTo>
                <a:lnTo>
                  <a:pt x="136016" y="43814"/>
                </a:lnTo>
                <a:lnTo>
                  <a:pt x="133730" y="37464"/>
                </a:lnTo>
                <a:lnTo>
                  <a:pt x="129921" y="31241"/>
                </a:lnTo>
                <a:lnTo>
                  <a:pt x="125222" y="26542"/>
                </a:lnTo>
                <a:lnTo>
                  <a:pt x="121412" y="21081"/>
                </a:lnTo>
                <a:lnTo>
                  <a:pt x="115950" y="17144"/>
                </a:lnTo>
                <a:lnTo>
                  <a:pt x="85089" y="762"/>
                </a:lnTo>
                <a:lnTo>
                  <a:pt x="77342" y="0"/>
                </a:lnTo>
                <a:close/>
              </a:path>
            </a:pathLst>
          </a:custGeom>
          <a:solidFill>
            <a:srgbClr val="85F100"/>
          </a:solidFill>
        </p:spPr>
        <p:txBody>
          <a:bodyPr wrap="square" lIns="0" tIns="0" rIns="0" bIns="0" rtlCol="0"/>
          <a:lstStyle/>
          <a:p>
            <a:endParaRPr/>
          </a:p>
        </p:txBody>
      </p:sp>
      <p:sp>
        <p:nvSpPr>
          <p:cNvPr id="12" name="object 12"/>
          <p:cNvSpPr/>
          <p:nvPr/>
        </p:nvSpPr>
        <p:spPr>
          <a:xfrm>
            <a:off x="4358640" y="2479039"/>
            <a:ext cx="60960" cy="10160"/>
          </a:xfrm>
          <a:custGeom>
            <a:avLst/>
            <a:gdLst/>
            <a:ahLst/>
            <a:cxnLst/>
            <a:rect l="l" t="t" r="r" b="b"/>
            <a:pathLst>
              <a:path w="60960" h="10160">
                <a:moveTo>
                  <a:pt x="57785" y="0"/>
                </a:moveTo>
                <a:lnTo>
                  <a:pt x="3175" y="0"/>
                </a:lnTo>
                <a:lnTo>
                  <a:pt x="1524" y="888"/>
                </a:lnTo>
                <a:lnTo>
                  <a:pt x="0" y="2794"/>
                </a:lnTo>
                <a:lnTo>
                  <a:pt x="0" y="6476"/>
                </a:lnTo>
                <a:lnTo>
                  <a:pt x="3175" y="10160"/>
                </a:lnTo>
                <a:lnTo>
                  <a:pt x="57785" y="10160"/>
                </a:lnTo>
                <a:lnTo>
                  <a:pt x="58547" y="8255"/>
                </a:lnTo>
                <a:lnTo>
                  <a:pt x="60198" y="6476"/>
                </a:lnTo>
                <a:lnTo>
                  <a:pt x="60960" y="4572"/>
                </a:lnTo>
                <a:lnTo>
                  <a:pt x="60198" y="2794"/>
                </a:lnTo>
                <a:lnTo>
                  <a:pt x="57785" y="0"/>
                </a:lnTo>
                <a:close/>
              </a:path>
            </a:pathLst>
          </a:custGeom>
          <a:solidFill>
            <a:srgbClr val="85F100"/>
          </a:solidFill>
        </p:spPr>
        <p:txBody>
          <a:bodyPr wrap="square" lIns="0" tIns="0" rIns="0" bIns="0" rtlCol="0"/>
          <a:lstStyle/>
          <a:p>
            <a:endParaRPr/>
          </a:p>
        </p:txBody>
      </p:sp>
      <p:sp>
        <p:nvSpPr>
          <p:cNvPr id="13" name="object 13"/>
          <p:cNvSpPr txBox="1"/>
          <p:nvPr/>
        </p:nvSpPr>
        <p:spPr>
          <a:xfrm>
            <a:off x="4762753" y="2237422"/>
            <a:ext cx="497205" cy="306705"/>
          </a:xfrm>
          <a:prstGeom prst="rect">
            <a:avLst/>
          </a:prstGeom>
        </p:spPr>
        <p:txBody>
          <a:bodyPr vert="horz" wrap="square" lIns="0" tIns="11430" rIns="0" bIns="0" rtlCol="0">
            <a:spAutoFit/>
          </a:bodyPr>
          <a:lstStyle/>
          <a:p>
            <a:pPr marL="12700">
              <a:lnSpc>
                <a:spcPct val="100000"/>
              </a:lnSpc>
              <a:spcBef>
                <a:spcPts val="90"/>
              </a:spcBef>
            </a:pPr>
            <a:r>
              <a:rPr sz="1850" b="1" spc="-240" dirty="0">
                <a:latin typeface="Lucida Sans"/>
                <a:cs typeface="Lucida Sans"/>
              </a:rPr>
              <a:t>T</a:t>
            </a:r>
            <a:r>
              <a:rPr sz="1850" b="1" spc="-40" dirty="0">
                <a:latin typeface="Lucida Sans"/>
                <a:cs typeface="Lucida Sans"/>
              </a:rPr>
              <a:t>i</a:t>
            </a:r>
            <a:r>
              <a:rPr sz="1850" b="1" spc="-45" dirty="0">
                <a:latin typeface="Lucida Sans"/>
                <a:cs typeface="Lucida Sans"/>
              </a:rPr>
              <a:t>p</a:t>
            </a:r>
            <a:r>
              <a:rPr sz="1850" b="1" spc="-135" dirty="0">
                <a:latin typeface="Lucida Sans"/>
                <a:cs typeface="Lucida Sans"/>
              </a:rPr>
              <a:t>s</a:t>
            </a:r>
            <a:endParaRPr sz="1850">
              <a:latin typeface="Lucida Sans"/>
              <a:cs typeface="Lucida Sans"/>
            </a:endParaRPr>
          </a:p>
        </p:txBody>
      </p:sp>
      <p:sp>
        <p:nvSpPr>
          <p:cNvPr id="14" name="object 14"/>
          <p:cNvSpPr txBox="1"/>
          <p:nvPr/>
        </p:nvSpPr>
        <p:spPr>
          <a:xfrm>
            <a:off x="4752594" y="2715577"/>
            <a:ext cx="2713990" cy="1803058"/>
          </a:xfrm>
          <a:prstGeom prst="rect">
            <a:avLst/>
          </a:prstGeom>
        </p:spPr>
        <p:txBody>
          <a:bodyPr vert="horz" wrap="square" lIns="0" tIns="12700" rIns="0" bIns="0" rtlCol="0">
            <a:spAutoFit/>
          </a:bodyPr>
          <a:lstStyle/>
          <a:p>
            <a:pPr marL="185420" marR="5080" indent="-173355">
              <a:lnSpc>
                <a:spcPct val="100000"/>
              </a:lnSpc>
              <a:spcBef>
                <a:spcPts val="100"/>
              </a:spcBef>
              <a:buClr>
                <a:srgbClr val="787878"/>
              </a:buClr>
              <a:buSzPct val="70833"/>
              <a:buFont typeface="Arial"/>
              <a:buChar char="•"/>
              <a:tabLst>
                <a:tab pos="185420" algn="l"/>
                <a:tab pos="186055" algn="l"/>
              </a:tabLst>
            </a:pPr>
            <a:r>
              <a:rPr sz="1200" spc="-100" dirty="0">
                <a:latin typeface="Lucida Sans" panose="020B0602030504020204" pitchFamily="34" charset="77"/>
                <a:cs typeface="Arial Black"/>
              </a:rPr>
              <a:t>When</a:t>
            </a:r>
            <a:r>
              <a:rPr sz="1200" spc="-185" dirty="0">
                <a:latin typeface="Lucida Sans" panose="020B0602030504020204" pitchFamily="34" charset="77"/>
                <a:cs typeface="Arial Black"/>
              </a:rPr>
              <a:t> </a:t>
            </a:r>
            <a:r>
              <a:rPr sz="1200" spc="-114" dirty="0">
                <a:latin typeface="Lucida Sans" panose="020B0602030504020204" pitchFamily="34" charset="77"/>
                <a:cs typeface="Arial Black"/>
              </a:rPr>
              <a:t>logging</a:t>
            </a:r>
            <a:r>
              <a:rPr sz="1200" spc="-185" dirty="0">
                <a:latin typeface="Lucida Sans" panose="020B0602030504020204" pitchFamily="34" charset="77"/>
                <a:cs typeface="Arial Black"/>
              </a:rPr>
              <a:t> </a:t>
            </a:r>
            <a:r>
              <a:rPr sz="1200" spc="-75" dirty="0">
                <a:latin typeface="Lucida Sans" panose="020B0602030504020204" pitchFamily="34" charset="77"/>
                <a:cs typeface="Arial Black"/>
              </a:rPr>
              <a:t>in</a:t>
            </a:r>
            <a:r>
              <a:rPr sz="1200" spc="-185" dirty="0">
                <a:latin typeface="Lucida Sans" panose="020B0602030504020204" pitchFamily="34" charset="77"/>
                <a:cs typeface="Arial Black"/>
              </a:rPr>
              <a:t> </a:t>
            </a:r>
            <a:r>
              <a:rPr sz="1200" spc="-105" dirty="0">
                <a:latin typeface="Lucida Sans" panose="020B0602030504020204" pitchFamily="34" charset="77"/>
                <a:cs typeface="Arial Black"/>
              </a:rPr>
              <a:t>to</a:t>
            </a:r>
            <a:r>
              <a:rPr sz="1200" spc="-175" dirty="0">
                <a:latin typeface="Lucida Sans" panose="020B0602030504020204" pitchFamily="34" charset="77"/>
                <a:cs typeface="Arial Black"/>
              </a:rPr>
              <a:t> </a:t>
            </a:r>
            <a:r>
              <a:rPr sz="1200" spc="-150" dirty="0">
                <a:latin typeface="Lucida Sans" panose="020B0602030504020204" pitchFamily="34" charset="77"/>
                <a:cs typeface="Arial Black"/>
              </a:rPr>
              <a:t>Salesforce</a:t>
            </a:r>
            <a:r>
              <a:rPr sz="1200" spc="-200" dirty="0">
                <a:latin typeface="Lucida Sans" panose="020B0602030504020204" pitchFamily="34" charset="77"/>
                <a:cs typeface="Arial Black"/>
              </a:rPr>
              <a:t> </a:t>
            </a:r>
            <a:r>
              <a:rPr sz="1200" spc="-70" dirty="0">
                <a:latin typeface="Lucida Sans" panose="020B0602030504020204" pitchFamily="34" charset="77"/>
                <a:cs typeface="Arial Black"/>
              </a:rPr>
              <a:t>for</a:t>
            </a:r>
            <a:r>
              <a:rPr sz="1200" spc="-180" dirty="0">
                <a:latin typeface="Lucida Sans" panose="020B0602030504020204" pitchFamily="34" charset="77"/>
                <a:cs typeface="Arial Black"/>
              </a:rPr>
              <a:t> </a:t>
            </a:r>
            <a:r>
              <a:rPr sz="1200" spc="-114" dirty="0">
                <a:latin typeface="Lucida Sans" panose="020B0602030504020204" pitchFamily="34" charset="77"/>
                <a:cs typeface="Arial Black"/>
              </a:rPr>
              <a:t>the  </a:t>
            </a:r>
            <a:r>
              <a:rPr sz="1200" spc="-100" dirty="0">
                <a:latin typeface="Lucida Sans" panose="020B0602030504020204" pitchFamily="34" charset="77"/>
                <a:cs typeface="Arial Black"/>
              </a:rPr>
              <a:t>first</a:t>
            </a:r>
            <a:r>
              <a:rPr sz="1200" spc="-190" dirty="0">
                <a:latin typeface="Lucida Sans" panose="020B0602030504020204" pitchFamily="34" charset="77"/>
                <a:cs typeface="Arial Black"/>
              </a:rPr>
              <a:t> </a:t>
            </a:r>
            <a:r>
              <a:rPr sz="1200" spc="-114" dirty="0">
                <a:latin typeface="Lucida Sans" panose="020B0602030504020204" pitchFamily="34" charset="77"/>
                <a:cs typeface="Arial Black"/>
              </a:rPr>
              <a:t>time,</a:t>
            </a:r>
            <a:r>
              <a:rPr sz="1200" spc="-145" dirty="0">
                <a:latin typeface="Lucida Sans" panose="020B0602030504020204" pitchFamily="34" charset="77"/>
                <a:cs typeface="Arial Black"/>
              </a:rPr>
              <a:t> </a:t>
            </a:r>
            <a:r>
              <a:rPr sz="1200" spc="-85" dirty="0">
                <a:latin typeface="Lucida Sans" panose="020B0602030504020204" pitchFamily="34" charset="77"/>
                <a:cs typeface="Arial Black"/>
              </a:rPr>
              <a:t>you</a:t>
            </a:r>
            <a:r>
              <a:rPr sz="1200" spc="-185" dirty="0">
                <a:latin typeface="Lucida Sans" panose="020B0602030504020204" pitchFamily="34" charset="77"/>
                <a:cs typeface="Arial Black"/>
              </a:rPr>
              <a:t> </a:t>
            </a:r>
            <a:r>
              <a:rPr sz="1200" spc="-145" dirty="0">
                <a:latin typeface="Lucida Sans" panose="020B0602030504020204" pitchFamily="34" charset="77"/>
                <a:cs typeface="Arial Black"/>
              </a:rPr>
              <a:t>are</a:t>
            </a:r>
            <a:r>
              <a:rPr sz="1200" spc="-195" dirty="0">
                <a:latin typeface="Lucida Sans" panose="020B0602030504020204" pitchFamily="34" charset="77"/>
                <a:cs typeface="Arial Black"/>
              </a:rPr>
              <a:t> </a:t>
            </a:r>
            <a:r>
              <a:rPr sz="1200" spc="-145" dirty="0">
                <a:latin typeface="Lucida Sans" panose="020B0602030504020204" pitchFamily="34" charset="77"/>
                <a:cs typeface="Arial Black"/>
              </a:rPr>
              <a:t>asked</a:t>
            </a:r>
            <a:r>
              <a:rPr sz="1200" spc="-185" dirty="0">
                <a:latin typeface="Lucida Sans" panose="020B0602030504020204" pitchFamily="34" charset="77"/>
                <a:cs typeface="Arial Black"/>
              </a:rPr>
              <a:t> </a:t>
            </a:r>
            <a:r>
              <a:rPr sz="1200" spc="-105" dirty="0">
                <a:latin typeface="Lucida Sans" panose="020B0602030504020204" pitchFamily="34" charset="77"/>
                <a:cs typeface="Arial Black"/>
              </a:rPr>
              <a:t>to</a:t>
            </a:r>
            <a:r>
              <a:rPr sz="1200" spc="-170" dirty="0">
                <a:latin typeface="Lucida Sans" panose="020B0602030504020204" pitchFamily="34" charset="77"/>
                <a:cs typeface="Arial Black"/>
              </a:rPr>
              <a:t> </a:t>
            </a:r>
            <a:r>
              <a:rPr sz="1200" spc="-120" dirty="0">
                <a:latin typeface="Lucida Sans" panose="020B0602030504020204" pitchFamily="34" charset="77"/>
                <a:cs typeface="Arial Black"/>
              </a:rPr>
              <a:t>optionally  enter </a:t>
            </a:r>
            <a:r>
              <a:rPr sz="1200" spc="-135" dirty="0">
                <a:latin typeface="Lucida Sans" panose="020B0602030504020204" pitchFamily="34" charset="77"/>
                <a:cs typeface="Arial Black"/>
              </a:rPr>
              <a:t>a </a:t>
            </a:r>
            <a:r>
              <a:rPr sz="1200" spc="-95" dirty="0">
                <a:latin typeface="Lucida Sans" panose="020B0602030504020204" pitchFamily="34" charset="77"/>
                <a:cs typeface="Arial Black"/>
              </a:rPr>
              <a:t>phone </a:t>
            </a:r>
            <a:r>
              <a:rPr sz="1200" spc="-90" dirty="0">
                <a:latin typeface="Lucida Sans" panose="020B0602030504020204" pitchFamily="34" charset="77"/>
                <a:cs typeface="Arial Black"/>
              </a:rPr>
              <a:t>number. </a:t>
            </a:r>
            <a:r>
              <a:rPr sz="1200" spc="-110" dirty="0">
                <a:latin typeface="Lucida Sans" panose="020B0602030504020204" pitchFamily="34" charset="77"/>
                <a:cs typeface="Arial Black"/>
              </a:rPr>
              <a:t>If </a:t>
            </a:r>
            <a:r>
              <a:rPr sz="1200" spc="-85" dirty="0">
                <a:latin typeface="Lucida Sans" panose="020B0602030504020204" pitchFamily="34" charset="77"/>
                <a:cs typeface="Arial Black"/>
              </a:rPr>
              <a:t>you </a:t>
            </a:r>
            <a:r>
              <a:rPr sz="1200" spc="-120" dirty="0">
                <a:latin typeface="Lucida Sans" panose="020B0602030504020204" pitchFamily="34" charset="77"/>
                <a:cs typeface="Arial Black"/>
              </a:rPr>
              <a:t>enter  </a:t>
            </a:r>
            <a:r>
              <a:rPr sz="1200" spc="-100" dirty="0">
                <a:latin typeface="Lucida Sans" panose="020B0602030504020204" pitchFamily="34" charset="77"/>
                <a:cs typeface="Arial Black"/>
              </a:rPr>
              <a:t>one </a:t>
            </a:r>
            <a:r>
              <a:rPr sz="1200" spc="-85" dirty="0">
                <a:latin typeface="Lucida Sans" panose="020B0602030504020204" pitchFamily="34" charset="77"/>
                <a:cs typeface="Arial Black"/>
              </a:rPr>
              <a:t>you </a:t>
            </a:r>
            <a:r>
              <a:rPr sz="1200" spc="-135" dirty="0">
                <a:latin typeface="Lucida Sans" panose="020B0602030504020204" pitchFamily="34" charset="77"/>
                <a:cs typeface="Arial Black"/>
              </a:rPr>
              <a:t>receive </a:t>
            </a:r>
            <a:r>
              <a:rPr sz="1200" spc="-100" dirty="0">
                <a:latin typeface="Lucida Sans" panose="020B0602030504020204" pitchFamily="34" charset="77"/>
                <a:cs typeface="Arial Black"/>
              </a:rPr>
              <a:t>your </a:t>
            </a:r>
            <a:r>
              <a:rPr sz="1200" spc="-130" dirty="0">
                <a:latin typeface="Lucida Sans" panose="020B0602030504020204" pitchFamily="34" charset="77"/>
                <a:cs typeface="Arial Black"/>
              </a:rPr>
              <a:t>verification  </a:t>
            </a:r>
            <a:r>
              <a:rPr sz="1200" spc="-135" dirty="0">
                <a:latin typeface="Lucida Sans" panose="020B0602030504020204" pitchFamily="34" charset="77"/>
                <a:cs typeface="Arial Black"/>
              </a:rPr>
              <a:t>code </a:t>
            </a:r>
            <a:r>
              <a:rPr sz="1200" spc="-110" dirty="0">
                <a:latin typeface="Lucida Sans" panose="020B0602030504020204" pitchFamily="34" charset="77"/>
                <a:cs typeface="Arial Black"/>
              </a:rPr>
              <a:t>by </a:t>
            </a:r>
            <a:r>
              <a:rPr sz="1200" spc="-140" dirty="0">
                <a:latin typeface="Lucida Sans" panose="020B0602030504020204" pitchFamily="34" charset="77"/>
                <a:cs typeface="Arial Black"/>
              </a:rPr>
              <a:t>SMS. </a:t>
            </a:r>
            <a:r>
              <a:rPr sz="1200" spc="-105" dirty="0">
                <a:latin typeface="Lucida Sans" panose="020B0602030504020204" pitchFamily="34" charset="77"/>
                <a:cs typeface="Arial Black"/>
              </a:rPr>
              <a:t>If </a:t>
            </a:r>
            <a:r>
              <a:rPr sz="1200" spc="-85" dirty="0">
                <a:latin typeface="Lucida Sans" panose="020B0602030504020204" pitchFamily="34" charset="77"/>
                <a:cs typeface="Arial Black"/>
              </a:rPr>
              <a:t>you </a:t>
            </a:r>
            <a:r>
              <a:rPr sz="1200" spc="-130" dirty="0">
                <a:latin typeface="Lucida Sans" panose="020B0602030504020204" pitchFamily="34" charset="77"/>
                <a:cs typeface="Arial Black"/>
              </a:rPr>
              <a:t>declined, </a:t>
            </a:r>
            <a:r>
              <a:rPr sz="1200" spc="-85" dirty="0">
                <a:latin typeface="Lucida Sans" panose="020B0602030504020204" pitchFamily="34" charset="77"/>
                <a:cs typeface="Arial Black"/>
              </a:rPr>
              <a:t>you  </a:t>
            </a:r>
            <a:r>
              <a:rPr sz="1200" spc="-135" dirty="0">
                <a:latin typeface="Lucida Sans" panose="020B0602030504020204" pitchFamily="34" charset="77"/>
                <a:cs typeface="Arial Black"/>
              </a:rPr>
              <a:t>receive</a:t>
            </a:r>
            <a:r>
              <a:rPr sz="1200" spc="-200" dirty="0">
                <a:latin typeface="Lucida Sans" panose="020B0602030504020204" pitchFamily="34" charset="77"/>
                <a:cs typeface="Arial Black"/>
              </a:rPr>
              <a:t> </a:t>
            </a:r>
            <a:r>
              <a:rPr sz="1200" spc="-100" dirty="0">
                <a:latin typeface="Lucida Sans" panose="020B0602030504020204" pitchFamily="34" charset="77"/>
                <a:cs typeface="Arial Black"/>
              </a:rPr>
              <a:t>it</a:t>
            </a:r>
            <a:r>
              <a:rPr sz="1200" spc="-185" dirty="0">
                <a:latin typeface="Lucida Sans" panose="020B0602030504020204" pitchFamily="34" charset="77"/>
                <a:cs typeface="Arial Black"/>
              </a:rPr>
              <a:t> </a:t>
            </a:r>
            <a:r>
              <a:rPr sz="1200" spc="-165" dirty="0">
                <a:latin typeface="Lucida Sans" panose="020B0602030504020204" pitchFamily="34" charset="77"/>
                <a:cs typeface="Arial Black"/>
              </a:rPr>
              <a:t>as</a:t>
            </a:r>
            <a:r>
              <a:rPr sz="1200" spc="-180" dirty="0">
                <a:latin typeface="Lucida Sans" panose="020B0602030504020204" pitchFamily="34" charset="77"/>
                <a:cs typeface="Arial Black"/>
              </a:rPr>
              <a:t> </a:t>
            </a:r>
            <a:r>
              <a:rPr sz="1200" spc="-125" dirty="0">
                <a:latin typeface="Lucida Sans" panose="020B0602030504020204" pitchFamily="34" charset="77"/>
                <a:cs typeface="Arial Black"/>
              </a:rPr>
              <a:t>described</a:t>
            </a:r>
            <a:r>
              <a:rPr sz="1200" spc="-180" dirty="0">
                <a:latin typeface="Lucida Sans" panose="020B0602030504020204" pitchFamily="34" charset="77"/>
                <a:cs typeface="Arial Black"/>
              </a:rPr>
              <a:t> </a:t>
            </a:r>
            <a:r>
              <a:rPr sz="1200" spc="-100" dirty="0">
                <a:latin typeface="Lucida Sans" panose="020B0602030504020204" pitchFamily="34" charset="77"/>
                <a:cs typeface="Arial Black"/>
              </a:rPr>
              <a:t>per</a:t>
            </a:r>
            <a:r>
              <a:rPr sz="1200" spc="-175" dirty="0">
                <a:latin typeface="Lucida Sans" panose="020B0602030504020204" pitchFamily="34" charset="77"/>
                <a:cs typeface="Arial Black"/>
              </a:rPr>
              <a:t> </a:t>
            </a:r>
            <a:r>
              <a:rPr sz="1200" spc="-125" dirty="0">
                <a:latin typeface="Lucida Sans" panose="020B0602030504020204" pitchFamily="34" charset="77"/>
                <a:cs typeface="Arial Black"/>
              </a:rPr>
              <a:t>mail</a:t>
            </a:r>
            <a:endParaRPr sz="1200">
              <a:latin typeface="Lucida Sans" panose="020B0602030504020204" pitchFamily="34" charset="77"/>
              <a:cs typeface="Arial Black"/>
            </a:endParaRPr>
          </a:p>
          <a:p>
            <a:pPr marL="185420" marR="9525" indent="-173355">
              <a:lnSpc>
                <a:spcPct val="100000"/>
              </a:lnSpc>
              <a:spcBef>
                <a:spcPts val="975"/>
              </a:spcBef>
              <a:buClr>
                <a:srgbClr val="787878"/>
              </a:buClr>
              <a:buSzPct val="70833"/>
              <a:buFont typeface="Arial"/>
              <a:buChar char="•"/>
              <a:tabLst>
                <a:tab pos="185420" algn="l"/>
                <a:tab pos="186055" algn="l"/>
              </a:tabLst>
            </a:pPr>
            <a:r>
              <a:rPr sz="1200" spc="-175" dirty="0">
                <a:latin typeface="Lucida Sans" panose="020B0602030504020204" pitchFamily="34" charset="77"/>
                <a:cs typeface="Arial Black"/>
              </a:rPr>
              <a:t>You </a:t>
            </a:r>
            <a:r>
              <a:rPr sz="1200" spc="-110" dirty="0">
                <a:latin typeface="Lucida Sans" panose="020B0602030504020204" pitchFamily="34" charset="77"/>
                <a:cs typeface="Arial Black"/>
              </a:rPr>
              <a:t>will be </a:t>
            </a:r>
            <a:r>
              <a:rPr sz="1200" spc="-150" dirty="0">
                <a:latin typeface="Lucida Sans" panose="020B0602030504020204" pitchFamily="34" charset="77"/>
                <a:cs typeface="Arial Black"/>
              </a:rPr>
              <a:t>asked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verify </a:t>
            </a:r>
            <a:r>
              <a:rPr sz="1200" spc="-80" dirty="0">
                <a:latin typeface="Lucida Sans" panose="020B0602030504020204" pitchFamily="34" charset="77"/>
                <a:cs typeface="Arial Black"/>
              </a:rPr>
              <a:t>your  </a:t>
            </a:r>
            <a:r>
              <a:rPr sz="1200" spc="-135" dirty="0">
                <a:latin typeface="Lucida Sans" panose="020B0602030504020204" pitchFamily="34" charset="77"/>
                <a:cs typeface="Arial Black"/>
              </a:rPr>
              <a:t>device</a:t>
            </a:r>
            <a:r>
              <a:rPr sz="1200" spc="-204" dirty="0">
                <a:latin typeface="Lucida Sans" panose="020B0602030504020204" pitchFamily="34" charset="77"/>
                <a:cs typeface="Arial Black"/>
              </a:rPr>
              <a:t> </a:t>
            </a:r>
            <a:r>
              <a:rPr sz="1200" spc="-160" dirty="0">
                <a:latin typeface="Lucida Sans" panose="020B0602030504020204" pitchFamily="34" charset="77"/>
                <a:cs typeface="Arial Black"/>
              </a:rPr>
              <a:t>each</a:t>
            </a:r>
            <a:r>
              <a:rPr sz="1200" spc="-185" dirty="0">
                <a:latin typeface="Lucida Sans" panose="020B0602030504020204" pitchFamily="34" charset="77"/>
                <a:cs typeface="Arial Black"/>
              </a:rPr>
              <a:t> </a:t>
            </a:r>
            <a:r>
              <a:rPr sz="1200" spc="-110" dirty="0">
                <a:latin typeface="Lucida Sans" panose="020B0602030504020204" pitchFamily="34" charset="77"/>
                <a:cs typeface="Arial Black"/>
              </a:rPr>
              <a:t>time</a:t>
            </a:r>
            <a:r>
              <a:rPr sz="1200" spc="-200" dirty="0">
                <a:latin typeface="Lucida Sans" panose="020B0602030504020204" pitchFamily="34" charset="77"/>
                <a:cs typeface="Arial Black"/>
              </a:rPr>
              <a:t> </a:t>
            </a:r>
            <a:r>
              <a:rPr sz="1200" spc="-85" dirty="0">
                <a:latin typeface="Lucida Sans" panose="020B0602030504020204" pitchFamily="34" charset="77"/>
                <a:cs typeface="Arial Black"/>
              </a:rPr>
              <a:t>you</a:t>
            </a:r>
            <a:r>
              <a:rPr sz="1200" spc="-190" dirty="0">
                <a:latin typeface="Lucida Sans" panose="020B0602030504020204" pitchFamily="34" charset="77"/>
                <a:cs typeface="Arial Black"/>
              </a:rPr>
              <a:t> </a:t>
            </a:r>
            <a:r>
              <a:rPr sz="1200" spc="-120" dirty="0">
                <a:latin typeface="Lucida Sans" panose="020B0602030504020204" pitchFamily="34" charset="77"/>
                <a:cs typeface="Arial Black"/>
              </a:rPr>
              <a:t>start/download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 </a:t>
            </a:r>
            <a:r>
              <a:rPr sz="1200" spc="-114" dirty="0">
                <a:latin typeface="Lucida Sans" panose="020B0602030504020204" pitchFamily="34" charset="77"/>
                <a:cs typeface="Arial Black"/>
              </a:rPr>
              <a:t>browser </a:t>
            </a:r>
            <a:r>
              <a:rPr sz="1200" spc="-65" dirty="0">
                <a:latin typeface="Lucida Sans" panose="020B0602030504020204" pitchFamily="34" charset="77"/>
                <a:cs typeface="Arial Black"/>
              </a:rPr>
              <a:t>or </a:t>
            </a:r>
            <a:r>
              <a:rPr sz="1200" spc="-125" dirty="0">
                <a:latin typeface="Lucida Sans" panose="020B0602030504020204" pitchFamily="34" charset="77"/>
                <a:cs typeface="Arial Black"/>
              </a:rPr>
              <a:t>delete </a:t>
            </a:r>
            <a:r>
              <a:rPr sz="1200" spc="-80" dirty="0">
                <a:latin typeface="Lucida Sans" panose="020B0602030504020204" pitchFamily="34" charset="77"/>
                <a:cs typeface="Arial Black"/>
              </a:rPr>
              <a:t>your  </a:t>
            </a:r>
            <a:r>
              <a:rPr sz="1200" spc="-145" dirty="0">
                <a:latin typeface="Lucida Sans" panose="020B0602030504020204" pitchFamily="34" charset="77"/>
                <a:cs typeface="Arial Black"/>
              </a:rPr>
              <a:t>cookies</a:t>
            </a:r>
            <a:endParaRPr sz="1200">
              <a:latin typeface="Lucida Sans" panose="020B0602030504020204" pitchFamily="34" charset="77"/>
              <a:cs typeface="Arial Black"/>
            </a:endParaRPr>
          </a:p>
        </p:txBody>
      </p:sp>
      <p:sp>
        <p:nvSpPr>
          <p:cNvPr id="15" name="object 15"/>
          <p:cNvSpPr/>
          <p:nvPr/>
        </p:nvSpPr>
        <p:spPr>
          <a:xfrm>
            <a:off x="7711440" y="1310639"/>
            <a:ext cx="3108960" cy="4236720"/>
          </a:xfrm>
          <a:prstGeom prst="rect">
            <a:avLst/>
          </a:prstGeom>
          <a:blipFill>
            <a:blip r:embed="rId2" cstate="print"/>
            <a:stretch>
              <a:fillRect/>
            </a:stretch>
          </a:blipFill>
        </p:spPr>
        <p:txBody>
          <a:bodyPr wrap="square" lIns="0" tIns="0" rIns="0" bIns="0" rtlCol="0"/>
          <a:lstStyle/>
          <a:p>
            <a:endParaRPr/>
          </a:p>
        </p:txBody>
      </p:sp>
      <p:sp>
        <p:nvSpPr>
          <p:cNvPr id="16" name="object 16"/>
          <p:cNvSpPr/>
          <p:nvPr/>
        </p:nvSpPr>
        <p:spPr>
          <a:xfrm>
            <a:off x="7706359" y="1305560"/>
            <a:ext cx="3119120" cy="4246880"/>
          </a:xfrm>
          <a:custGeom>
            <a:avLst/>
            <a:gdLst/>
            <a:ahLst/>
            <a:cxnLst/>
            <a:rect l="l" t="t" r="r" b="b"/>
            <a:pathLst>
              <a:path w="3119120" h="4246880">
                <a:moveTo>
                  <a:pt x="0" y="4246880"/>
                </a:moveTo>
                <a:lnTo>
                  <a:pt x="3119120" y="4246880"/>
                </a:lnTo>
                <a:lnTo>
                  <a:pt x="3119120" y="0"/>
                </a:lnTo>
                <a:lnTo>
                  <a:pt x="0" y="0"/>
                </a:lnTo>
                <a:lnTo>
                  <a:pt x="0" y="4246880"/>
                </a:lnTo>
                <a:close/>
              </a:path>
            </a:pathLst>
          </a:custGeom>
          <a:ln w="10160">
            <a:solidFill>
              <a:srgbClr val="787878"/>
            </a:solidFill>
          </a:ln>
        </p:spPr>
        <p:txBody>
          <a:bodyPr wrap="square" lIns="0" tIns="0" rIns="0" bIns="0" rtlCol="0"/>
          <a:lstStyle/>
          <a:p>
            <a:endParaRPr/>
          </a:p>
        </p:txBody>
      </p:sp>
      <p:sp>
        <p:nvSpPr>
          <p:cNvPr id="17" name="object 17"/>
          <p:cNvSpPr/>
          <p:nvPr/>
        </p:nvSpPr>
        <p:spPr>
          <a:xfrm>
            <a:off x="660400" y="2113279"/>
            <a:ext cx="518159" cy="51816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3919092"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951355" cy="197490"/>
          </a:xfrm>
          <a:prstGeom prst="rect">
            <a:avLst/>
          </a:prstGeom>
        </p:spPr>
        <p:txBody>
          <a:bodyPr vert="horz" wrap="square" lIns="0" tIns="12700" rIns="0" bIns="0" rtlCol="0">
            <a:spAutoFit/>
          </a:bodyPr>
          <a:lstStyle/>
          <a:p>
            <a:pPr marL="12700">
              <a:lnSpc>
                <a:spcPct val="100000"/>
              </a:lnSpc>
              <a:spcBef>
                <a:spcPts val="100"/>
              </a:spcBef>
            </a:pPr>
            <a:r>
              <a:rPr sz="1200" spc="-135" dirty="0">
                <a:latin typeface="Lucida Sans" panose="020B0602030504020204" pitchFamily="34" charset="77"/>
                <a:cs typeface="Arial Black"/>
              </a:rPr>
              <a:t>Navigate </a:t>
            </a:r>
            <a:r>
              <a:rPr sz="1200" spc="-95" dirty="0">
                <a:latin typeface="Lucida Sans" panose="020B0602030504020204" pitchFamily="34" charset="77"/>
                <a:cs typeface="Arial Black"/>
              </a:rPr>
              <a:t>through</a:t>
            </a:r>
            <a:r>
              <a:rPr sz="1200" spc="-250" dirty="0">
                <a:latin typeface="Lucida Sans" panose="020B0602030504020204" pitchFamily="34" charset="77"/>
                <a:cs typeface="Arial Black"/>
              </a:rPr>
              <a:t> </a:t>
            </a:r>
            <a:r>
              <a:rPr sz="1200" spc="-160" dirty="0">
                <a:latin typeface="Lucida Sans" panose="020B0602030504020204" pitchFamily="34" charset="77"/>
                <a:cs typeface="Arial Black"/>
              </a:rPr>
              <a:t>Salesforce</a:t>
            </a:r>
            <a:endParaRPr sz="1200">
              <a:latin typeface="Lucida Sans" panose="020B0602030504020204" pitchFamily="34" charset="77"/>
              <a:cs typeface="Arial Black"/>
            </a:endParaRPr>
          </a:p>
        </p:txBody>
      </p:sp>
      <p:sp>
        <p:nvSpPr>
          <p:cNvPr id="4" name="object 4"/>
          <p:cNvSpPr txBox="1">
            <a:spLocks noGrp="1"/>
          </p:cNvSpPr>
          <p:nvPr>
            <p:ph type="title"/>
          </p:nvPr>
        </p:nvSpPr>
        <p:spPr>
          <a:xfrm>
            <a:off x="1117600" y="2296223"/>
            <a:ext cx="1307465" cy="306705"/>
          </a:xfrm>
          <a:prstGeom prst="rect">
            <a:avLst/>
          </a:prstGeom>
        </p:spPr>
        <p:txBody>
          <a:bodyPr vert="horz" wrap="square" lIns="0" tIns="11430" rIns="0" bIns="0" rtlCol="0">
            <a:spAutoFit/>
          </a:bodyPr>
          <a:lstStyle/>
          <a:p>
            <a:pPr marL="12700">
              <a:lnSpc>
                <a:spcPct val="100000"/>
              </a:lnSpc>
              <a:spcBef>
                <a:spcPts val="90"/>
              </a:spcBef>
            </a:pPr>
            <a:r>
              <a:rPr spc="-25" dirty="0"/>
              <a:t>Navigation</a:t>
            </a:r>
          </a:p>
        </p:txBody>
      </p:sp>
      <p:sp>
        <p:nvSpPr>
          <p:cNvPr id="5" name="object 5"/>
          <p:cNvSpPr/>
          <p:nvPr/>
        </p:nvSpPr>
        <p:spPr>
          <a:xfrm>
            <a:off x="508000" y="2194560"/>
            <a:ext cx="528320" cy="518159"/>
          </a:xfrm>
          <a:custGeom>
            <a:avLst/>
            <a:gdLst/>
            <a:ahLst/>
            <a:cxnLst/>
            <a:rect l="l" t="t" r="r" b="b"/>
            <a:pathLst>
              <a:path w="528319" h="518160">
                <a:moveTo>
                  <a:pt x="291896" y="1524"/>
                </a:moveTo>
                <a:lnTo>
                  <a:pt x="238023" y="1524"/>
                </a:lnTo>
                <a:lnTo>
                  <a:pt x="223545" y="3175"/>
                </a:lnTo>
                <a:lnTo>
                  <a:pt x="210680" y="5461"/>
                </a:lnTo>
                <a:lnTo>
                  <a:pt x="198628" y="8636"/>
                </a:lnTo>
                <a:lnTo>
                  <a:pt x="185750" y="11811"/>
                </a:lnTo>
                <a:lnTo>
                  <a:pt x="138315" y="32257"/>
                </a:lnTo>
                <a:lnTo>
                  <a:pt x="96494" y="59816"/>
                </a:lnTo>
                <a:lnTo>
                  <a:pt x="60312" y="94361"/>
                </a:lnTo>
                <a:lnTo>
                  <a:pt x="31356" y="135254"/>
                </a:lnTo>
                <a:lnTo>
                  <a:pt x="12065" y="182372"/>
                </a:lnTo>
                <a:lnTo>
                  <a:pt x="800" y="232790"/>
                </a:lnTo>
                <a:lnTo>
                  <a:pt x="0" y="245363"/>
                </a:lnTo>
                <a:lnTo>
                  <a:pt x="0" y="272795"/>
                </a:lnTo>
                <a:lnTo>
                  <a:pt x="800" y="285368"/>
                </a:lnTo>
                <a:lnTo>
                  <a:pt x="3213" y="297941"/>
                </a:lnTo>
                <a:lnTo>
                  <a:pt x="5626" y="311403"/>
                </a:lnTo>
                <a:lnTo>
                  <a:pt x="20104" y="359282"/>
                </a:lnTo>
                <a:lnTo>
                  <a:pt x="45034" y="404113"/>
                </a:lnTo>
                <a:lnTo>
                  <a:pt x="78003" y="441832"/>
                </a:lnTo>
                <a:lnTo>
                  <a:pt x="116598" y="474090"/>
                </a:lnTo>
                <a:lnTo>
                  <a:pt x="160832" y="496950"/>
                </a:lnTo>
                <a:lnTo>
                  <a:pt x="198628" y="509524"/>
                </a:lnTo>
                <a:lnTo>
                  <a:pt x="210680" y="512699"/>
                </a:lnTo>
                <a:lnTo>
                  <a:pt x="223545" y="514985"/>
                </a:lnTo>
                <a:lnTo>
                  <a:pt x="238023" y="515747"/>
                </a:lnTo>
                <a:lnTo>
                  <a:pt x="250888" y="517398"/>
                </a:lnTo>
                <a:lnTo>
                  <a:pt x="264566" y="518160"/>
                </a:lnTo>
                <a:lnTo>
                  <a:pt x="277431" y="517398"/>
                </a:lnTo>
                <a:lnTo>
                  <a:pt x="291896" y="515747"/>
                </a:lnTo>
                <a:lnTo>
                  <a:pt x="304774" y="514985"/>
                </a:lnTo>
                <a:lnTo>
                  <a:pt x="342569" y="506349"/>
                </a:lnTo>
                <a:lnTo>
                  <a:pt x="386390" y="488314"/>
                </a:lnTo>
                <a:lnTo>
                  <a:pt x="264566" y="488314"/>
                </a:lnTo>
                <a:lnTo>
                  <a:pt x="239636" y="487552"/>
                </a:lnTo>
                <a:lnTo>
                  <a:pt x="194602" y="478027"/>
                </a:lnTo>
                <a:lnTo>
                  <a:pt x="151980" y="460755"/>
                </a:lnTo>
                <a:lnTo>
                  <a:pt x="115798" y="435610"/>
                </a:lnTo>
                <a:lnTo>
                  <a:pt x="82829" y="404875"/>
                </a:lnTo>
                <a:lnTo>
                  <a:pt x="58699" y="367918"/>
                </a:lnTo>
                <a:lnTo>
                  <a:pt x="41008" y="327151"/>
                </a:lnTo>
                <a:lnTo>
                  <a:pt x="31356" y="282320"/>
                </a:lnTo>
                <a:lnTo>
                  <a:pt x="30556" y="259461"/>
                </a:lnTo>
                <a:lnTo>
                  <a:pt x="31356" y="235838"/>
                </a:lnTo>
                <a:lnTo>
                  <a:pt x="41008" y="191897"/>
                </a:lnTo>
                <a:lnTo>
                  <a:pt x="58699" y="150240"/>
                </a:lnTo>
                <a:lnTo>
                  <a:pt x="82829" y="113284"/>
                </a:lnTo>
                <a:lnTo>
                  <a:pt x="115798" y="82550"/>
                </a:lnTo>
                <a:lnTo>
                  <a:pt x="151980" y="57403"/>
                </a:lnTo>
                <a:lnTo>
                  <a:pt x="194602" y="40131"/>
                </a:lnTo>
                <a:lnTo>
                  <a:pt x="239636" y="30606"/>
                </a:lnTo>
                <a:lnTo>
                  <a:pt x="264566" y="29844"/>
                </a:lnTo>
                <a:lnTo>
                  <a:pt x="385404" y="29844"/>
                </a:lnTo>
                <a:lnTo>
                  <a:pt x="367487" y="20447"/>
                </a:lnTo>
                <a:lnTo>
                  <a:pt x="342569" y="11811"/>
                </a:lnTo>
                <a:lnTo>
                  <a:pt x="330504" y="8636"/>
                </a:lnTo>
                <a:lnTo>
                  <a:pt x="317639" y="5461"/>
                </a:lnTo>
                <a:lnTo>
                  <a:pt x="304774" y="3175"/>
                </a:lnTo>
                <a:lnTo>
                  <a:pt x="291896" y="1524"/>
                </a:lnTo>
                <a:close/>
              </a:path>
              <a:path w="528319" h="518160">
                <a:moveTo>
                  <a:pt x="385404" y="29844"/>
                </a:moveTo>
                <a:lnTo>
                  <a:pt x="264566" y="29844"/>
                </a:lnTo>
                <a:lnTo>
                  <a:pt x="288683" y="30606"/>
                </a:lnTo>
                <a:lnTo>
                  <a:pt x="333717" y="40131"/>
                </a:lnTo>
                <a:lnTo>
                  <a:pt x="376339" y="57403"/>
                </a:lnTo>
                <a:lnTo>
                  <a:pt x="412521" y="82550"/>
                </a:lnTo>
                <a:lnTo>
                  <a:pt x="445490" y="113284"/>
                </a:lnTo>
                <a:lnTo>
                  <a:pt x="470420" y="150240"/>
                </a:lnTo>
                <a:lnTo>
                  <a:pt x="488111" y="191897"/>
                </a:lnTo>
                <a:lnTo>
                  <a:pt x="496963" y="235838"/>
                </a:lnTo>
                <a:lnTo>
                  <a:pt x="498563" y="259461"/>
                </a:lnTo>
                <a:lnTo>
                  <a:pt x="496963" y="282320"/>
                </a:lnTo>
                <a:lnTo>
                  <a:pt x="488111" y="327151"/>
                </a:lnTo>
                <a:lnTo>
                  <a:pt x="470420" y="367918"/>
                </a:lnTo>
                <a:lnTo>
                  <a:pt x="445490" y="404875"/>
                </a:lnTo>
                <a:lnTo>
                  <a:pt x="412521" y="435610"/>
                </a:lnTo>
                <a:lnTo>
                  <a:pt x="376339" y="460755"/>
                </a:lnTo>
                <a:lnTo>
                  <a:pt x="333717" y="478027"/>
                </a:lnTo>
                <a:lnTo>
                  <a:pt x="288683" y="487552"/>
                </a:lnTo>
                <a:lnTo>
                  <a:pt x="264566" y="488314"/>
                </a:lnTo>
                <a:lnTo>
                  <a:pt x="386390" y="488314"/>
                </a:lnTo>
                <a:lnTo>
                  <a:pt x="432625" y="459231"/>
                </a:lnTo>
                <a:lnTo>
                  <a:pt x="468007" y="423799"/>
                </a:lnTo>
                <a:lnTo>
                  <a:pt x="496963" y="382904"/>
                </a:lnTo>
                <a:lnTo>
                  <a:pt x="516255" y="336550"/>
                </a:lnTo>
                <a:lnTo>
                  <a:pt x="521081" y="323976"/>
                </a:lnTo>
                <a:lnTo>
                  <a:pt x="522693" y="311403"/>
                </a:lnTo>
                <a:lnTo>
                  <a:pt x="525907" y="297941"/>
                </a:lnTo>
                <a:lnTo>
                  <a:pt x="527519" y="285368"/>
                </a:lnTo>
                <a:lnTo>
                  <a:pt x="528319" y="272795"/>
                </a:lnTo>
                <a:lnTo>
                  <a:pt x="528319" y="245363"/>
                </a:lnTo>
                <a:lnTo>
                  <a:pt x="527519" y="232790"/>
                </a:lnTo>
                <a:lnTo>
                  <a:pt x="525907" y="220217"/>
                </a:lnTo>
                <a:lnTo>
                  <a:pt x="522693" y="207517"/>
                </a:lnTo>
                <a:lnTo>
                  <a:pt x="521081" y="194944"/>
                </a:lnTo>
                <a:lnTo>
                  <a:pt x="516255" y="182372"/>
                </a:lnTo>
                <a:lnTo>
                  <a:pt x="508215" y="158876"/>
                </a:lnTo>
                <a:lnTo>
                  <a:pt x="496963" y="135254"/>
                </a:lnTo>
                <a:lnTo>
                  <a:pt x="468007" y="94361"/>
                </a:lnTo>
                <a:lnTo>
                  <a:pt x="432625" y="59816"/>
                </a:lnTo>
                <a:lnTo>
                  <a:pt x="390004" y="32257"/>
                </a:lnTo>
                <a:lnTo>
                  <a:pt x="385404" y="29844"/>
                </a:lnTo>
                <a:close/>
              </a:path>
              <a:path w="528319" h="518160">
                <a:moveTo>
                  <a:pt x="264566" y="0"/>
                </a:moveTo>
                <a:lnTo>
                  <a:pt x="250888" y="1524"/>
                </a:lnTo>
                <a:lnTo>
                  <a:pt x="277431" y="1524"/>
                </a:lnTo>
                <a:lnTo>
                  <a:pt x="264566" y="0"/>
                </a:lnTo>
                <a:close/>
              </a:path>
            </a:pathLst>
          </a:custGeom>
          <a:solidFill>
            <a:srgbClr val="FCD200"/>
          </a:solidFill>
        </p:spPr>
        <p:txBody>
          <a:bodyPr wrap="square" lIns="0" tIns="0" rIns="0" bIns="0" rtlCol="0"/>
          <a:lstStyle/>
          <a:p>
            <a:endParaRPr/>
          </a:p>
        </p:txBody>
      </p:sp>
      <p:sp>
        <p:nvSpPr>
          <p:cNvPr id="6" name="object 6"/>
          <p:cNvSpPr/>
          <p:nvPr/>
        </p:nvSpPr>
        <p:spPr>
          <a:xfrm>
            <a:off x="660400" y="2316479"/>
            <a:ext cx="223519" cy="243840"/>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08000" y="3881120"/>
            <a:ext cx="518159" cy="518159"/>
          </a:xfrm>
          <a:custGeom>
            <a:avLst/>
            <a:gdLst/>
            <a:ahLst/>
            <a:cxnLst/>
            <a:rect l="l" t="t" r="r" b="b"/>
            <a:pathLst>
              <a:path w="518159" h="518160">
                <a:moveTo>
                  <a:pt x="272884" y="0"/>
                </a:moveTo>
                <a:lnTo>
                  <a:pt x="246062" y="0"/>
                </a:lnTo>
                <a:lnTo>
                  <a:pt x="231876" y="1523"/>
                </a:lnTo>
                <a:lnTo>
                  <a:pt x="194017" y="7873"/>
                </a:lnTo>
                <a:lnTo>
                  <a:pt x="157734" y="20446"/>
                </a:lnTo>
                <a:lnTo>
                  <a:pt x="114363" y="44957"/>
                </a:lnTo>
                <a:lnTo>
                  <a:pt x="75717" y="76453"/>
                </a:lnTo>
                <a:lnTo>
                  <a:pt x="43383" y="114299"/>
                </a:lnTo>
                <a:lnTo>
                  <a:pt x="20510" y="157733"/>
                </a:lnTo>
                <a:lnTo>
                  <a:pt x="7886" y="194055"/>
                </a:lnTo>
                <a:lnTo>
                  <a:pt x="5524" y="206628"/>
                </a:lnTo>
                <a:lnTo>
                  <a:pt x="2362" y="219201"/>
                </a:lnTo>
                <a:lnTo>
                  <a:pt x="1574" y="233425"/>
                </a:lnTo>
                <a:lnTo>
                  <a:pt x="0" y="246125"/>
                </a:lnTo>
                <a:lnTo>
                  <a:pt x="0" y="272922"/>
                </a:lnTo>
                <a:lnTo>
                  <a:pt x="1574" y="285495"/>
                </a:lnTo>
                <a:lnTo>
                  <a:pt x="2362" y="298957"/>
                </a:lnTo>
                <a:lnTo>
                  <a:pt x="5524" y="311530"/>
                </a:lnTo>
                <a:lnTo>
                  <a:pt x="20510" y="360425"/>
                </a:lnTo>
                <a:lnTo>
                  <a:pt x="43383" y="403859"/>
                </a:lnTo>
                <a:lnTo>
                  <a:pt x="75717" y="443229"/>
                </a:lnTo>
                <a:lnTo>
                  <a:pt x="114363" y="473963"/>
                </a:lnTo>
                <a:lnTo>
                  <a:pt x="157734" y="498474"/>
                </a:lnTo>
                <a:lnTo>
                  <a:pt x="182181" y="506348"/>
                </a:lnTo>
                <a:lnTo>
                  <a:pt x="194017" y="511047"/>
                </a:lnTo>
                <a:lnTo>
                  <a:pt x="206629" y="512698"/>
                </a:lnTo>
                <a:lnTo>
                  <a:pt x="219252" y="514984"/>
                </a:lnTo>
                <a:lnTo>
                  <a:pt x="231876" y="517397"/>
                </a:lnTo>
                <a:lnTo>
                  <a:pt x="246062" y="518159"/>
                </a:lnTo>
                <a:lnTo>
                  <a:pt x="272884" y="518159"/>
                </a:lnTo>
                <a:lnTo>
                  <a:pt x="285495" y="517397"/>
                </a:lnTo>
                <a:lnTo>
                  <a:pt x="311531" y="512698"/>
                </a:lnTo>
                <a:lnTo>
                  <a:pt x="323354" y="511047"/>
                </a:lnTo>
                <a:lnTo>
                  <a:pt x="335978" y="506348"/>
                </a:lnTo>
                <a:lnTo>
                  <a:pt x="360425" y="498474"/>
                </a:lnTo>
                <a:lnTo>
                  <a:pt x="379465" y="488949"/>
                </a:lnTo>
                <a:lnTo>
                  <a:pt x="258686" y="488949"/>
                </a:lnTo>
                <a:lnTo>
                  <a:pt x="235813" y="487425"/>
                </a:lnTo>
                <a:lnTo>
                  <a:pt x="190855" y="478662"/>
                </a:lnTo>
                <a:lnTo>
                  <a:pt x="149847" y="461390"/>
                </a:lnTo>
                <a:lnTo>
                  <a:pt x="113563" y="436879"/>
                </a:lnTo>
                <a:lnTo>
                  <a:pt x="82016" y="404621"/>
                </a:lnTo>
                <a:lnTo>
                  <a:pt x="57569" y="369061"/>
                </a:lnTo>
                <a:lnTo>
                  <a:pt x="39433" y="327278"/>
                </a:lnTo>
                <a:lnTo>
                  <a:pt x="30759" y="283082"/>
                </a:lnTo>
                <a:lnTo>
                  <a:pt x="29971" y="259460"/>
                </a:lnTo>
                <a:lnTo>
                  <a:pt x="30759" y="235076"/>
                </a:lnTo>
                <a:lnTo>
                  <a:pt x="39433" y="190880"/>
                </a:lnTo>
                <a:lnTo>
                  <a:pt x="57569" y="149859"/>
                </a:lnTo>
                <a:lnTo>
                  <a:pt x="82016" y="113537"/>
                </a:lnTo>
                <a:lnTo>
                  <a:pt x="113563" y="82041"/>
                </a:lnTo>
                <a:lnTo>
                  <a:pt x="149847" y="57530"/>
                </a:lnTo>
                <a:lnTo>
                  <a:pt x="190855" y="40258"/>
                </a:lnTo>
                <a:lnTo>
                  <a:pt x="235813" y="30733"/>
                </a:lnTo>
                <a:lnTo>
                  <a:pt x="258686" y="29971"/>
                </a:lnTo>
                <a:lnTo>
                  <a:pt x="380875" y="29971"/>
                </a:lnTo>
                <a:lnTo>
                  <a:pt x="360425" y="20446"/>
                </a:lnTo>
                <a:lnTo>
                  <a:pt x="335978" y="11810"/>
                </a:lnTo>
                <a:lnTo>
                  <a:pt x="323354" y="7873"/>
                </a:lnTo>
                <a:lnTo>
                  <a:pt x="311531" y="5460"/>
                </a:lnTo>
                <a:lnTo>
                  <a:pt x="298907" y="3174"/>
                </a:lnTo>
                <a:lnTo>
                  <a:pt x="272884" y="0"/>
                </a:lnTo>
                <a:close/>
              </a:path>
              <a:path w="518159" h="518160">
                <a:moveTo>
                  <a:pt x="380875" y="29971"/>
                </a:moveTo>
                <a:lnTo>
                  <a:pt x="258686" y="29971"/>
                </a:lnTo>
                <a:lnTo>
                  <a:pt x="282346" y="30733"/>
                </a:lnTo>
                <a:lnTo>
                  <a:pt x="305219" y="33908"/>
                </a:lnTo>
                <a:lnTo>
                  <a:pt x="348589" y="48132"/>
                </a:lnTo>
                <a:lnTo>
                  <a:pt x="387235" y="69341"/>
                </a:lnTo>
                <a:lnTo>
                  <a:pt x="421944" y="97027"/>
                </a:lnTo>
                <a:lnTo>
                  <a:pt x="449541" y="130936"/>
                </a:lnTo>
                <a:lnTo>
                  <a:pt x="470839" y="169544"/>
                </a:lnTo>
                <a:lnTo>
                  <a:pt x="484250" y="212978"/>
                </a:lnTo>
                <a:lnTo>
                  <a:pt x="488975" y="259460"/>
                </a:lnTo>
                <a:lnTo>
                  <a:pt x="487400" y="283082"/>
                </a:lnTo>
                <a:lnTo>
                  <a:pt x="477939" y="327278"/>
                </a:lnTo>
                <a:lnTo>
                  <a:pt x="461378" y="369061"/>
                </a:lnTo>
                <a:lnTo>
                  <a:pt x="436930" y="404621"/>
                </a:lnTo>
                <a:lnTo>
                  <a:pt x="404596" y="436879"/>
                </a:lnTo>
                <a:lnTo>
                  <a:pt x="369100" y="461390"/>
                </a:lnTo>
                <a:lnTo>
                  <a:pt x="327304" y="478662"/>
                </a:lnTo>
                <a:lnTo>
                  <a:pt x="282346" y="487425"/>
                </a:lnTo>
                <a:lnTo>
                  <a:pt x="258686" y="488949"/>
                </a:lnTo>
                <a:lnTo>
                  <a:pt x="379465" y="488949"/>
                </a:lnTo>
                <a:lnTo>
                  <a:pt x="424306" y="458977"/>
                </a:lnTo>
                <a:lnTo>
                  <a:pt x="459003" y="424306"/>
                </a:lnTo>
                <a:lnTo>
                  <a:pt x="487400" y="382523"/>
                </a:lnTo>
                <a:lnTo>
                  <a:pt x="506323" y="335914"/>
                </a:lnTo>
                <a:lnTo>
                  <a:pt x="517372" y="285495"/>
                </a:lnTo>
                <a:lnTo>
                  <a:pt x="518159" y="272922"/>
                </a:lnTo>
                <a:lnTo>
                  <a:pt x="518159" y="246125"/>
                </a:lnTo>
                <a:lnTo>
                  <a:pt x="512635" y="206628"/>
                </a:lnTo>
                <a:lnTo>
                  <a:pt x="498436" y="157733"/>
                </a:lnTo>
                <a:lnTo>
                  <a:pt x="473989" y="114299"/>
                </a:lnTo>
                <a:lnTo>
                  <a:pt x="441655" y="76453"/>
                </a:lnTo>
                <a:lnTo>
                  <a:pt x="403796" y="44957"/>
                </a:lnTo>
                <a:lnTo>
                  <a:pt x="382511" y="30733"/>
                </a:lnTo>
                <a:lnTo>
                  <a:pt x="380875" y="29971"/>
                </a:lnTo>
                <a:close/>
              </a:path>
            </a:pathLst>
          </a:custGeom>
          <a:solidFill>
            <a:srgbClr val="FCD200"/>
          </a:solidFill>
        </p:spPr>
        <p:txBody>
          <a:bodyPr wrap="square" lIns="0" tIns="0" rIns="0" bIns="0" rtlCol="0"/>
          <a:lstStyle/>
          <a:p>
            <a:endParaRPr/>
          </a:p>
        </p:txBody>
      </p:sp>
      <p:sp>
        <p:nvSpPr>
          <p:cNvPr id="8" name="object 8"/>
          <p:cNvSpPr/>
          <p:nvPr/>
        </p:nvSpPr>
        <p:spPr>
          <a:xfrm>
            <a:off x="640080" y="4135120"/>
            <a:ext cx="30480" cy="10160"/>
          </a:xfrm>
          <a:custGeom>
            <a:avLst/>
            <a:gdLst/>
            <a:ahLst/>
            <a:cxnLst/>
            <a:rect l="l" t="t" r="r" b="b"/>
            <a:pathLst>
              <a:path w="30479" h="10160">
                <a:moveTo>
                  <a:pt x="25400" y="0"/>
                </a:moveTo>
                <a:lnTo>
                  <a:pt x="5079" y="0"/>
                </a:lnTo>
                <a:lnTo>
                  <a:pt x="2171" y="1650"/>
                </a:lnTo>
                <a:lnTo>
                  <a:pt x="723" y="3174"/>
                </a:lnTo>
                <a:lnTo>
                  <a:pt x="0" y="5333"/>
                </a:lnTo>
                <a:lnTo>
                  <a:pt x="723" y="6476"/>
                </a:lnTo>
                <a:lnTo>
                  <a:pt x="2171" y="8508"/>
                </a:lnTo>
                <a:lnTo>
                  <a:pt x="5079" y="9651"/>
                </a:lnTo>
                <a:lnTo>
                  <a:pt x="6527" y="10159"/>
                </a:lnTo>
                <a:lnTo>
                  <a:pt x="23228" y="10159"/>
                </a:lnTo>
                <a:lnTo>
                  <a:pt x="25400" y="9651"/>
                </a:lnTo>
                <a:lnTo>
                  <a:pt x="28308" y="8508"/>
                </a:lnTo>
                <a:lnTo>
                  <a:pt x="29032" y="6476"/>
                </a:lnTo>
                <a:lnTo>
                  <a:pt x="30479" y="5333"/>
                </a:lnTo>
                <a:lnTo>
                  <a:pt x="29032" y="3174"/>
                </a:lnTo>
                <a:lnTo>
                  <a:pt x="28308" y="1650"/>
                </a:lnTo>
                <a:lnTo>
                  <a:pt x="25400" y="0"/>
                </a:lnTo>
                <a:close/>
              </a:path>
            </a:pathLst>
          </a:custGeom>
          <a:solidFill>
            <a:srgbClr val="FCD200"/>
          </a:solidFill>
        </p:spPr>
        <p:txBody>
          <a:bodyPr wrap="square" lIns="0" tIns="0" rIns="0" bIns="0" rtlCol="0"/>
          <a:lstStyle/>
          <a:p>
            <a:endParaRPr/>
          </a:p>
        </p:txBody>
      </p:sp>
      <p:sp>
        <p:nvSpPr>
          <p:cNvPr id="9" name="object 9"/>
          <p:cNvSpPr/>
          <p:nvPr/>
        </p:nvSpPr>
        <p:spPr>
          <a:xfrm>
            <a:off x="680719" y="4053840"/>
            <a:ext cx="20320" cy="20320"/>
          </a:xfrm>
          <a:custGeom>
            <a:avLst/>
            <a:gdLst/>
            <a:ahLst/>
            <a:cxnLst/>
            <a:rect l="l" t="t" r="r" b="b"/>
            <a:pathLst>
              <a:path w="20320" h="20320">
                <a:moveTo>
                  <a:pt x="8128" y="0"/>
                </a:moveTo>
                <a:lnTo>
                  <a:pt x="4064" y="0"/>
                </a:lnTo>
                <a:lnTo>
                  <a:pt x="2324" y="1905"/>
                </a:lnTo>
                <a:lnTo>
                  <a:pt x="1155" y="3048"/>
                </a:lnTo>
                <a:lnTo>
                  <a:pt x="0" y="5587"/>
                </a:lnTo>
                <a:lnTo>
                  <a:pt x="1155" y="7366"/>
                </a:lnTo>
                <a:lnTo>
                  <a:pt x="2324" y="9906"/>
                </a:lnTo>
                <a:lnTo>
                  <a:pt x="11036" y="19050"/>
                </a:lnTo>
                <a:lnTo>
                  <a:pt x="12776" y="20320"/>
                </a:lnTo>
                <a:lnTo>
                  <a:pt x="17411" y="20320"/>
                </a:lnTo>
                <a:lnTo>
                  <a:pt x="18580" y="19050"/>
                </a:lnTo>
                <a:lnTo>
                  <a:pt x="19735" y="17272"/>
                </a:lnTo>
                <a:lnTo>
                  <a:pt x="20320" y="14732"/>
                </a:lnTo>
                <a:lnTo>
                  <a:pt x="19735" y="12318"/>
                </a:lnTo>
                <a:lnTo>
                  <a:pt x="18580" y="10414"/>
                </a:lnTo>
                <a:lnTo>
                  <a:pt x="9283" y="1905"/>
                </a:lnTo>
                <a:lnTo>
                  <a:pt x="8128" y="0"/>
                </a:lnTo>
                <a:close/>
              </a:path>
            </a:pathLst>
          </a:custGeom>
          <a:solidFill>
            <a:srgbClr val="FCD200"/>
          </a:solidFill>
        </p:spPr>
        <p:txBody>
          <a:bodyPr wrap="square" lIns="0" tIns="0" rIns="0" bIns="0" rtlCol="0"/>
          <a:lstStyle/>
          <a:p>
            <a:endParaRPr/>
          </a:p>
        </p:txBody>
      </p:sp>
      <p:sp>
        <p:nvSpPr>
          <p:cNvPr id="10" name="object 10"/>
          <p:cNvSpPr/>
          <p:nvPr/>
        </p:nvSpPr>
        <p:spPr>
          <a:xfrm>
            <a:off x="762000" y="4013200"/>
            <a:ext cx="10160" cy="30480"/>
          </a:xfrm>
          <a:custGeom>
            <a:avLst/>
            <a:gdLst/>
            <a:ahLst/>
            <a:cxnLst/>
            <a:rect l="l" t="t" r="r" b="b"/>
            <a:pathLst>
              <a:path w="10159" h="30479">
                <a:moveTo>
                  <a:pt x="7340" y="0"/>
                </a:moveTo>
                <a:lnTo>
                  <a:pt x="3390" y="0"/>
                </a:lnTo>
                <a:lnTo>
                  <a:pt x="1130" y="1524"/>
                </a:lnTo>
                <a:lnTo>
                  <a:pt x="558" y="3810"/>
                </a:lnTo>
                <a:lnTo>
                  <a:pt x="0" y="6857"/>
                </a:lnTo>
                <a:lnTo>
                  <a:pt x="0" y="22860"/>
                </a:lnTo>
                <a:lnTo>
                  <a:pt x="558" y="25907"/>
                </a:lnTo>
                <a:lnTo>
                  <a:pt x="1130" y="28193"/>
                </a:lnTo>
                <a:lnTo>
                  <a:pt x="3390" y="28956"/>
                </a:lnTo>
                <a:lnTo>
                  <a:pt x="5079" y="30480"/>
                </a:lnTo>
                <a:lnTo>
                  <a:pt x="7340" y="28956"/>
                </a:lnTo>
                <a:lnTo>
                  <a:pt x="9029" y="28193"/>
                </a:lnTo>
                <a:lnTo>
                  <a:pt x="10159" y="25907"/>
                </a:lnTo>
                <a:lnTo>
                  <a:pt x="10159" y="3810"/>
                </a:lnTo>
                <a:lnTo>
                  <a:pt x="9029" y="1524"/>
                </a:lnTo>
                <a:lnTo>
                  <a:pt x="7340" y="0"/>
                </a:lnTo>
                <a:close/>
              </a:path>
            </a:pathLst>
          </a:custGeom>
          <a:solidFill>
            <a:srgbClr val="FCD200"/>
          </a:solidFill>
        </p:spPr>
        <p:txBody>
          <a:bodyPr wrap="square" lIns="0" tIns="0" rIns="0" bIns="0" rtlCol="0"/>
          <a:lstStyle/>
          <a:p>
            <a:endParaRPr/>
          </a:p>
        </p:txBody>
      </p:sp>
      <p:sp>
        <p:nvSpPr>
          <p:cNvPr id="11" name="object 11"/>
          <p:cNvSpPr/>
          <p:nvPr/>
        </p:nvSpPr>
        <p:spPr>
          <a:xfrm>
            <a:off x="833119" y="4053840"/>
            <a:ext cx="30480" cy="20320"/>
          </a:xfrm>
          <a:custGeom>
            <a:avLst/>
            <a:gdLst/>
            <a:ahLst/>
            <a:cxnLst/>
            <a:rect l="l" t="t" r="r" b="b"/>
            <a:pathLst>
              <a:path w="30480" h="20320">
                <a:moveTo>
                  <a:pt x="25996" y="0"/>
                </a:moveTo>
                <a:lnTo>
                  <a:pt x="19723" y="0"/>
                </a:lnTo>
                <a:lnTo>
                  <a:pt x="16141" y="1905"/>
                </a:lnTo>
                <a:lnTo>
                  <a:pt x="2692" y="10414"/>
                </a:lnTo>
                <a:lnTo>
                  <a:pt x="0" y="12318"/>
                </a:lnTo>
                <a:lnTo>
                  <a:pt x="0" y="17272"/>
                </a:lnTo>
                <a:lnTo>
                  <a:pt x="2692" y="19050"/>
                </a:lnTo>
                <a:lnTo>
                  <a:pt x="5384" y="20320"/>
                </a:lnTo>
                <a:lnTo>
                  <a:pt x="10756" y="20320"/>
                </a:lnTo>
                <a:lnTo>
                  <a:pt x="14338" y="19050"/>
                </a:lnTo>
                <a:lnTo>
                  <a:pt x="27787" y="9906"/>
                </a:lnTo>
                <a:lnTo>
                  <a:pt x="30480" y="7366"/>
                </a:lnTo>
                <a:lnTo>
                  <a:pt x="30480" y="3048"/>
                </a:lnTo>
                <a:lnTo>
                  <a:pt x="27787" y="1905"/>
                </a:lnTo>
                <a:lnTo>
                  <a:pt x="25996" y="0"/>
                </a:lnTo>
                <a:close/>
              </a:path>
            </a:pathLst>
          </a:custGeom>
          <a:solidFill>
            <a:srgbClr val="FCD200"/>
          </a:solidFill>
        </p:spPr>
        <p:txBody>
          <a:bodyPr wrap="square" lIns="0" tIns="0" rIns="0" bIns="0" rtlCol="0"/>
          <a:lstStyle/>
          <a:p>
            <a:endParaRPr/>
          </a:p>
        </p:txBody>
      </p:sp>
      <p:sp>
        <p:nvSpPr>
          <p:cNvPr id="12" name="object 12"/>
          <p:cNvSpPr/>
          <p:nvPr/>
        </p:nvSpPr>
        <p:spPr>
          <a:xfrm>
            <a:off x="863600" y="4135120"/>
            <a:ext cx="30480" cy="10160"/>
          </a:xfrm>
          <a:custGeom>
            <a:avLst/>
            <a:gdLst/>
            <a:ahLst/>
            <a:cxnLst/>
            <a:rect l="l" t="t" r="r" b="b"/>
            <a:pathLst>
              <a:path w="30480" h="10160">
                <a:moveTo>
                  <a:pt x="26669" y="0"/>
                </a:moveTo>
                <a:lnTo>
                  <a:pt x="3809" y="0"/>
                </a:lnTo>
                <a:lnTo>
                  <a:pt x="2286" y="1650"/>
                </a:lnTo>
                <a:lnTo>
                  <a:pt x="762" y="3174"/>
                </a:lnTo>
                <a:lnTo>
                  <a:pt x="0" y="5333"/>
                </a:lnTo>
                <a:lnTo>
                  <a:pt x="762" y="6476"/>
                </a:lnTo>
                <a:lnTo>
                  <a:pt x="2286" y="8508"/>
                </a:lnTo>
                <a:lnTo>
                  <a:pt x="3809" y="9651"/>
                </a:lnTo>
                <a:lnTo>
                  <a:pt x="6858" y="10159"/>
                </a:lnTo>
                <a:lnTo>
                  <a:pt x="23621" y="10159"/>
                </a:lnTo>
                <a:lnTo>
                  <a:pt x="26669" y="9651"/>
                </a:lnTo>
                <a:lnTo>
                  <a:pt x="28956" y="8508"/>
                </a:lnTo>
                <a:lnTo>
                  <a:pt x="30480" y="6476"/>
                </a:lnTo>
                <a:lnTo>
                  <a:pt x="30480" y="3174"/>
                </a:lnTo>
                <a:lnTo>
                  <a:pt x="28956" y="1650"/>
                </a:lnTo>
                <a:lnTo>
                  <a:pt x="26669" y="0"/>
                </a:lnTo>
                <a:close/>
              </a:path>
            </a:pathLst>
          </a:custGeom>
          <a:solidFill>
            <a:srgbClr val="FCD200"/>
          </a:solidFill>
        </p:spPr>
        <p:txBody>
          <a:bodyPr wrap="square" lIns="0" tIns="0" rIns="0" bIns="0" rtlCol="0"/>
          <a:lstStyle/>
          <a:p>
            <a:endParaRPr/>
          </a:p>
        </p:txBody>
      </p:sp>
      <p:sp>
        <p:nvSpPr>
          <p:cNvPr id="13" name="object 13"/>
          <p:cNvSpPr/>
          <p:nvPr/>
        </p:nvSpPr>
        <p:spPr>
          <a:xfrm>
            <a:off x="690880" y="4064000"/>
            <a:ext cx="152400" cy="162560"/>
          </a:xfrm>
          <a:custGeom>
            <a:avLst/>
            <a:gdLst/>
            <a:ahLst/>
            <a:cxnLst/>
            <a:rect l="l" t="t" r="r" b="b"/>
            <a:pathLst>
              <a:path w="152400" h="162560">
                <a:moveTo>
                  <a:pt x="82829" y="0"/>
                </a:moveTo>
                <a:lnTo>
                  <a:pt x="67919" y="0"/>
                </a:lnTo>
                <a:lnTo>
                  <a:pt x="61290" y="888"/>
                </a:lnTo>
                <a:lnTo>
                  <a:pt x="22364" y="22479"/>
                </a:lnTo>
                <a:lnTo>
                  <a:pt x="13246" y="33400"/>
                </a:lnTo>
                <a:lnTo>
                  <a:pt x="8280" y="40005"/>
                </a:lnTo>
                <a:lnTo>
                  <a:pt x="4965" y="46736"/>
                </a:lnTo>
                <a:lnTo>
                  <a:pt x="3314" y="54229"/>
                </a:lnTo>
                <a:lnTo>
                  <a:pt x="825" y="61722"/>
                </a:lnTo>
                <a:lnTo>
                  <a:pt x="0" y="69214"/>
                </a:lnTo>
                <a:lnTo>
                  <a:pt x="0" y="77469"/>
                </a:lnTo>
                <a:lnTo>
                  <a:pt x="12420" y="118363"/>
                </a:lnTo>
                <a:lnTo>
                  <a:pt x="43903" y="146685"/>
                </a:lnTo>
                <a:lnTo>
                  <a:pt x="43903" y="160019"/>
                </a:lnTo>
                <a:lnTo>
                  <a:pt x="45554" y="160908"/>
                </a:lnTo>
                <a:lnTo>
                  <a:pt x="47205" y="162560"/>
                </a:lnTo>
                <a:lnTo>
                  <a:pt x="104355" y="162560"/>
                </a:lnTo>
                <a:lnTo>
                  <a:pt x="105194" y="160908"/>
                </a:lnTo>
                <a:lnTo>
                  <a:pt x="106845" y="160019"/>
                </a:lnTo>
                <a:lnTo>
                  <a:pt x="107670" y="157606"/>
                </a:lnTo>
                <a:lnTo>
                  <a:pt x="107670" y="146685"/>
                </a:lnTo>
                <a:lnTo>
                  <a:pt x="116789" y="140843"/>
                </a:lnTo>
                <a:lnTo>
                  <a:pt x="125895" y="134238"/>
                </a:lnTo>
                <a:lnTo>
                  <a:pt x="149085" y="98425"/>
                </a:lnTo>
                <a:lnTo>
                  <a:pt x="152400" y="77469"/>
                </a:lnTo>
                <a:lnTo>
                  <a:pt x="152400" y="69214"/>
                </a:lnTo>
                <a:lnTo>
                  <a:pt x="149910" y="61722"/>
                </a:lnTo>
                <a:lnTo>
                  <a:pt x="149085" y="54229"/>
                </a:lnTo>
                <a:lnTo>
                  <a:pt x="145770" y="46736"/>
                </a:lnTo>
                <a:lnTo>
                  <a:pt x="143294" y="40005"/>
                </a:lnTo>
                <a:lnTo>
                  <a:pt x="139153" y="33400"/>
                </a:lnTo>
                <a:lnTo>
                  <a:pt x="134175" y="28320"/>
                </a:lnTo>
                <a:lnTo>
                  <a:pt x="130035" y="22479"/>
                </a:lnTo>
                <a:lnTo>
                  <a:pt x="124244" y="18287"/>
                </a:lnTo>
                <a:lnTo>
                  <a:pt x="91109" y="888"/>
                </a:lnTo>
                <a:lnTo>
                  <a:pt x="82829" y="0"/>
                </a:lnTo>
                <a:close/>
              </a:path>
            </a:pathLst>
          </a:custGeom>
          <a:solidFill>
            <a:srgbClr val="FCD200"/>
          </a:solidFill>
        </p:spPr>
        <p:txBody>
          <a:bodyPr wrap="square" lIns="0" tIns="0" rIns="0" bIns="0" rtlCol="0"/>
          <a:lstStyle/>
          <a:p>
            <a:endParaRPr/>
          </a:p>
        </p:txBody>
      </p:sp>
      <p:sp>
        <p:nvSpPr>
          <p:cNvPr id="14" name="object 14"/>
          <p:cNvSpPr/>
          <p:nvPr/>
        </p:nvSpPr>
        <p:spPr>
          <a:xfrm>
            <a:off x="741680" y="4236720"/>
            <a:ext cx="60960" cy="10160"/>
          </a:xfrm>
          <a:custGeom>
            <a:avLst/>
            <a:gdLst/>
            <a:ahLst/>
            <a:cxnLst/>
            <a:rect l="l" t="t" r="r" b="b"/>
            <a:pathLst>
              <a:path w="60959" h="10160">
                <a:moveTo>
                  <a:pt x="57797" y="0"/>
                </a:moveTo>
                <a:lnTo>
                  <a:pt x="3162" y="0"/>
                </a:lnTo>
                <a:lnTo>
                  <a:pt x="1587" y="888"/>
                </a:lnTo>
                <a:lnTo>
                  <a:pt x="0" y="2793"/>
                </a:lnTo>
                <a:lnTo>
                  <a:pt x="0" y="6476"/>
                </a:lnTo>
                <a:lnTo>
                  <a:pt x="1587" y="8254"/>
                </a:lnTo>
                <a:lnTo>
                  <a:pt x="3162" y="10159"/>
                </a:lnTo>
                <a:lnTo>
                  <a:pt x="57797" y="10159"/>
                </a:lnTo>
                <a:lnTo>
                  <a:pt x="58585" y="8254"/>
                </a:lnTo>
                <a:lnTo>
                  <a:pt x="60172" y="6476"/>
                </a:lnTo>
                <a:lnTo>
                  <a:pt x="60960" y="4571"/>
                </a:lnTo>
                <a:lnTo>
                  <a:pt x="60172" y="2793"/>
                </a:lnTo>
                <a:lnTo>
                  <a:pt x="58585" y="888"/>
                </a:lnTo>
                <a:lnTo>
                  <a:pt x="57797" y="0"/>
                </a:lnTo>
                <a:close/>
              </a:path>
            </a:pathLst>
          </a:custGeom>
          <a:solidFill>
            <a:srgbClr val="FCD200"/>
          </a:solidFill>
        </p:spPr>
        <p:txBody>
          <a:bodyPr wrap="square" lIns="0" tIns="0" rIns="0" bIns="0" rtlCol="0"/>
          <a:lstStyle/>
          <a:p>
            <a:endParaRPr/>
          </a:p>
        </p:txBody>
      </p:sp>
      <p:sp>
        <p:nvSpPr>
          <p:cNvPr id="15" name="object 15"/>
          <p:cNvSpPr/>
          <p:nvPr/>
        </p:nvSpPr>
        <p:spPr>
          <a:xfrm>
            <a:off x="751840" y="4257040"/>
            <a:ext cx="30480" cy="10160"/>
          </a:xfrm>
          <a:custGeom>
            <a:avLst/>
            <a:gdLst/>
            <a:ahLst/>
            <a:cxnLst/>
            <a:rect l="l" t="t" r="r" b="b"/>
            <a:pathLst>
              <a:path w="30479" h="10160">
                <a:moveTo>
                  <a:pt x="25717" y="0"/>
                </a:moveTo>
                <a:lnTo>
                  <a:pt x="4762" y="0"/>
                </a:lnTo>
                <a:lnTo>
                  <a:pt x="3809" y="889"/>
                </a:lnTo>
                <a:lnTo>
                  <a:pt x="952" y="2793"/>
                </a:lnTo>
                <a:lnTo>
                  <a:pt x="952" y="3683"/>
                </a:lnTo>
                <a:lnTo>
                  <a:pt x="0" y="5587"/>
                </a:lnTo>
                <a:lnTo>
                  <a:pt x="952" y="7366"/>
                </a:lnTo>
                <a:lnTo>
                  <a:pt x="952" y="9271"/>
                </a:lnTo>
                <a:lnTo>
                  <a:pt x="3809" y="10160"/>
                </a:lnTo>
                <a:lnTo>
                  <a:pt x="27622" y="10160"/>
                </a:lnTo>
                <a:lnTo>
                  <a:pt x="29527" y="9271"/>
                </a:lnTo>
                <a:lnTo>
                  <a:pt x="30479" y="7366"/>
                </a:lnTo>
                <a:lnTo>
                  <a:pt x="30479" y="3683"/>
                </a:lnTo>
                <a:lnTo>
                  <a:pt x="29527" y="2793"/>
                </a:lnTo>
                <a:lnTo>
                  <a:pt x="27622" y="889"/>
                </a:lnTo>
                <a:lnTo>
                  <a:pt x="25717" y="0"/>
                </a:lnTo>
                <a:close/>
              </a:path>
            </a:pathLst>
          </a:custGeom>
          <a:solidFill>
            <a:srgbClr val="FCD200"/>
          </a:solidFill>
        </p:spPr>
        <p:txBody>
          <a:bodyPr wrap="square" lIns="0" tIns="0" rIns="0" bIns="0" rtlCol="0"/>
          <a:lstStyle/>
          <a:p>
            <a:endParaRPr/>
          </a:p>
        </p:txBody>
      </p:sp>
      <p:sp>
        <p:nvSpPr>
          <p:cNvPr id="16" name="object 16"/>
          <p:cNvSpPr txBox="1"/>
          <p:nvPr/>
        </p:nvSpPr>
        <p:spPr>
          <a:xfrm>
            <a:off x="1107439" y="2581401"/>
            <a:ext cx="1503045" cy="2439963"/>
          </a:xfrm>
          <a:prstGeom prst="rect">
            <a:avLst/>
          </a:prstGeom>
        </p:spPr>
        <p:txBody>
          <a:bodyPr vert="horz" wrap="square" lIns="0" tIns="63500" rIns="0" bIns="0" rtlCol="0">
            <a:spAutoFit/>
          </a:bodyPr>
          <a:lstStyle/>
          <a:p>
            <a:pPr marL="246379" indent="-234315">
              <a:lnSpc>
                <a:spcPct val="100000"/>
              </a:lnSpc>
              <a:spcBef>
                <a:spcPts val="500"/>
              </a:spcBef>
              <a:buClr>
                <a:srgbClr val="787878"/>
              </a:buClr>
              <a:buSzPct val="70833"/>
              <a:buAutoNum type="arabicPeriod"/>
              <a:tabLst>
                <a:tab pos="246379" algn="l"/>
                <a:tab pos="247015" algn="l"/>
              </a:tabLst>
            </a:pPr>
            <a:r>
              <a:rPr sz="1200" spc="-125" dirty="0">
                <a:latin typeface="Lucida Sans" panose="020B0602030504020204" pitchFamily="34" charset="77"/>
                <a:cs typeface="Arial Black"/>
              </a:rPr>
              <a:t>App</a:t>
            </a:r>
            <a:r>
              <a:rPr sz="1200" spc="-190" dirty="0">
                <a:latin typeface="Lucida Sans" panose="020B0602030504020204" pitchFamily="34" charset="77"/>
                <a:cs typeface="Arial Black"/>
              </a:rPr>
              <a:t> </a:t>
            </a:r>
            <a:r>
              <a:rPr sz="1200" spc="-120" dirty="0">
                <a:latin typeface="Lucida Sans" panose="020B0602030504020204" pitchFamily="34" charset="77"/>
                <a:cs typeface="Arial Black"/>
              </a:rPr>
              <a:t>launcher</a:t>
            </a:r>
            <a:endParaRPr sz="1200" dirty="0">
              <a:latin typeface="Lucida Sans" panose="020B0602030504020204" pitchFamily="34" charset="77"/>
              <a:cs typeface="Arial Black"/>
            </a:endParaRPr>
          </a:p>
          <a:p>
            <a:pPr marL="246379" indent="-234315">
              <a:lnSpc>
                <a:spcPct val="100000"/>
              </a:lnSpc>
              <a:spcBef>
                <a:spcPts val="405"/>
              </a:spcBef>
              <a:buClr>
                <a:srgbClr val="787878"/>
              </a:buClr>
              <a:buSzPct val="70833"/>
              <a:buAutoNum type="arabicPeriod"/>
              <a:tabLst>
                <a:tab pos="246379" algn="l"/>
                <a:tab pos="247015" algn="l"/>
              </a:tabLst>
            </a:pPr>
            <a:r>
              <a:rPr sz="1200" spc="-180" dirty="0">
                <a:latin typeface="Lucida Sans" panose="020B0602030504020204" pitchFamily="34" charset="77"/>
                <a:cs typeface="Arial Black"/>
              </a:rPr>
              <a:t>Tabs</a:t>
            </a:r>
            <a:endParaRPr sz="1200" dirty="0">
              <a:latin typeface="Lucida Sans" panose="020B0602030504020204" pitchFamily="34" charset="77"/>
              <a:cs typeface="Arial Black"/>
            </a:endParaRPr>
          </a:p>
          <a:p>
            <a:pPr marL="246379" indent="-234315">
              <a:lnSpc>
                <a:spcPct val="100000"/>
              </a:lnSpc>
              <a:spcBef>
                <a:spcPts val="400"/>
              </a:spcBef>
              <a:buClr>
                <a:srgbClr val="787878"/>
              </a:buClr>
              <a:buSzPct val="70833"/>
              <a:buAutoNum type="arabicPeriod"/>
              <a:tabLst>
                <a:tab pos="246379" algn="l"/>
                <a:tab pos="247015" algn="l"/>
              </a:tabLst>
            </a:pPr>
            <a:r>
              <a:rPr sz="1200" spc="-110" dirty="0">
                <a:latin typeface="Lucida Sans" panose="020B0602030504020204" pitchFamily="34" charset="77"/>
                <a:cs typeface="Arial Black"/>
              </a:rPr>
              <a:t>Global</a:t>
            </a:r>
            <a:r>
              <a:rPr sz="1200" spc="-155" dirty="0">
                <a:latin typeface="Lucida Sans" panose="020B0602030504020204" pitchFamily="34" charset="77"/>
                <a:cs typeface="Arial Black"/>
              </a:rPr>
              <a:t> </a:t>
            </a:r>
            <a:r>
              <a:rPr sz="1200" spc="-145" dirty="0">
                <a:latin typeface="Lucida Sans" panose="020B0602030504020204" pitchFamily="34" charset="77"/>
                <a:cs typeface="Arial Black"/>
              </a:rPr>
              <a:t>search</a:t>
            </a:r>
            <a:endParaRPr sz="1200" dirty="0">
              <a:latin typeface="Lucida Sans" panose="020B0602030504020204" pitchFamily="34" charset="77"/>
              <a:cs typeface="Arial Black"/>
            </a:endParaRPr>
          </a:p>
          <a:p>
            <a:pPr marL="246379" indent="-234315">
              <a:lnSpc>
                <a:spcPct val="100000"/>
              </a:lnSpc>
              <a:spcBef>
                <a:spcPts val="405"/>
              </a:spcBef>
              <a:buClr>
                <a:srgbClr val="787878"/>
              </a:buClr>
              <a:buSzPct val="70833"/>
              <a:buAutoNum type="arabicPeriod"/>
              <a:tabLst>
                <a:tab pos="246379" algn="l"/>
                <a:tab pos="247015" algn="l"/>
              </a:tabLst>
            </a:pPr>
            <a:r>
              <a:rPr sz="1200" spc="-95" dirty="0">
                <a:latin typeface="Lucida Sans" panose="020B0602030504020204" pitchFamily="34" charset="77"/>
                <a:cs typeface="Arial Black"/>
              </a:rPr>
              <a:t>Profile</a:t>
            </a:r>
            <a:r>
              <a:rPr sz="1200" spc="-200" dirty="0">
                <a:latin typeface="Lucida Sans" panose="020B0602030504020204" pitchFamily="34" charset="77"/>
                <a:cs typeface="Arial Black"/>
              </a:rPr>
              <a:t> </a:t>
            </a:r>
            <a:r>
              <a:rPr sz="1200" spc="-140" dirty="0">
                <a:latin typeface="Lucida Sans" panose="020B0602030504020204" pitchFamily="34" charset="77"/>
                <a:cs typeface="Arial Black"/>
              </a:rPr>
              <a:t>settings</a:t>
            </a:r>
            <a:endParaRPr sz="1200" dirty="0">
              <a:latin typeface="Lucida Sans" panose="020B0602030504020204" pitchFamily="34" charset="77"/>
              <a:cs typeface="Arial Black"/>
            </a:endParaRPr>
          </a:p>
          <a:p>
            <a:pPr>
              <a:lnSpc>
                <a:spcPct val="100000"/>
              </a:lnSpc>
            </a:pPr>
            <a:endParaRPr sz="1600" dirty="0">
              <a:latin typeface="Times New Roman"/>
              <a:cs typeface="Times New Roman"/>
            </a:endParaRPr>
          </a:p>
          <a:p>
            <a:pPr>
              <a:lnSpc>
                <a:spcPct val="100000"/>
              </a:lnSpc>
              <a:spcBef>
                <a:spcPts val="40"/>
              </a:spcBef>
            </a:pPr>
            <a:endParaRPr sz="1600" dirty="0">
              <a:latin typeface="Times New Roman"/>
              <a:cs typeface="Times New Roman"/>
            </a:endParaRPr>
          </a:p>
          <a:p>
            <a:pPr marL="22225">
              <a:lnSpc>
                <a:spcPct val="100000"/>
              </a:lnSpc>
              <a:spcBef>
                <a:spcPts val="5"/>
              </a:spcBef>
            </a:pPr>
            <a:r>
              <a:rPr sz="1850" b="1" spc="-95" dirty="0">
                <a:latin typeface="Lucida Sans"/>
                <a:cs typeface="Lucida Sans"/>
              </a:rPr>
              <a:t>Tip</a:t>
            </a:r>
            <a:endParaRPr sz="1850" dirty="0">
              <a:latin typeface="Lucida Sans"/>
              <a:cs typeface="Lucida Sans"/>
            </a:endParaRPr>
          </a:p>
          <a:p>
            <a:pPr marL="22225" marR="5080">
              <a:lnSpc>
                <a:spcPct val="84900"/>
              </a:lnSpc>
              <a:spcBef>
                <a:spcPts val="645"/>
              </a:spcBef>
            </a:pPr>
            <a:r>
              <a:rPr sz="1200" spc="-100" dirty="0">
                <a:latin typeface="+mj-lt"/>
                <a:cs typeface="Arial Black"/>
              </a:rPr>
              <a:t>No</a:t>
            </a:r>
            <a:r>
              <a:rPr lang="en-US" sz="1200" spc="-100" dirty="0">
                <a:latin typeface="+mj-lt"/>
                <a:cs typeface="Arial Black"/>
              </a:rPr>
              <a:t> </a:t>
            </a:r>
            <a:r>
              <a:rPr sz="1200" spc="-190" dirty="0">
                <a:latin typeface="+mj-lt"/>
                <a:cs typeface="Arial Black"/>
              </a:rPr>
              <a:t> </a:t>
            </a:r>
            <a:r>
              <a:rPr sz="1200" spc="-120" dirty="0">
                <a:latin typeface="+mj-lt"/>
                <a:cs typeface="Arial Black"/>
              </a:rPr>
              <a:t>matte</a:t>
            </a:r>
            <a:r>
              <a:rPr lang="en-US" sz="1200" spc="-120" dirty="0">
                <a:latin typeface="+mj-lt"/>
                <a:cs typeface="Arial Black"/>
              </a:rPr>
              <a:t> </a:t>
            </a:r>
            <a:r>
              <a:rPr sz="1200" spc="-120" dirty="0">
                <a:latin typeface="+mj-lt"/>
                <a:cs typeface="Arial Black"/>
              </a:rPr>
              <a:t>r</a:t>
            </a:r>
            <a:r>
              <a:rPr sz="1200" spc="-190" dirty="0">
                <a:latin typeface="+mj-lt"/>
                <a:cs typeface="Arial Black"/>
              </a:rPr>
              <a:t> </a:t>
            </a:r>
            <a:r>
              <a:rPr sz="1200" spc="-125" dirty="0">
                <a:latin typeface="+mj-lt"/>
                <a:cs typeface="Arial Black"/>
              </a:rPr>
              <a:t>where</a:t>
            </a:r>
            <a:r>
              <a:rPr lang="en-US" sz="1200" spc="-125" dirty="0">
                <a:latin typeface="+mj-lt"/>
                <a:cs typeface="Arial Black"/>
              </a:rPr>
              <a:t> </a:t>
            </a:r>
            <a:r>
              <a:rPr sz="1200" spc="-215" dirty="0">
                <a:latin typeface="+mj-lt"/>
                <a:cs typeface="Arial Black"/>
              </a:rPr>
              <a:t> </a:t>
            </a:r>
            <a:r>
              <a:rPr sz="1200" spc="-85" dirty="0">
                <a:latin typeface="+mj-lt"/>
                <a:cs typeface="Arial Black"/>
              </a:rPr>
              <a:t>y</a:t>
            </a:r>
            <a:r>
              <a:rPr lang="en-US" sz="1200" spc="-85" dirty="0">
                <a:latin typeface="+mj-lt"/>
                <a:cs typeface="Arial Black"/>
              </a:rPr>
              <a:t>o</a:t>
            </a:r>
            <a:r>
              <a:rPr sz="1200" spc="-85" dirty="0">
                <a:latin typeface="+mj-lt"/>
                <a:cs typeface="Arial Black"/>
              </a:rPr>
              <a:t>u  </a:t>
            </a:r>
            <a:r>
              <a:rPr sz="1200" spc="-114" dirty="0">
                <a:latin typeface="+mj-lt"/>
                <a:cs typeface="Arial Black"/>
              </a:rPr>
              <a:t>are </a:t>
            </a:r>
            <a:r>
              <a:rPr lang="en-US" sz="1200" spc="-114" dirty="0">
                <a:latin typeface="+mj-lt"/>
                <a:cs typeface="Arial Black"/>
              </a:rPr>
              <a:t> </a:t>
            </a:r>
            <a:r>
              <a:rPr sz="1200" spc="-75" dirty="0">
                <a:latin typeface="+mj-lt"/>
                <a:cs typeface="Arial Black"/>
              </a:rPr>
              <a:t>in </a:t>
            </a:r>
            <a:r>
              <a:rPr sz="1200" spc="-140" dirty="0">
                <a:latin typeface="+mj-lt"/>
                <a:cs typeface="Arial Black"/>
              </a:rPr>
              <a:t>Salesforce </a:t>
            </a:r>
            <a:r>
              <a:rPr lang="en-US" sz="1200" spc="-140" dirty="0">
                <a:latin typeface="+mj-lt"/>
                <a:cs typeface="Arial Black"/>
              </a:rPr>
              <a:t> </a:t>
            </a:r>
            <a:r>
              <a:rPr sz="1200" spc="-85" dirty="0">
                <a:latin typeface="+mj-lt"/>
                <a:cs typeface="Arial Black"/>
              </a:rPr>
              <a:t>you  </a:t>
            </a:r>
            <a:r>
              <a:rPr sz="1200" spc="-110" dirty="0">
                <a:latin typeface="+mj-lt"/>
                <a:cs typeface="Arial Black"/>
              </a:rPr>
              <a:t>will </a:t>
            </a:r>
            <a:r>
              <a:rPr lang="en-US" sz="1200" spc="-110" dirty="0">
                <a:latin typeface="+mj-lt"/>
                <a:cs typeface="Arial Black"/>
              </a:rPr>
              <a:t> </a:t>
            </a:r>
            <a:r>
              <a:rPr sz="1200" spc="-155" dirty="0">
                <a:latin typeface="+mj-lt"/>
                <a:cs typeface="Arial Black"/>
              </a:rPr>
              <a:t>always </a:t>
            </a:r>
            <a:r>
              <a:rPr lang="en-US" sz="1200" spc="-155" dirty="0">
                <a:latin typeface="+mj-lt"/>
                <a:cs typeface="Arial Black"/>
              </a:rPr>
              <a:t> </a:t>
            </a:r>
            <a:r>
              <a:rPr sz="1200" spc="-120" dirty="0">
                <a:latin typeface="+mj-lt"/>
                <a:cs typeface="Arial Black"/>
              </a:rPr>
              <a:t>have </a:t>
            </a:r>
            <a:r>
              <a:rPr sz="1200" spc="-114" dirty="0">
                <a:latin typeface="+mj-lt"/>
                <a:cs typeface="Arial Black"/>
              </a:rPr>
              <a:t>the  navigation</a:t>
            </a:r>
            <a:r>
              <a:rPr sz="1200" spc="-195" dirty="0">
                <a:latin typeface="+mj-lt"/>
                <a:cs typeface="Arial Black"/>
              </a:rPr>
              <a:t> </a:t>
            </a:r>
            <a:r>
              <a:rPr lang="en-US" sz="1200" spc="-195" dirty="0">
                <a:latin typeface="+mj-lt"/>
                <a:cs typeface="Arial Black"/>
              </a:rPr>
              <a:t> </a:t>
            </a:r>
            <a:r>
              <a:rPr sz="1200" spc="-100" dirty="0">
                <a:latin typeface="+mj-lt"/>
                <a:cs typeface="Arial Black"/>
              </a:rPr>
              <a:t>bar</a:t>
            </a:r>
            <a:r>
              <a:rPr sz="1200" spc="-190" dirty="0">
                <a:latin typeface="+mj-lt"/>
                <a:cs typeface="Arial Black"/>
              </a:rPr>
              <a:t> </a:t>
            </a:r>
            <a:r>
              <a:rPr lang="en-US" sz="1200" spc="-190" dirty="0">
                <a:latin typeface="+mj-lt"/>
                <a:cs typeface="Arial Black"/>
              </a:rPr>
              <a:t> </a:t>
            </a:r>
            <a:r>
              <a:rPr sz="1200" spc="-75" dirty="0">
                <a:latin typeface="+mj-lt"/>
                <a:cs typeface="Arial Black"/>
              </a:rPr>
              <a:t>on</a:t>
            </a:r>
            <a:r>
              <a:rPr lang="en-US" sz="1200" spc="-75" dirty="0">
                <a:latin typeface="+mj-lt"/>
                <a:cs typeface="Arial Black"/>
              </a:rPr>
              <a:t> </a:t>
            </a:r>
            <a:r>
              <a:rPr sz="1200" spc="-190" dirty="0">
                <a:latin typeface="+mj-lt"/>
                <a:cs typeface="Arial Black"/>
              </a:rPr>
              <a:t> </a:t>
            </a:r>
            <a:r>
              <a:rPr sz="1200" spc="-114" dirty="0">
                <a:latin typeface="+mj-lt"/>
                <a:cs typeface="Arial Black"/>
              </a:rPr>
              <a:t>the  </a:t>
            </a:r>
            <a:r>
              <a:rPr sz="1200" spc="-95" dirty="0">
                <a:latin typeface="+mj-lt"/>
                <a:cs typeface="Arial Black"/>
              </a:rPr>
              <a:t>top</a:t>
            </a:r>
            <a:r>
              <a:rPr sz="1200" spc="-185" dirty="0">
                <a:latin typeface="+mj-lt"/>
                <a:cs typeface="Arial Black"/>
              </a:rPr>
              <a:t> </a:t>
            </a:r>
            <a:r>
              <a:rPr lang="en-US" sz="1200" spc="-185" dirty="0">
                <a:latin typeface="+mj-lt"/>
                <a:cs typeface="Arial Black"/>
              </a:rPr>
              <a:t> </a:t>
            </a:r>
            <a:r>
              <a:rPr sz="1200" spc="-75" dirty="0">
                <a:latin typeface="+mj-lt"/>
                <a:cs typeface="Arial Black"/>
              </a:rPr>
              <a:t>of</a:t>
            </a:r>
            <a:r>
              <a:rPr sz="1200" spc="-175" dirty="0">
                <a:latin typeface="+mj-lt"/>
                <a:cs typeface="Arial Black"/>
              </a:rPr>
              <a:t> </a:t>
            </a:r>
            <a:r>
              <a:rPr lang="en-US" sz="1200" spc="-175" dirty="0">
                <a:latin typeface="+mj-lt"/>
                <a:cs typeface="Arial Black"/>
              </a:rPr>
              <a:t> </a:t>
            </a:r>
            <a:r>
              <a:rPr sz="1200" spc="-114" dirty="0">
                <a:latin typeface="+mj-lt"/>
                <a:cs typeface="Arial Black"/>
              </a:rPr>
              <a:t>the</a:t>
            </a:r>
            <a:r>
              <a:rPr sz="1200" spc="-200" dirty="0">
                <a:latin typeface="+mj-lt"/>
                <a:cs typeface="Arial Black"/>
              </a:rPr>
              <a:t> </a:t>
            </a:r>
            <a:r>
              <a:rPr lang="en-US" sz="1200" spc="-200" dirty="0">
                <a:latin typeface="+mj-lt"/>
                <a:cs typeface="Arial Black"/>
              </a:rPr>
              <a:t> </a:t>
            </a:r>
            <a:r>
              <a:rPr sz="1200" spc="-135" dirty="0">
                <a:latin typeface="+mj-lt"/>
                <a:cs typeface="Arial Black"/>
              </a:rPr>
              <a:t>page</a:t>
            </a:r>
            <a:endParaRPr sz="1200" dirty="0">
              <a:latin typeface="+mj-lt"/>
              <a:cs typeface="Arial Black"/>
            </a:endParaRPr>
          </a:p>
        </p:txBody>
      </p:sp>
      <p:sp>
        <p:nvSpPr>
          <p:cNvPr id="17" name="object 17"/>
          <p:cNvSpPr/>
          <p:nvPr/>
        </p:nvSpPr>
        <p:spPr>
          <a:xfrm>
            <a:off x="2804160" y="1666239"/>
            <a:ext cx="8717280" cy="400304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1143787" cy="54927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508378" y="526033"/>
            <a:ext cx="2024888" cy="549275"/>
          </a:xfrm>
          <a:prstGeom prst="rect">
            <a:avLst/>
          </a:prstGeom>
          <a:blipFill>
            <a:blip r:embed="rId4" cstate="print"/>
            <a:stretch>
              <a:fillRect/>
            </a:stretch>
          </a:blipFill>
        </p:spPr>
        <p:txBody>
          <a:bodyPr wrap="square" lIns="0" tIns="0" rIns="0" bIns="0" rtlCol="0"/>
          <a:lstStyle/>
          <a:p>
            <a:endParaRPr/>
          </a:p>
        </p:txBody>
      </p:sp>
      <p:sp>
        <p:nvSpPr>
          <p:cNvPr id="5" name="object 5"/>
          <p:cNvSpPr txBox="1"/>
          <p:nvPr/>
        </p:nvSpPr>
        <p:spPr>
          <a:xfrm>
            <a:off x="580707" y="1054417"/>
            <a:ext cx="2032635" cy="197490"/>
          </a:xfrm>
          <a:prstGeom prst="rect">
            <a:avLst/>
          </a:prstGeom>
        </p:spPr>
        <p:txBody>
          <a:bodyPr vert="horz" wrap="square" lIns="0" tIns="12700" rIns="0" bIns="0" rtlCol="0">
            <a:spAutoFit/>
          </a:bodyPr>
          <a:lstStyle/>
          <a:p>
            <a:pPr marL="12700">
              <a:lnSpc>
                <a:spcPct val="100000"/>
              </a:lnSpc>
              <a:spcBef>
                <a:spcPts val="100"/>
              </a:spcBef>
            </a:pPr>
            <a:r>
              <a:rPr sz="1200" spc="-135" dirty="0">
                <a:latin typeface="Lucida Sans" panose="020B0602030504020204" pitchFamily="34" charset="77"/>
                <a:cs typeface="Arial Black"/>
              </a:rPr>
              <a:t>All</a:t>
            </a:r>
            <a:r>
              <a:rPr sz="1200" spc="-160" dirty="0">
                <a:latin typeface="Lucida Sans" panose="020B0602030504020204" pitchFamily="34" charset="77"/>
                <a:cs typeface="Arial Black"/>
              </a:rPr>
              <a:t> </a:t>
            </a:r>
            <a:r>
              <a:rPr sz="1200" spc="-120" dirty="0">
                <a:latin typeface="Lucida Sans" panose="020B0602030504020204" pitchFamily="34" charset="77"/>
                <a:cs typeface="Arial Black"/>
              </a:rPr>
              <a:t>apps</a:t>
            </a:r>
            <a:r>
              <a:rPr sz="1200" spc="-190" dirty="0">
                <a:latin typeface="Lucida Sans" panose="020B0602030504020204" pitchFamily="34" charset="77"/>
                <a:cs typeface="Arial Black"/>
              </a:rPr>
              <a:t> </a:t>
            </a:r>
            <a:r>
              <a:rPr sz="1200" spc="-105" dirty="0">
                <a:latin typeface="Lucida Sans" panose="020B0602030504020204" pitchFamily="34" charset="77"/>
                <a:cs typeface="Arial Black"/>
              </a:rPr>
              <a:t>and</a:t>
            </a:r>
            <a:r>
              <a:rPr sz="1200" spc="-190" dirty="0">
                <a:latin typeface="Lucida Sans" panose="020B0602030504020204" pitchFamily="34" charset="77"/>
                <a:cs typeface="Arial Black"/>
              </a:rPr>
              <a:t> </a:t>
            </a:r>
            <a:r>
              <a:rPr sz="1200" spc="-125" dirty="0">
                <a:latin typeface="Lucida Sans" panose="020B0602030504020204" pitchFamily="34" charset="77"/>
                <a:cs typeface="Arial Black"/>
              </a:rPr>
              <a:t>items</a:t>
            </a:r>
            <a:r>
              <a:rPr sz="1200" spc="-180" dirty="0">
                <a:latin typeface="Lucida Sans" panose="020B0602030504020204" pitchFamily="34" charset="77"/>
                <a:cs typeface="Arial Black"/>
              </a:rPr>
              <a:t> </a:t>
            </a:r>
            <a:r>
              <a:rPr sz="1200" spc="-135" dirty="0">
                <a:latin typeface="Lucida Sans" panose="020B0602030504020204" pitchFamily="34" charset="77"/>
                <a:cs typeface="Arial Black"/>
              </a:rPr>
              <a:t>at</a:t>
            </a:r>
            <a:r>
              <a:rPr sz="1200" spc="-195" dirty="0">
                <a:latin typeface="Lucida Sans" panose="020B0602030504020204" pitchFamily="34" charset="77"/>
                <a:cs typeface="Arial Black"/>
              </a:rPr>
              <a:t> </a:t>
            </a:r>
            <a:r>
              <a:rPr sz="1200" spc="-135" dirty="0">
                <a:latin typeface="Lucida Sans" panose="020B0602030504020204" pitchFamily="34" charset="77"/>
                <a:cs typeface="Arial Black"/>
              </a:rPr>
              <a:t>a</a:t>
            </a:r>
            <a:r>
              <a:rPr sz="1200" spc="-200" dirty="0">
                <a:latin typeface="Lucida Sans" panose="020B0602030504020204" pitchFamily="34" charset="77"/>
                <a:cs typeface="Arial Black"/>
              </a:rPr>
              <a:t> </a:t>
            </a:r>
            <a:r>
              <a:rPr sz="1200" spc="-145" dirty="0">
                <a:latin typeface="Lucida Sans" panose="020B0602030504020204" pitchFamily="34" charset="77"/>
                <a:cs typeface="Arial Black"/>
              </a:rPr>
              <a:t>glance</a:t>
            </a:r>
            <a:endParaRPr sz="1200">
              <a:latin typeface="Lucida Sans" panose="020B0602030504020204" pitchFamily="34" charset="77"/>
              <a:cs typeface="Arial Black"/>
            </a:endParaRPr>
          </a:p>
        </p:txBody>
      </p:sp>
      <p:sp>
        <p:nvSpPr>
          <p:cNvPr id="6" name="object 6"/>
          <p:cNvSpPr/>
          <p:nvPr/>
        </p:nvSpPr>
        <p:spPr>
          <a:xfrm>
            <a:off x="690880" y="2529839"/>
            <a:ext cx="528320" cy="518159"/>
          </a:xfrm>
          <a:custGeom>
            <a:avLst/>
            <a:gdLst/>
            <a:ahLst/>
            <a:cxnLst/>
            <a:rect l="l" t="t" r="r" b="b"/>
            <a:pathLst>
              <a:path w="528319" h="518160">
                <a:moveTo>
                  <a:pt x="264566" y="0"/>
                </a:moveTo>
                <a:lnTo>
                  <a:pt x="250888" y="762"/>
                </a:lnTo>
                <a:lnTo>
                  <a:pt x="237223" y="2412"/>
                </a:lnTo>
                <a:lnTo>
                  <a:pt x="223545" y="3175"/>
                </a:lnTo>
                <a:lnTo>
                  <a:pt x="185750" y="11811"/>
                </a:lnTo>
                <a:lnTo>
                  <a:pt x="138315" y="31496"/>
                </a:lnTo>
                <a:lnTo>
                  <a:pt x="95694" y="59055"/>
                </a:lnTo>
                <a:lnTo>
                  <a:pt x="60312" y="95250"/>
                </a:lnTo>
                <a:lnTo>
                  <a:pt x="31356" y="136271"/>
                </a:lnTo>
                <a:lnTo>
                  <a:pt x="12065" y="182752"/>
                </a:lnTo>
                <a:lnTo>
                  <a:pt x="7239" y="194563"/>
                </a:lnTo>
                <a:lnTo>
                  <a:pt x="5626" y="207137"/>
                </a:lnTo>
                <a:lnTo>
                  <a:pt x="3213" y="219710"/>
                </a:lnTo>
                <a:lnTo>
                  <a:pt x="800" y="233045"/>
                </a:lnTo>
                <a:lnTo>
                  <a:pt x="0" y="246507"/>
                </a:lnTo>
                <a:lnTo>
                  <a:pt x="0" y="273304"/>
                </a:lnTo>
                <a:lnTo>
                  <a:pt x="800" y="285876"/>
                </a:lnTo>
                <a:lnTo>
                  <a:pt x="5626" y="311023"/>
                </a:lnTo>
                <a:lnTo>
                  <a:pt x="7239" y="323596"/>
                </a:lnTo>
                <a:lnTo>
                  <a:pt x="12065" y="336296"/>
                </a:lnTo>
                <a:lnTo>
                  <a:pt x="20104" y="359918"/>
                </a:lnTo>
                <a:lnTo>
                  <a:pt x="31356" y="382650"/>
                </a:lnTo>
                <a:lnTo>
                  <a:pt x="60312" y="424434"/>
                </a:lnTo>
                <a:lnTo>
                  <a:pt x="95694" y="459105"/>
                </a:lnTo>
                <a:lnTo>
                  <a:pt x="138315" y="486663"/>
                </a:lnTo>
                <a:lnTo>
                  <a:pt x="185750" y="507111"/>
                </a:lnTo>
                <a:lnTo>
                  <a:pt x="223545" y="514985"/>
                </a:lnTo>
                <a:lnTo>
                  <a:pt x="237223" y="517398"/>
                </a:lnTo>
                <a:lnTo>
                  <a:pt x="250888" y="518160"/>
                </a:lnTo>
                <a:lnTo>
                  <a:pt x="277431" y="518160"/>
                </a:lnTo>
                <a:lnTo>
                  <a:pt x="290296" y="517398"/>
                </a:lnTo>
                <a:lnTo>
                  <a:pt x="304774" y="514985"/>
                </a:lnTo>
                <a:lnTo>
                  <a:pt x="317639" y="513461"/>
                </a:lnTo>
                <a:lnTo>
                  <a:pt x="330504" y="510286"/>
                </a:lnTo>
                <a:lnTo>
                  <a:pt x="342569" y="507111"/>
                </a:lnTo>
                <a:lnTo>
                  <a:pt x="367487" y="498475"/>
                </a:lnTo>
                <a:lnTo>
                  <a:pt x="385404" y="489076"/>
                </a:lnTo>
                <a:lnTo>
                  <a:pt x="264566" y="489076"/>
                </a:lnTo>
                <a:lnTo>
                  <a:pt x="239636" y="487425"/>
                </a:lnTo>
                <a:lnTo>
                  <a:pt x="194602" y="478027"/>
                </a:lnTo>
                <a:lnTo>
                  <a:pt x="151980" y="461518"/>
                </a:lnTo>
                <a:lnTo>
                  <a:pt x="115798" y="436245"/>
                </a:lnTo>
                <a:lnTo>
                  <a:pt x="82829" y="405511"/>
                </a:lnTo>
                <a:lnTo>
                  <a:pt x="57899" y="368554"/>
                </a:lnTo>
                <a:lnTo>
                  <a:pt x="40208" y="327533"/>
                </a:lnTo>
                <a:lnTo>
                  <a:pt x="31356" y="282701"/>
                </a:lnTo>
                <a:lnTo>
                  <a:pt x="29756" y="259080"/>
                </a:lnTo>
                <a:lnTo>
                  <a:pt x="31356" y="236220"/>
                </a:lnTo>
                <a:lnTo>
                  <a:pt x="40208" y="191388"/>
                </a:lnTo>
                <a:lnTo>
                  <a:pt x="57899" y="150368"/>
                </a:lnTo>
                <a:lnTo>
                  <a:pt x="82829" y="113411"/>
                </a:lnTo>
                <a:lnTo>
                  <a:pt x="115798" y="82676"/>
                </a:lnTo>
                <a:lnTo>
                  <a:pt x="151980" y="58293"/>
                </a:lnTo>
                <a:lnTo>
                  <a:pt x="194602" y="40132"/>
                </a:lnTo>
                <a:lnTo>
                  <a:pt x="239636" y="31496"/>
                </a:lnTo>
                <a:lnTo>
                  <a:pt x="264566" y="29083"/>
                </a:lnTo>
                <a:lnTo>
                  <a:pt x="384722" y="29083"/>
                </a:lnTo>
                <a:lnTo>
                  <a:pt x="367487" y="21209"/>
                </a:lnTo>
                <a:lnTo>
                  <a:pt x="330504" y="8636"/>
                </a:lnTo>
                <a:lnTo>
                  <a:pt x="290296" y="2412"/>
                </a:lnTo>
                <a:lnTo>
                  <a:pt x="277431" y="762"/>
                </a:lnTo>
                <a:lnTo>
                  <a:pt x="264566" y="0"/>
                </a:lnTo>
                <a:close/>
              </a:path>
              <a:path w="528319" h="518160">
                <a:moveTo>
                  <a:pt x="384722" y="29083"/>
                </a:moveTo>
                <a:lnTo>
                  <a:pt x="264566" y="29083"/>
                </a:lnTo>
                <a:lnTo>
                  <a:pt x="288683" y="31496"/>
                </a:lnTo>
                <a:lnTo>
                  <a:pt x="311200" y="34671"/>
                </a:lnTo>
                <a:lnTo>
                  <a:pt x="355434" y="48768"/>
                </a:lnTo>
                <a:lnTo>
                  <a:pt x="395643" y="70104"/>
                </a:lnTo>
                <a:lnTo>
                  <a:pt x="430212" y="96900"/>
                </a:lnTo>
                <a:lnTo>
                  <a:pt x="458355" y="130683"/>
                </a:lnTo>
                <a:lnTo>
                  <a:pt x="480072" y="170052"/>
                </a:lnTo>
                <a:lnTo>
                  <a:pt x="493737" y="213360"/>
                </a:lnTo>
                <a:lnTo>
                  <a:pt x="497763" y="259080"/>
                </a:lnTo>
                <a:lnTo>
                  <a:pt x="496963" y="282701"/>
                </a:lnTo>
                <a:lnTo>
                  <a:pt x="488111" y="327533"/>
                </a:lnTo>
                <a:lnTo>
                  <a:pt x="469620" y="368554"/>
                </a:lnTo>
                <a:lnTo>
                  <a:pt x="445490" y="405511"/>
                </a:lnTo>
                <a:lnTo>
                  <a:pt x="412521" y="436245"/>
                </a:lnTo>
                <a:lnTo>
                  <a:pt x="375539" y="461518"/>
                </a:lnTo>
                <a:lnTo>
                  <a:pt x="333717" y="478027"/>
                </a:lnTo>
                <a:lnTo>
                  <a:pt x="288683" y="487425"/>
                </a:lnTo>
                <a:lnTo>
                  <a:pt x="264566" y="489076"/>
                </a:lnTo>
                <a:lnTo>
                  <a:pt x="385404" y="489076"/>
                </a:lnTo>
                <a:lnTo>
                  <a:pt x="431825" y="459105"/>
                </a:lnTo>
                <a:lnTo>
                  <a:pt x="468007" y="424434"/>
                </a:lnTo>
                <a:lnTo>
                  <a:pt x="496963" y="382650"/>
                </a:lnTo>
                <a:lnTo>
                  <a:pt x="516255" y="336296"/>
                </a:lnTo>
                <a:lnTo>
                  <a:pt x="521081" y="323596"/>
                </a:lnTo>
                <a:lnTo>
                  <a:pt x="522693" y="311023"/>
                </a:lnTo>
                <a:lnTo>
                  <a:pt x="527519" y="285876"/>
                </a:lnTo>
                <a:lnTo>
                  <a:pt x="528320" y="273304"/>
                </a:lnTo>
                <a:lnTo>
                  <a:pt x="528320" y="246507"/>
                </a:lnTo>
                <a:lnTo>
                  <a:pt x="527519" y="233045"/>
                </a:lnTo>
                <a:lnTo>
                  <a:pt x="525106" y="219710"/>
                </a:lnTo>
                <a:lnTo>
                  <a:pt x="522693" y="207137"/>
                </a:lnTo>
                <a:lnTo>
                  <a:pt x="521081" y="194563"/>
                </a:lnTo>
                <a:lnTo>
                  <a:pt x="516255" y="182752"/>
                </a:lnTo>
                <a:lnTo>
                  <a:pt x="507415" y="158242"/>
                </a:lnTo>
                <a:lnTo>
                  <a:pt x="496963" y="136271"/>
                </a:lnTo>
                <a:lnTo>
                  <a:pt x="468007" y="95250"/>
                </a:lnTo>
                <a:lnTo>
                  <a:pt x="431825" y="59055"/>
                </a:lnTo>
                <a:lnTo>
                  <a:pt x="390004" y="31496"/>
                </a:lnTo>
                <a:lnTo>
                  <a:pt x="384722" y="29083"/>
                </a:lnTo>
                <a:close/>
              </a:path>
            </a:pathLst>
          </a:custGeom>
          <a:solidFill>
            <a:srgbClr val="FCD200"/>
          </a:solidFill>
        </p:spPr>
        <p:txBody>
          <a:bodyPr wrap="square" lIns="0" tIns="0" rIns="0" bIns="0" rtlCol="0"/>
          <a:lstStyle/>
          <a:p>
            <a:endParaRPr/>
          </a:p>
        </p:txBody>
      </p:sp>
      <p:sp>
        <p:nvSpPr>
          <p:cNvPr id="7" name="object 7"/>
          <p:cNvSpPr/>
          <p:nvPr/>
        </p:nvSpPr>
        <p:spPr>
          <a:xfrm>
            <a:off x="843280" y="2682239"/>
            <a:ext cx="50800" cy="50800"/>
          </a:xfrm>
          <a:custGeom>
            <a:avLst/>
            <a:gdLst/>
            <a:ahLst/>
            <a:cxnLst/>
            <a:rect l="l" t="t" r="r" b="b"/>
            <a:pathLst>
              <a:path w="50800" h="50800">
                <a:moveTo>
                  <a:pt x="47574" y="0"/>
                </a:moveTo>
                <a:lnTo>
                  <a:pt x="4838" y="0"/>
                </a:lnTo>
                <a:lnTo>
                  <a:pt x="1612" y="762"/>
                </a:lnTo>
                <a:lnTo>
                  <a:pt x="0" y="3175"/>
                </a:lnTo>
                <a:lnTo>
                  <a:pt x="0" y="45974"/>
                </a:lnTo>
                <a:lnTo>
                  <a:pt x="1612" y="50037"/>
                </a:lnTo>
                <a:lnTo>
                  <a:pt x="4838" y="50800"/>
                </a:lnTo>
                <a:lnTo>
                  <a:pt x="47574" y="50800"/>
                </a:lnTo>
                <a:lnTo>
                  <a:pt x="49999" y="50037"/>
                </a:lnTo>
                <a:lnTo>
                  <a:pt x="50800" y="45974"/>
                </a:lnTo>
                <a:lnTo>
                  <a:pt x="50800" y="3175"/>
                </a:lnTo>
                <a:lnTo>
                  <a:pt x="49999" y="762"/>
                </a:lnTo>
                <a:lnTo>
                  <a:pt x="47574" y="0"/>
                </a:lnTo>
                <a:close/>
              </a:path>
            </a:pathLst>
          </a:custGeom>
          <a:solidFill>
            <a:srgbClr val="FCD200"/>
          </a:solidFill>
        </p:spPr>
        <p:txBody>
          <a:bodyPr wrap="square" lIns="0" tIns="0" rIns="0" bIns="0" rtlCol="0"/>
          <a:lstStyle/>
          <a:p>
            <a:endParaRPr/>
          </a:p>
        </p:txBody>
      </p:sp>
      <p:sp>
        <p:nvSpPr>
          <p:cNvPr id="8" name="object 8"/>
          <p:cNvSpPr/>
          <p:nvPr/>
        </p:nvSpPr>
        <p:spPr>
          <a:xfrm>
            <a:off x="934719" y="2682239"/>
            <a:ext cx="50800" cy="50800"/>
          </a:xfrm>
          <a:custGeom>
            <a:avLst/>
            <a:gdLst/>
            <a:ahLst/>
            <a:cxnLst/>
            <a:rect l="l" t="t" r="r" b="b"/>
            <a:pathLst>
              <a:path w="50800" h="50800">
                <a:moveTo>
                  <a:pt x="46774" y="0"/>
                </a:moveTo>
                <a:lnTo>
                  <a:pt x="4025" y="0"/>
                </a:lnTo>
                <a:lnTo>
                  <a:pt x="800" y="762"/>
                </a:lnTo>
                <a:lnTo>
                  <a:pt x="0" y="3175"/>
                </a:lnTo>
                <a:lnTo>
                  <a:pt x="0" y="45974"/>
                </a:lnTo>
                <a:lnTo>
                  <a:pt x="800" y="50037"/>
                </a:lnTo>
                <a:lnTo>
                  <a:pt x="4025" y="50800"/>
                </a:lnTo>
                <a:lnTo>
                  <a:pt x="46774" y="50800"/>
                </a:lnTo>
                <a:lnTo>
                  <a:pt x="49999" y="50037"/>
                </a:lnTo>
                <a:lnTo>
                  <a:pt x="50800" y="45974"/>
                </a:lnTo>
                <a:lnTo>
                  <a:pt x="50800" y="3175"/>
                </a:lnTo>
                <a:lnTo>
                  <a:pt x="49999" y="762"/>
                </a:lnTo>
                <a:lnTo>
                  <a:pt x="46774" y="0"/>
                </a:lnTo>
                <a:close/>
              </a:path>
            </a:pathLst>
          </a:custGeom>
          <a:solidFill>
            <a:srgbClr val="FCD200"/>
          </a:solidFill>
        </p:spPr>
        <p:txBody>
          <a:bodyPr wrap="square" lIns="0" tIns="0" rIns="0" bIns="0" rtlCol="0"/>
          <a:lstStyle/>
          <a:p>
            <a:endParaRPr/>
          </a:p>
        </p:txBody>
      </p:sp>
      <p:sp>
        <p:nvSpPr>
          <p:cNvPr id="9" name="object 9"/>
          <p:cNvSpPr/>
          <p:nvPr/>
        </p:nvSpPr>
        <p:spPr>
          <a:xfrm>
            <a:off x="1016000" y="2682239"/>
            <a:ext cx="50800" cy="50800"/>
          </a:xfrm>
          <a:custGeom>
            <a:avLst/>
            <a:gdLst/>
            <a:ahLst/>
            <a:cxnLst/>
            <a:rect l="l" t="t" r="r" b="b"/>
            <a:pathLst>
              <a:path w="50800" h="50800">
                <a:moveTo>
                  <a:pt x="46774" y="0"/>
                </a:moveTo>
                <a:lnTo>
                  <a:pt x="3225" y="0"/>
                </a:lnTo>
                <a:lnTo>
                  <a:pt x="1612" y="762"/>
                </a:lnTo>
                <a:lnTo>
                  <a:pt x="0" y="3175"/>
                </a:lnTo>
                <a:lnTo>
                  <a:pt x="0" y="45974"/>
                </a:lnTo>
                <a:lnTo>
                  <a:pt x="1612" y="50037"/>
                </a:lnTo>
                <a:lnTo>
                  <a:pt x="3225" y="50800"/>
                </a:lnTo>
                <a:lnTo>
                  <a:pt x="46774" y="50800"/>
                </a:lnTo>
                <a:lnTo>
                  <a:pt x="49999" y="50037"/>
                </a:lnTo>
                <a:lnTo>
                  <a:pt x="50800" y="45974"/>
                </a:lnTo>
                <a:lnTo>
                  <a:pt x="50800" y="3175"/>
                </a:lnTo>
                <a:lnTo>
                  <a:pt x="49999" y="762"/>
                </a:lnTo>
                <a:lnTo>
                  <a:pt x="46774" y="0"/>
                </a:lnTo>
                <a:close/>
              </a:path>
            </a:pathLst>
          </a:custGeom>
          <a:solidFill>
            <a:srgbClr val="FCD200"/>
          </a:solidFill>
        </p:spPr>
        <p:txBody>
          <a:bodyPr wrap="square" lIns="0" tIns="0" rIns="0" bIns="0" rtlCol="0"/>
          <a:lstStyle/>
          <a:p>
            <a:endParaRPr/>
          </a:p>
        </p:txBody>
      </p:sp>
      <p:sp>
        <p:nvSpPr>
          <p:cNvPr id="10" name="object 10"/>
          <p:cNvSpPr/>
          <p:nvPr/>
        </p:nvSpPr>
        <p:spPr>
          <a:xfrm>
            <a:off x="843280" y="2763520"/>
            <a:ext cx="50800" cy="50800"/>
          </a:xfrm>
          <a:custGeom>
            <a:avLst/>
            <a:gdLst/>
            <a:ahLst/>
            <a:cxnLst/>
            <a:rect l="l" t="t" r="r" b="b"/>
            <a:pathLst>
              <a:path w="50800" h="50800">
                <a:moveTo>
                  <a:pt x="47574" y="0"/>
                </a:moveTo>
                <a:lnTo>
                  <a:pt x="4838" y="0"/>
                </a:lnTo>
                <a:lnTo>
                  <a:pt x="1612" y="1650"/>
                </a:lnTo>
                <a:lnTo>
                  <a:pt x="0" y="3175"/>
                </a:lnTo>
                <a:lnTo>
                  <a:pt x="0" y="46735"/>
                </a:lnTo>
                <a:lnTo>
                  <a:pt x="1612" y="50037"/>
                </a:lnTo>
                <a:lnTo>
                  <a:pt x="4838" y="50800"/>
                </a:lnTo>
                <a:lnTo>
                  <a:pt x="47574" y="50800"/>
                </a:lnTo>
                <a:lnTo>
                  <a:pt x="49999" y="50037"/>
                </a:lnTo>
                <a:lnTo>
                  <a:pt x="50800" y="46735"/>
                </a:lnTo>
                <a:lnTo>
                  <a:pt x="50800" y="3175"/>
                </a:lnTo>
                <a:lnTo>
                  <a:pt x="49999" y="1650"/>
                </a:lnTo>
                <a:lnTo>
                  <a:pt x="47574" y="0"/>
                </a:lnTo>
                <a:close/>
              </a:path>
            </a:pathLst>
          </a:custGeom>
          <a:solidFill>
            <a:srgbClr val="FCD200"/>
          </a:solidFill>
        </p:spPr>
        <p:txBody>
          <a:bodyPr wrap="square" lIns="0" tIns="0" rIns="0" bIns="0" rtlCol="0"/>
          <a:lstStyle/>
          <a:p>
            <a:endParaRPr/>
          </a:p>
        </p:txBody>
      </p:sp>
      <p:sp>
        <p:nvSpPr>
          <p:cNvPr id="11" name="object 11"/>
          <p:cNvSpPr/>
          <p:nvPr/>
        </p:nvSpPr>
        <p:spPr>
          <a:xfrm>
            <a:off x="934719" y="2763520"/>
            <a:ext cx="50800" cy="50800"/>
          </a:xfrm>
          <a:custGeom>
            <a:avLst/>
            <a:gdLst/>
            <a:ahLst/>
            <a:cxnLst/>
            <a:rect l="l" t="t" r="r" b="b"/>
            <a:pathLst>
              <a:path w="50800" h="50800">
                <a:moveTo>
                  <a:pt x="46774" y="0"/>
                </a:moveTo>
                <a:lnTo>
                  <a:pt x="4025" y="0"/>
                </a:lnTo>
                <a:lnTo>
                  <a:pt x="800" y="1650"/>
                </a:lnTo>
                <a:lnTo>
                  <a:pt x="0" y="3175"/>
                </a:lnTo>
                <a:lnTo>
                  <a:pt x="0" y="46735"/>
                </a:lnTo>
                <a:lnTo>
                  <a:pt x="800" y="50037"/>
                </a:lnTo>
                <a:lnTo>
                  <a:pt x="4025" y="50800"/>
                </a:lnTo>
                <a:lnTo>
                  <a:pt x="46774" y="50800"/>
                </a:lnTo>
                <a:lnTo>
                  <a:pt x="49999" y="50037"/>
                </a:lnTo>
                <a:lnTo>
                  <a:pt x="50800" y="46735"/>
                </a:lnTo>
                <a:lnTo>
                  <a:pt x="50800" y="3175"/>
                </a:lnTo>
                <a:lnTo>
                  <a:pt x="49999" y="1650"/>
                </a:lnTo>
                <a:lnTo>
                  <a:pt x="46774" y="0"/>
                </a:lnTo>
                <a:close/>
              </a:path>
            </a:pathLst>
          </a:custGeom>
          <a:solidFill>
            <a:srgbClr val="FCD200"/>
          </a:solidFill>
        </p:spPr>
        <p:txBody>
          <a:bodyPr wrap="square" lIns="0" tIns="0" rIns="0" bIns="0" rtlCol="0"/>
          <a:lstStyle/>
          <a:p>
            <a:endParaRPr/>
          </a:p>
        </p:txBody>
      </p:sp>
      <p:sp>
        <p:nvSpPr>
          <p:cNvPr id="12" name="object 12"/>
          <p:cNvSpPr/>
          <p:nvPr/>
        </p:nvSpPr>
        <p:spPr>
          <a:xfrm>
            <a:off x="1016000" y="2763520"/>
            <a:ext cx="50800" cy="50800"/>
          </a:xfrm>
          <a:custGeom>
            <a:avLst/>
            <a:gdLst/>
            <a:ahLst/>
            <a:cxnLst/>
            <a:rect l="l" t="t" r="r" b="b"/>
            <a:pathLst>
              <a:path w="50800" h="50800">
                <a:moveTo>
                  <a:pt x="46774" y="0"/>
                </a:moveTo>
                <a:lnTo>
                  <a:pt x="3225" y="0"/>
                </a:lnTo>
                <a:lnTo>
                  <a:pt x="1612" y="1650"/>
                </a:lnTo>
                <a:lnTo>
                  <a:pt x="0" y="3175"/>
                </a:lnTo>
                <a:lnTo>
                  <a:pt x="0" y="46735"/>
                </a:lnTo>
                <a:lnTo>
                  <a:pt x="1612" y="50037"/>
                </a:lnTo>
                <a:lnTo>
                  <a:pt x="3225" y="50800"/>
                </a:lnTo>
                <a:lnTo>
                  <a:pt x="46774" y="50800"/>
                </a:lnTo>
                <a:lnTo>
                  <a:pt x="49999" y="50037"/>
                </a:lnTo>
                <a:lnTo>
                  <a:pt x="50800" y="46735"/>
                </a:lnTo>
                <a:lnTo>
                  <a:pt x="50800" y="3175"/>
                </a:lnTo>
                <a:lnTo>
                  <a:pt x="49999" y="1650"/>
                </a:lnTo>
                <a:lnTo>
                  <a:pt x="46774" y="0"/>
                </a:lnTo>
                <a:close/>
              </a:path>
            </a:pathLst>
          </a:custGeom>
          <a:solidFill>
            <a:srgbClr val="FCD200"/>
          </a:solidFill>
        </p:spPr>
        <p:txBody>
          <a:bodyPr wrap="square" lIns="0" tIns="0" rIns="0" bIns="0" rtlCol="0"/>
          <a:lstStyle/>
          <a:p>
            <a:endParaRPr/>
          </a:p>
        </p:txBody>
      </p:sp>
      <p:sp>
        <p:nvSpPr>
          <p:cNvPr id="13" name="object 13"/>
          <p:cNvSpPr/>
          <p:nvPr/>
        </p:nvSpPr>
        <p:spPr>
          <a:xfrm>
            <a:off x="843280" y="2854960"/>
            <a:ext cx="50800" cy="40640"/>
          </a:xfrm>
          <a:custGeom>
            <a:avLst/>
            <a:gdLst/>
            <a:ahLst/>
            <a:cxnLst/>
            <a:rect l="l" t="t" r="r" b="b"/>
            <a:pathLst>
              <a:path w="50800" h="40639">
                <a:moveTo>
                  <a:pt x="47574" y="0"/>
                </a:moveTo>
                <a:lnTo>
                  <a:pt x="4838" y="0"/>
                </a:lnTo>
                <a:lnTo>
                  <a:pt x="1612" y="635"/>
                </a:lnTo>
                <a:lnTo>
                  <a:pt x="0" y="2666"/>
                </a:lnTo>
                <a:lnTo>
                  <a:pt x="0" y="37973"/>
                </a:lnTo>
                <a:lnTo>
                  <a:pt x="1612" y="39369"/>
                </a:lnTo>
                <a:lnTo>
                  <a:pt x="4838" y="40639"/>
                </a:lnTo>
                <a:lnTo>
                  <a:pt x="47574" y="40639"/>
                </a:lnTo>
                <a:lnTo>
                  <a:pt x="49999" y="39369"/>
                </a:lnTo>
                <a:lnTo>
                  <a:pt x="50800" y="37973"/>
                </a:lnTo>
                <a:lnTo>
                  <a:pt x="50800" y="2666"/>
                </a:lnTo>
                <a:lnTo>
                  <a:pt x="49999" y="635"/>
                </a:lnTo>
                <a:lnTo>
                  <a:pt x="47574" y="0"/>
                </a:lnTo>
                <a:close/>
              </a:path>
            </a:pathLst>
          </a:custGeom>
          <a:solidFill>
            <a:srgbClr val="FCD200"/>
          </a:solidFill>
        </p:spPr>
        <p:txBody>
          <a:bodyPr wrap="square" lIns="0" tIns="0" rIns="0" bIns="0" rtlCol="0"/>
          <a:lstStyle/>
          <a:p>
            <a:endParaRPr/>
          </a:p>
        </p:txBody>
      </p:sp>
      <p:sp>
        <p:nvSpPr>
          <p:cNvPr id="14" name="object 14"/>
          <p:cNvSpPr/>
          <p:nvPr/>
        </p:nvSpPr>
        <p:spPr>
          <a:xfrm>
            <a:off x="934719" y="2854960"/>
            <a:ext cx="50800" cy="40640"/>
          </a:xfrm>
          <a:custGeom>
            <a:avLst/>
            <a:gdLst/>
            <a:ahLst/>
            <a:cxnLst/>
            <a:rect l="l" t="t" r="r" b="b"/>
            <a:pathLst>
              <a:path w="50800" h="40639">
                <a:moveTo>
                  <a:pt x="46774" y="0"/>
                </a:moveTo>
                <a:lnTo>
                  <a:pt x="4025" y="0"/>
                </a:lnTo>
                <a:lnTo>
                  <a:pt x="800" y="635"/>
                </a:lnTo>
                <a:lnTo>
                  <a:pt x="0" y="2666"/>
                </a:lnTo>
                <a:lnTo>
                  <a:pt x="0" y="37973"/>
                </a:lnTo>
                <a:lnTo>
                  <a:pt x="800" y="39369"/>
                </a:lnTo>
                <a:lnTo>
                  <a:pt x="4025" y="40639"/>
                </a:lnTo>
                <a:lnTo>
                  <a:pt x="46774" y="40639"/>
                </a:lnTo>
                <a:lnTo>
                  <a:pt x="49999" y="39369"/>
                </a:lnTo>
                <a:lnTo>
                  <a:pt x="50800" y="37973"/>
                </a:lnTo>
                <a:lnTo>
                  <a:pt x="50800" y="2666"/>
                </a:lnTo>
                <a:lnTo>
                  <a:pt x="49999" y="635"/>
                </a:lnTo>
                <a:lnTo>
                  <a:pt x="46774" y="0"/>
                </a:lnTo>
                <a:close/>
              </a:path>
            </a:pathLst>
          </a:custGeom>
          <a:solidFill>
            <a:srgbClr val="FCD200"/>
          </a:solidFill>
        </p:spPr>
        <p:txBody>
          <a:bodyPr wrap="square" lIns="0" tIns="0" rIns="0" bIns="0" rtlCol="0"/>
          <a:lstStyle/>
          <a:p>
            <a:endParaRPr/>
          </a:p>
        </p:txBody>
      </p:sp>
      <p:sp>
        <p:nvSpPr>
          <p:cNvPr id="15" name="object 15"/>
          <p:cNvSpPr/>
          <p:nvPr/>
        </p:nvSpPr>
        <p:spPr>
          <a:xfrm>
            <a:off x="1016000" y="2854960"/>
            <a:ext cx="50800" cy="40640"/>
          </a:xfrm>
          <a:custGeom>
            <a:avLst/>
            <a:gdLst/>
            <a:ahLst/>
            <a:cxnLst/>
            <a:rect l="l" t="t" r="r" b="b"/>
            <a:pathLst>
              <a:path w="50800" h="40639">
                <a:moveTo>
                  <a:pt x="46774" y="0"/>
                </a:moveTo>
                <a:lnTo>
                  <a:pt x="3225" y="0"/>
                </a:lnTo>
                <a:lnTo>
                  <a:pt x="1612" y="635"/>
                </a:lnTo>
                <a:lnTo>
                  <a:pt x="0" y="2666"/>
                </a:lnTo>
                <a:lnTo>
                  <a:pt x="0" y="37973"/>
                </a:lnTo>
                <a:lnTo>
                  <a:pt x="1612" y="39369"/>
                </a:lnTo>
                <a:lnTo>
                  <a:pt x="3225" y="40639"/>
                </a:lnTo>
                <a:lnTo>
                  <a:pt x="46774" y="40639"/>
                </a:lnTo>
                <a:lnTo>
                  <a:pt x="49999" y="39369"/>
                </a:lnTo>
                <a:lnTo>
                  <a:pt x="50800" y="37973"/>
                </a:lnTo>
                <a:lnTo>
                  <a:pt x="50800" y="2666"/>
                </a:lnTo>
                <a:lnTo>
                  <a:pt x="49999" y="635"/>
                </a:lnTo>
                <a:lnTo>
                  <a:pt x="46774" y="0"/>
                </a:lnTo>
                <a:close/>
              </a:path>
            </a:pathLst>
          </a:custGeom>
          <a:solidFill>
            <a:srgbClr val="FCD200"/>
          </a:solidFill>
        </p:spPr>
        <p:txBody>
          <a:bodyPr wrap="square" lIns="0" tIns="0" rIns="0" bIns="0" rtlCol="0"/>
          <a:lstStyle/>
          <a:p>
            <a:endParaRPr/>
          </a:p>
        </p:txBody>
      </p:sp>
      <p:sp>
        <p:nvSpPr>
          <p:cNvPr id="16" name="object 16"/>
          <p:cNvSpPr txBox="1"/>
          <p:nvPr/>
        </p:nvSpPr>
        <p:spPr>
          <a:xfrm>
            <a:off x="1295653" y="2649537"/>
            <a:ext cx="2517775" cy="1297305"/>
          </a:xfrm>
          <a:prstGeom prst="rect">
            <a:avLst/>
          </a:prstGeom>
        </p:spPr>
        <p:txBody>
          <a:bodyPr vert="horz" wrap="square" lIns="0" tIns="11430" rIns="0" bIns="0" rtlCol="0">
            <a:spAutoFit/>
          </a:bodyPr>
          <a:lstStyle/>
          <a:p>
            <a:pPr marL="22225">
              <a:lnSpc>
                <a:spcPct val="100000"/>
              </a:lnSpc>
              <a:spcBef>
                <a:spcPts val="90"/>
              </a:spcBef>
            </a:pPr>
            <a:r>
              <a:rPr sz="1850" b="1" spc="-60" dirty="0">
                <a:latin typeface="Lucida Sans"/>
                <a:cs typeface="Lucida Sans"/>
              </a:rPr>
              <a:t>App</a:t>
            </a:r>
            <a:r>
              <a:rPr sz="1850" b="1" spc="-240" dirty="0">
                <a:latin typeface="Lucida Sans"/>
                <a:cs typeface="Lucida Sans"/>
              </a:rPr>
              <a:t> </a:t>
            </a:r>
            <a:r>
              <a:rPr sz="1850" b="1" spc="-10" dirty="0">
                <a:latin typeface="Lucida Sans"/>
                <a:cs typeface="Lucida Sans"/>
              </a:rPr>
              <a:t>launcher</a:t>
            </a:r>
            <a:endParaRPr sz="1850">
              <a:latin typeface="Lucida Sans"/>
              <a:cs typeface="Lucida Sans"/>
            </a:endParaRPr>
          </a:p>
          <a:p>
            <a:pPr marL="246379" marR="5080" indent="-234315">
              <a:lnSpc>
                <a:spcPct val="100000"/>
              </a:lnSpc>
              <a:spcBef>
                <a:spcPts val="1075"/>
              </a:spcBef>
              <a:buClr>
                <a:srgbClr val="787878"/>
              </a:buClr>
              <a:buSzPct val="70833"/>
              <a:buAutoNum type="arabicPeriod"/>
              <a:tabLst>
                <a:tab pos="246379" algn="l"/>
                <a:tab pos="247015" algn="l"/>
              </a:tabLst>
            </a:pPr>
            <a:r>
              <a:rPr sz="1200" spc="-130" dirty="0">
                <a:latin typeface="Lucida Sans" panose="020B0602030504020204" pitchFamily="34" charset="77"/>
                <a:cs typeface="Arial Black"/>
              </a:rPr>
              <a:t>Browse </a:t>
            </a:r>
            <a:r>
              <a:rPr sz="1200" spc="-95" dirty="0">
                <a:latin typeface="Lucida Sans" panose="020B0602030504020204" pitchFamily="34" charset="77"/>
                <a:cs typeface="Arial Black"/>
              </a:rPr>
              <a:t>through </a:t>
            </a:r>
            <a:r>
              <a:rPr sz="1200" spc="-114" dirty="0">
                <a:latin typeface="Lucida Sans" panose="020B0602030504020204" pitchFamily="34" charset="77"/>
                <a:cs typeface="Arial Black"/>
              </a:rPr>
              <a:t>all </a:t>
            </a:r>
            <a:r>
              <a:rPr sz="1200" spc="-75" dirty="0">
                <a:latin typeface="Lucida Sans" panose="020B0602030504020204" pitchFamily="34" charset="77"/>
                <a:cs typeface="Arial Black"/>
              </a:rPr>
              <a:t>of </a:t>
            </a:r>
            <a:r>
              <a:rPr sz="1200" spc="-80" dirty="0">
                <a:latin typeface="Lucida Sans" panose="020B0602030504020204" pitchFamily="34" charset="77"/>
                <a:cs typeface="Arial Black"/>
              </a:rPr>
              <a:t>your </a:t>
            </a:r>
            <a:r>
              <a:rPr sz="1200" spc="-125" dirty="0">
                <a:latin typeface="Lucida Sans" panose="020B0602030504020204" pitchFamily="34" charset="77"/>
                <a:cs typeface="Arial Black"/>
              </a:rPr>
              <a:t>apps  </a:t>
            </a:r>
            <a:r>
              <a:rPr sz="1200" spc="-130" dirty="0">
                <a:latin typeface="Lucida Sans" panose="020B0602030504020204" pitchFamily="34" charset="77"/>
                <a:cs typeface="Arial Black"/>
              </a:rPr>
              <a:t>(e.g. </a:t>
            </a:r>
            <a:r>
              <a:rPr sz="1200" spc="-155" dirty="0">
                <a:latin typeface="Lucida Sans" panose="020B0602030504020204" pitchFamily="34" charset="77"/>
                <a:cs typeface="Arial Black"/>
              </a:rPr>
              <a:t>Sales, </a:t>
            </a:r>
            <a:r>
              <a:rPr sz="1200" spc="-114" dirty="0">
                <a:latin typeface="Lucida Sans" panose="020B0602030504020204" pitchFamily="34" charset="77"/>
                <a:cs typeface="Arial Black"/>
              </a:rPr>
              <a:t>Marketing,</a:t>
            </a:r>
            <a:r>
              <a:rPr sz="1200" spc="-295" dirty="0">
                <a:latin typeface="Lucida Sans" panose="020B0602030504020204" pitchFamily="34" charset="77"/>
                <a:cs typeface="Arial Black"/>
              </a:rPr>
              <a:t> </a:t>
            </a:r>
            <a:r>
              <a:rPr sz="1200" spc="-135" dirty="0">
                <a:latin typeface="Lucida Sans" panose="020B0602030504020204" pitchFamily="34" charset="77"/>
                <a:cs typeface="Arial Black"/>
              </a:rPr>
              <a:t>Service..)</a:t>
            </a:r>
            <a:endParaRPr sz="1200">
              <a:latin typeface="Lucida Sans" panose="020B0602030504020204" pitchFamily="34" charset="77"/>
              <a:cs typeface="Arial Black"/>
            </a:endParaRPr>
          </a:p>
          <a:p>
            <a:pPr marL="246379" marR="143510" indent="-234315">
              <a:lnSpc>
                <a:spcPct val="100000"/>
              </a:lnSpc>
              <a:spcBef>
                <a:spcPts val="965"/>
              </a:spcBef>
              <a:buClr>
                <a:srgbClr val="787878"/>
              </a:buClr>
              <a:buSzPct val="70833"/>
              <a:buAutoNum type="arabicPeriod"/>
              <a:tabLst>
                <a:tab pos="246379" algn="l"/>
                <a:tab pos="247015" algn="l"/>
              </a:tabLst>
            </a:pPr>
            <a:r>
              <a:rPr sz="1200" spc="-175" dirty="0">
                <a:latin typeface="Lucida Sans" panose="020B0602030504020204" pitchFamily="34" charset="77"/>
                <a:cs typeface="Arial Black"/>
              </a:rPr>
              <a:t>See </a:t>
            </a:r>
            <a:r>
              <a:rPr sz="1200" spc="-114" dirty="0">
                <a:latin typeface="Lucida Sans" panose="020B0602030504020204" pitchFamily="34" charset="77"/>
                <a:cs typeface="Arial Black"/>
              </a:rPr>
              <a:t>all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obejcts/items </a:t>
            </a:r>
            <a:r>
              <a:rPr sz="1200" spc="-135" dirty="0">
                <a:latin typeface="Lucida Sans" panose="020B0602030504020204" pitchFamily="34" charset="77"/>
                <a:cs typeface="Arial Black"/>
              </a:rPr>
              <a:t>at a  </a:t>
            </a:r>
            <a:r>
              <a:rPr sz="1200" spc="-145" dirty="0">
                <a:latin typeface="Lucida Sans" panose="020B0602030504020204" pitchFamily="34" charset="77"/>
                <a:cs typeface="Arial Black"/>
              </a:rPr>
              <a:t>glance</a:t>
            </a:r>
            <a:endParaRPr sz="1200">
              <a:latin typeface="Lucida Sans" panose="020B0602030504020204" pitchFamily="34" charset="77"/>
              <a:cs typeface="Arial Black"/>
            </a:endParaRPr>
          </a:p>
        </p:txBody>
      </p:sp>
      <p:sp>
        <p:nvSpPr>
          <p:cNvPr id="17" name="object 17"/>
          <p:cNvSpPr txBox="1"/>
          <p:nvPr/>
        </p:nvSpPr>
        <p:spPr>
          <a:xfrm>
            <a:off x="1295653" y="4236973"/>
            <a:ext cx="2402205" cy="574675"/>
          </a:xfrm>
          <a:prstGeom prst="rect">
            <a:avLst/>
          </a:prstGeom>
        </p:spPr>
        <p:txBody>
          <a:bodyPr vert="horz" wrap="square" lIns="0" tIns="12700" rIns="0" bIns="0" rtlCol="0">
            <a:spAutoFit/>
          </a:bodyPr>
          <a:lstStyle/>
          <a:p>
            <a:pPr marL="246379" marR="5080" indent="-234315">
              <a:lnSpc>
                <a:spcPct val="100000"/>
              </a:lnSpc>
              <a:spcBef>
                <a:spcPts val="100"/>
              </a:spcBef>
              <a:tabLst>
                <a:tab pos="246379" algn="l"/>
              </a:tabLst>
            </a:pPr>
            <a:r>
              <a:rPr sz="850" b="1" spc="-15" dirty="0">
                <a:solidFill>
                  <a:srgbClr val="787878"/>
                </a:solidFill>
                <a:latin typeface="Lucida Sans"/>
                <a:cs typeface="Lucida Sans"/>
              </a:rPr>
              <a:t>3.	</a:t>
            </a:r>
            <a:r>
              <a:rPr sz="1200" b="1" spc="-35" dirty="0">
                <a:latin typeface="Lucida Sans"/>
                <a:cs typeface="Lucida Sans"/>
              </a:rPr>
              <a:t>For Admins </a:t>
            </a:r>
            <a:r>
              <a:rPr sz="1200" b="1" spc="-20" dirty="0">
                <a:latin typeface="Lucida Sans"/>
                <a:cs typeface="Lucida Sans"/>
              </a:rPr>
              <a:t>only</a:t>
            </a:r>
            <a:r>
              <a:rPr sz="1200" spc="-20" dirty="0">
                <a:latin typeface="Lucida Sans" panose="020B0602030504020204" pitchFamily="34" charset="77"/>
                <a:cs typeface="Arial Black"/>
              </a:rPr>
              <a:t>: </a:t>
            </a:r>
            <a:r>
              <a:rPr sz="1200" spc="-135" dirty="0">
                <a:latin typeface="Lucida Sans" panose="020B0602030504020204" pitchFamily="34" charset="77"/>
                <a:cs typeface="Arial Black"/>
              </a:rPr>
              <a:t>Visit </a:t>
            </a:r>
            <a:r>
              <a:rPr sz="1200" spc="-114" dirty="0">
                <a:latin typeface="Lucida Sans" panose="020B0602030504020204" pitchFamily="34" charset="77"/>
                <a:cs typeface="Arial Black"/>
              </a:rPr>
              <a:t>the  </a:t>
            </a:r>
            <a:r>
              <a:rPr sz="1200" spc="-150" dirty="0">
                <a:latin typeface="Lucida Sans" panose="020B0602030504020204" pitchFamily="34" charset="77"/>
                <a:cs typeface="Arial Black"/>
              </a:rPr>
              <a:t>AppExchange </a:t>
            </a:r>
            <a:r>
              <a:rPr sz="1200" spc="-140" dirty="0">
                <a:latin typeface="Lucida Sans" panose="020B0602030504020204" pitchFamily="34" charset="77"/>
                <a:cs typeface="Arial Black"/>
              </a:rPr>
              <a:t>Salesforce </a:t>
            </a:r>
            <a:r>
              <a:rPr sz="1200" spc="-125" dirty="0">
                <a:latin typeface="Lucida Sans" panose="020B0602030504020204" pitchFamily="34" charset="77"/>
                <a:cs typeface="Arial Black"/>
              </a:rPr>
              <a:t>Store  </a:t>
            </a:r>
            <a:r>
              <a:rPr sz="1200" spc="-70" dirty="0">
                <a:latin typeface="Lucida Sans" panose="020B0602030504020204" pitchFamily="34" charset="77"/>
                <a:cs typeface="Arial Black"/>
              </a:rPr>
              <a:t>for </a:t>
            </a:r>
            <a:r>
              <a:rPr sz="1200" spc="-130" dirty="0">
                <a:latin typeface="Lucida Sans" panose="020B0602030504020204" pitchFamily="34" charset="77"/>
                <a:cs typeface="Arial Black"/>
              </a:rPr>
              <a:t>external</a:t>
            </a:r>
            <a:r>
              <a:rPr sz="1200" spc="-25" dirty="0">
                <a:latin typeface="Lucida Sans" panose="020B0602030504020204" pitchFamily="34" charset="77"/>
                <a:cs typeface="Arial Black"/>
              </a:rPr>
              <a:t> </a:t>
            </a:r>
            <a:r>
              <a:rPr sz="1200" spc="-130" dirty="0">
                <a:latin typeface="Lucida Sans" panose="020B0602030504020204" pitchFamily="34" charset="77"/>
                <a:cs typeface="Arial Black"/>
              </a:rPr>
              <a:t>extensions</a:t>
            </a:r>
            <a:endParaRPr sz="1200">
              <a:latin typeface="Lucida Sans" panose="020B0602030504020204" pitchFamily="34" charset="77"/>
              <a:cs typeface="Arial Black"/>
            </a:endParaRPr>
          </a:p>
        </p:txBody>
      </p:sp>
      <p:sp>
        <p:nvSpPr>
          <p:cNvPr id="18" name="object 18"/>
          <p:cNvSpPr/>
          <p:nvPr/>
        </p:nvSpPr>
        <p:spPr>
          <a:xfrm>
            <a:off x="4480559" y="1706879"/>
            <a:ext cx="7203440" cy="3891279"/>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6248400" y="2438400"/>
            <a:ext cx="355600" cy="355600"/>
          </a:xfrm>
          <a:custGeom>
            <a:avLst/>
            <a:gdLst/>
            <a:ahLst/>
            <a:cxnLst/>
            <a:rect l="l" t="t" r="r" b="b"/>
            <a:pathLst>
              <a:path w="355600" h="355600">
                <a:moveTo>
                  <a:pt x="177800" y="0"/>
                </a:moveTo>
                <a:lnTo>
                  <a:pt x="130542" y="6352"/>
                </a:lnTo>
                <a:lnTo>
                  <a:pt x="88072" y="24280"/>
                </a:lnTo>
                <a:lnTo>
                  <a:pt x="52085" y="52085"/>
                </a:lnTo>
                <a:lnTo>
                  <a:pt x="24280" y="88072"/>
                </a:lnTo>
                <a:lnTo>
                  <a:pt x="6352" y="130542"/>
                </a:lnTo>
                <a:lnTo>
                  <a:pt x="0" y="177800"/>
                </a:lnTo>
                <a:lnTo>
                  <a:pt x="6352" y="225057"/>
                </a:lnTo>
                <a:lnTo>
                  <a:pt x="24280" y="267527"/>
                </a:lnTo>
                <a:lnTo>
                  <a:pt x="52085" y="303514"/>
                </a:lnTo>
                <a:lnTo>
                  <a:pt x="88072" y="331319"/>
                </a:lnTo>
                <a:lnTo>
                  <a:pt x="130542" y="349247"/>
                </a:lnTo>
                <a:lnTo>
                  <a:pt x="177800" y="355600"/>
                </a:lnTo>
                <a:lnTo>
                  <a:pt x="225057" y="349247"/>
                </a:lnTo>
                <a:lnTo>
                  <a:pt x="267527" y="331319"/>
                </a:lnTo>
                <a:lnTo>
                  <a:pt x="303514" y="303514"/>
                </a:lnTo>
                <a:lnTo>
                  <a:pt x="331319" y="267527"/>
                </a:lnTo>
                <a:lnTo>
                  <a:pt x="349247" y="225057"/>
                </a:lnTo>
                <a:lnTo>
                  <a:pt x="355600" y="177800"/>
                </a:lnTo>
                <a:lnTo>
                  <a:pt x="349247" y="130542"/>
                </a:lnTo>
                <a:lnTo>
                  <a:pt x="331319" y="88072"/>
                </a:lnTo>
                <a:lnTo>
                  <a:pt x="303514" y="52085"/>
                </a:lnTo>
                <a:lnTo>
                  <a:pt x="267527" y="24280"/>
                </a:lnTo>
                <a:lnTo>
                  <a:pt x="225057" y="6352"/>
                </a:lnTo>
                <a:lnTo>
                  <a:pt x="177800" y="0"/>
                </a:lnTo>
                <a:close/>
              </a:path>
            </a:pathLst>
          </a:custGeom>
          <a:solidFill>
            <a:srgbClr val="FCD200"/>
          </a:solidFill>
        </p:spPr>
        <p:txBody>
          <a:bodyPr wrap="square" lIns="0" tIns="0" rIns="0" bIns="0" rtlCol="0"/>
          <a:lstStyle/>
          <a:p>
            <a:endParaRPr/>
          </a:p>
        </p:txBody>
      </p:sp>
      <p:sp>
        <p:nvSpPr>
          <p:cNvPr id="20" name="object 20"/>
          <p:cNvSpPr/>
          <p:nvPr/>
        </p:nvSpPr>
        <p:spPr>
          <a:xfrm>
            <a:off x="8341359" y="3434079"/>
            <a:ext cx="365760" cy="365760"/>
          </a:xfrm>
          <a:custGeom>
            <a:avLst/>
            <a:gdLst/>
            <a:ahLst/>
            <a:cxnLst/>
            <a:rect l="l" t="t" r="r" b="b"/>
            <a:pathLst>
              <a:path w="365759" h="365760">
                <a:moveTo>
                  <a:pt x="182880" y="0"/>
                </a:moveTo>
                <a:lnTo>
                  <a:pt x="134276" y="6535"/>
                </a:lnTo>
                <a:lnTo>
                  <a:pt x="90593" y="24976"/>
                </a:lnTo>
                <a:lnTo>
                  <a:pt x="53578" y="53578"/>
                </a:lnTo>
                <a:lnTo>
                  <a:pt x="24976" y="90593"/>
                </a:lnTo>
                <a:lnTo>
                  <a:pt x="6535" y="134276"/>
                </a:lnTo>
                <a:lnTo>
                  <a:pt x="0" y="182880"/>
                </a:lnTo>
                <a:lnTo>
                  <a:pt x="6535" y="231483"/>
                </a:lnTo>
                <a:lnTo>
                  <a:pt x="24976" y="275166"/>
                </a:lnTo>
                <a:lnTo>
                  <a:pt x="53578" y="312181"/>
                </a:lnTo>
                <a:lnTo>
                  <a:pt x="90593" y="340783"/>
                </a:lnTo>
                <a:lnTo>
                  <a:pt x="134276" y="359224"/>
                </a:lnTo>
                <a:lnTo>
                  <a:pt x="182880" y="365760"/>
                </a:lnTo>
                <a:lnTo>
                  <a:pt x="231483" y="359224"/>
                </a:lnTo>
                <a:lnTo>
                  <a:pt x="275166" y="340783"/>
                </a:lnTo>
                <a:lnTo>
                  <a:pt x="312181" y="312181"/>
                </a:lnTo>
                <a:lnTo>
                  <a:pt x="340783" y="275166"/>
                </a:lnTo>
                <a:lnTo>
                  <a:pt x="359224" y="231483"/>
                </a:lnTo>
                <a:lnTo>
                  <a:pt x="365760" y="182880"/>
                </a:lnTo>
                <a:lnTo>
                  <a:pt x="359224" y="134276"/>
                </a:lnTo>
                <a:lnTo>
                  <a:pt x="340783" y="90593"/>
                </a:lnTo>
                <a:lnTo>
                  <a:pt x="312181" y="53578"/>
                </a:lnTo>
                <a:lnTo>
                  <a:pt x="275166" y="24976"/>
                </a:lnTo>
                <a:lnTo>
                  <a:pt x="231483" y="6535"/>
                </a:lnTo>
                <a:lnTo>
                  <a:pt x="182880" y="0"/>
                </a:lnTo>
                <a:close/>
              </a:path>
            </a:pathLst>
          </a:custGeom>
          <a:solidFill>
            <a:srgbClr val="FCD200"/>
          </a:solidFill>
        </p:spPr>
        <p:txBody>
          <a:bodyPr wrap="square" lIns="0" tIns="0" rIns="0" bIns="0" rtlCol="0"/>
          <a:lstStyle/>
          <a:p>
            <a:endParaRPr/>
          </a:p>
        </p:txBody>
      </p:sp>
      <p:sp>
        <p:nvSpPr>
          <p:cNvPr id="21" name="object 21"/>
          <p:cNvSpPr/>
          <p:nvPr/>
        </p:nvSpPr>
        <p:spPr>
          <a:xfrm>
            <a:off x="11043919" y="1717039"/>
            <a:ext cx="365760" cy="355600"/>
          </a:xfrm>
          <a:custGeom>
            <a:avLst/>
            <a:gdLst/>
            <a:ahLst/>
            <a:cxnLst/>
            <a:rect l="l" t="t" r="r" b="b"/>
            <a:pathLst>
              <a:path w="365759" h="355600">
                <a:moveTo>
                  <a:pt x="182879" y="0"/>
                </a:moveTo>
                <a:lnTo>
                  <a:pt x="134276" y="6352"/>
                </a:lnTo>
                <a:lnTo>
                  <a:pt x="90593" y="24280"/>
                </a:lnTo>
                <a:lnTo>
                  <a:pt x="53578" y="52085"/>
                </a:lnTo>
                <a:lnTo>
                  <a:pt x="24976" y="88072"/>
                </a:lnTo>
                <a:lnTo>
                  <a:pt x="6535" y="130542"/>
                </a:lnTo>
                <a:lnTo>
                  <a:pt x="0" y="177800"/>
                </a:lnTo>
                <a:lnTo>
                  <a:pt x="6535" y="225057"/>
                </a:lnTo>
                <a:lnTo>
                  <a:pt x="24976" y="267527"/>
                </a:lnTo>
                <a:lnTo>
                  <a:pt x="53578" y="303514"/>
                </a:lnTo>
                <a:lnTo>
                  <a:pt x="90593" y="331319"/>
                </a:lnTo>
                <a:lnTo>
                  <a:pt x="134276" y="349247"/>
                </a:lnTo>
                <a:lnTo>
                  <a:pt x="182879" y="355600"/>
                </a:lnTo>
                <a:lnTo>
                  <a:pt x="231483" y="349247"/>
                </a:lnTo>
                <a:lnTo>
                  <a:pt x="275166" y="331319"/>
                </a:lnTo>
                <a:lnTo>
                  <a:pt x="312181" y="303514"/>
                </a:lnTo>
                <a:lnTo>
                  <a:pt x="340783" y="267527"/>
                </a:lnTo>
                <a:lnTo>
                  <a:pt x="359224" y="225057"/>
                </a:lnTo>
                <a:lnTo>
                  <a:pt x="365759" y="177800"/>
                </a:lnTo>
                <a:lnTo>
                  <a:pt x="359224" y="130542"/>
                </a:lnTo>
                <a:lnTo>
                  <a:pt x="340783" y="88072"/>
                </a:lnTo>
                <a:lnTo>
                  <a:pt x="312181" y="52085"/>
                </a:lnTo>
                <a:lnTo>
                  <a:pt x="275166" y="24280"/>
                </a:lnTo>
                <a:lnTo>
                  <a:pt x="231483" y="6352"/>
                </a:lnTo>
                <a:lnTo>
                  <a:pt x="182879" y="0"/>
                </a:lnTo>
                <a:close/>
              </a:path>
            </a:pathLst>
          </a:custGeom>
          <a:solidFill>
            <a:srgbClr val="34EFFF"/>
          </a:solidFill>
        </p:spPr>
        <p:txBody>
          <a:bodyPr wrap="square" lIns="0" tIns="0" rIns="0" bIns="0" rtlCol="0"/>
          <a:lstStyle/>
          <a:p>
            <a:endParaRPr/>
          </a:p>
        </p:txBody>
      </p:sp>
      <p:sp>
        <p:nvSpPr>
          <p:cNvPr id="22" name="object 22"/>
          <p:cNvSpPr txBox="1"/>
          <p:nvPr/>
        </p:nvSpPr>
        <p:spPr>
          <a:xfrm>
            <a:off x="4475479" y="1701800"/>
            <a:ext cx="7213600" cy="2099293"/>
          </a:xfrm>
          <a:prstGeom prst="rect">
            <a:avLst/>
          </a:prstGeom>
          <a:ln w="10159">
            <a:solidFill>
              <a:srgbClr val="787878"/>
            </a:solidFill>
          </a:ln>
        </p:spPr>
        <p:txBody>
          <a:bodyPr vert="horz" wrap="square" lIns="0" tIns="67310" rIns="0" bIns="0" rtlCol="0">
            <a:spAutoFit/>
          </a:bodyPr>
          <a:lstStyle/>
          <a:p>
            <a:pPr marR="387985" algn="r">
              <a:lnSpc>
                <a:spcPct val="100000"/>
              </a:lnSpc>
              <a:spcBef>
                <a:spcPts val="530"/>
              </a:spcBef>
            </a:pPr>
            <a:r>
              <a:rPr sz="1600" spc="-155" dirty="0">
                <a:solidFill>
                  <a:srgbClr val="FFFFFF"/>
                </a:solidFill>
                <a:latin typeface="Lucida Sans" panose="020B0602030504020204" pitchFamily="34" charset="77"/>
                <a:cs typeface="Arial Black"/>
              </a:rPr>
              <a:t>3</a:t>
            </a:r>
            <a:endParaRPr sz="1600">
              <a:latin typeface="Lucida Sans" panose="020B0602030504020204" pitchFamily="34" charset="77"/>
              <a:cs typeface="Arial Black"/>
            </a:endParaRPr>
          </a:p>
          <a:p>
            <a:pPr>
              <a:lnSpc>
                <a:spcPct val="100000"/>
              </a:lnSpc>
              <a:spcBef>
                <a:spcPts val="45"/>
              </a:spcBef>
            </a:pPr>
            <a:endParaRPr sz="3200" dirty="0">
              <a:latin typeface="Times New Roman"/>
              <a:cs typeface="Times New Roman"/>
            </a:endParaRPr>
          </a:p>
          <a:p>
            <a:pPr marL="1898650">
              <a:lnSpc>
                <a:spcPct val="100000"/>
              </a:lnSpc>
            </a:pPr>
            <a:r>
              <a:rPr sz="1600" spc="-155" dirty="0">
                <a:solidFill>
                  <a:srgbClr val="FFFFFF"/>
                </a:solidFill>
                <a:latin typeface="Lucida Sans" panose="020B0602030504020204" pitchFamily="34" charset="77"/>
                <a:cs typeface="Arial Black"/>
              </a:rPr>
              <a:t>1</a:t>
            </a:r>
            <a:endParaRPr sz="1600">
              <a:latin typeface="Lucida Sans" panose="020B0602030504020204" pitchFamily="34" charset="77"/>
              <a:cs typeface="Arial Black"/>
            </a:endParaRPr>
          </a:p>
          <a:p>
            <a:pPr>
              <a:lnSpc>
                <a:spcPct val="100000"/>
              </a:lnSpc>
            </a:pPr>
            <a:endParaRPr sz="2200" dirty="0">
              <a:latin typeface="Times New Roman"/>
              <a:cs typeface="Times New Roman"/>
            </a:endParaRPr>
          </a:p>
          <a:p>
            <a:pPr>
              <a:lnSpc>
                <a:spcPct val="100000"/>
              </a:lnSpc>
            </a:pPr>
            <a:endParaRPr sz="3000" dirty="0">
              <a:latin typeface="Times New Roman"/>
              <a:cs typeface="Times New Roman"/>
            </a:endParaRPr>
          </a:p>
          <a:p>
            <a:pPr marL="900430" algn="ctr">
              <a:lnSpc>
                <a:spcPct val="100000"/>
              </a:lnSpc>
            </a:pPr>
            <a:r>
              <a:rPr sz="1600" spc="-155" dirty="0">
                <a:solidFill>
                  <a:srgbClr val="FFFFFF"/>
                </a:solidFill>
                <a:latin typeface="Lucida Sans" panose="020B0602030504020204" pitchFamily="34" charset="77"/>
                <a:cs typeface="Arial Black"/>
              </a:rPr>
              <a:t>2</a:t>
            </a:r>
            <a:endParaRPr sz="1600">
              <a:latin typeface="Lucida Sans" panose="020B0602030504020204" pitchFamily="34" charset="77"/>
              <a:cs typeface="Arial Black"/>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021080" y="2098039"/>
            <a:ext cx="314960" cy="751840"/>
          </a:xfrm>
          <a:custGeom>
            <a:avLst/>
            <a:gdLst/>
            <a:ahLst/>
            <a:cxnLst/>
            <a:rect l="l" t="t" r="r" b="b"/>
            <a:pathLst>
              <a:path w="314959" h="751839">
                <a:moveTo>
                  <a:pt x="314959" y="751839"/>
                </a:moveTo>
                <a:lnTo>
                  <a:pt x="312547" y="428751"/>
                </a:lnTo>
                <a:lnTo>
                  <a:pt x="273583" y="430006"/>
                </a:lnTo>
                <a:lnTo>
                  <a:pt x="244888" y="431054"/>
                </a:lnTo>
                <a:lnTo>
                  <a:pt x="224535" y="431901"/>
                </a:lnTo>
                <a:lnTo>
                  <a:pt x="210595" y="432555"/>
                </a:lnTo>
                <a:lnTo>
                  <a:pt x="201143" y="433021"/>
                </a:lnTo>
                <a:lnTo>
                  <a:pt x="194251" y="433307"/>
                </a:lnTo>
                <a:lnTo>
                  <a:pt x="187991" y="433419"/>
                </a:lnTo>
                <a:lnTo>
                  <a:pt x="180437" y="433363"/>
                </a:lnTo>
                <a:lnTo>
                  <a:pt x="169661" y="433148"/>
                </a:lnTo>
                <a:lnTo>
                  <a:pt x="153735" y="432778"/>
                </a:lnTo>
                <a:lnTo>
                  <a:pt x="130734" y="432261"/>
                </a:lnTo>
                <a:lnTo>
                  <a:pt x="98729" y="431604"/>
                </a:lnTo>
                <a:lnTo>
                  <a:pt x="55793" y="430813"/>
                </a:lnTo>
                <a:lnTo>
                  <a:pt x="0" y="429895"/>
                </a:lnTo>
                <a:lnTo>
                  <a:pt x="901" y="0"/>
                </a:lnTo>
              </a:path>
            </a:pathLst>
          </a:custGeom>
          <a:ln w="10160">
            <a:solidFill>
              <a:srgbClr val="000000"/>
            </a:solidFill>
            <a:prstDash val="dot"/>
          </a:ln>
        </p:spPr>
        <p:txBody>
          <a:bodyPr wrap="square" lIns="0" tIns="0" rIns="0" bIns="0" rtlCol="0"/>
          <a:lstStyle/>
          <a:p>
            <a:endParaRPr/>
          </a:p>
        </p:txBody>
      </p:sp>
      <p:sp>
        <p:nvSpPr>
          <p:cNvPr id="3" name="object 3"/>
          <p:cNvSpPr/>
          <p:nvPr/>
        </p:nvSpPr>
        <p:spPr>
          <a:xfrm>
            <a:off x="9596119" y="2067560"/>
            <a:ext cx="731520" cy="2184400"/>
          </a:xfrm>
          <a:custGeom>
            <a:avLst/>
            <a:gdLst/>
            <a:ahLst/>
            <a:cxnLst/>
            <a:rect l="l" t="t" r="r" b="b"/>
            <a:pathLst>
              <a:path w="731520" h="2184400">
                <a:moveTo>
                  <a:pt x="731520" y="2184400"/>
                </a:moveTo>
                <a:lnTo>
                  <a:pt x="731265" y="2030476"/>
                </a:lnTo>
                <a:lnTo>
                  <a:pt x="708552" y="2030165"/>
                </a:lnTo>
                <a:lnTo>
                  <a:pt x="673963" y="2029981"/>
                </a:lnTo>
                <a:lnTo>
                  <a:pt x="629333" y="2029904"/>
                </a:lnTo>
                <a:lnTo>
                  <a:pt x="576494" y="2029911"/>
                </a:lnTo>
                <a:lnTo>
                  <a:pt x="517281" y="2029983"/>
                </a:lnTo>
                <a:lnTo>
                  <a:pt x="453526" y="2030099"/>
                </a:lnTo>
                <a:lnTo>
                  <a:pt x="387064" y="2030237"/>
                </a:lnTo>
                <a:lnTo>
                  <a:pt x="319726" y="2030378"/>
                </a:lnTo>
                <a:lnTo>
                  <a:pt x="253347" y="2030499"/>
                </a:lnTo>
                <a:lnTo>
                  <a:pt x="189760" y="2030581"/>
                </a:lnTo>
                <a:lnTo>
                  <a:pt x="130799" y="2030602"/>
                </a:lnTo>
                <a:lnTo>
                  <a:pt x="78296" y="2030542"/>
                </a:lnTo>
                <a:lnTo>
                  <a:pt x="34085" y="2030380"/>
                </a:lnTo>
                <a:lnTo>
                  <a:pt x="0" y="2030095"/>
                </a:lnTo>
                <a:lnTo>
                  <a:pt x="1112" y="2019531"/>
                </a:lnTo>
                <a:lnTo>
                  <a:pt x="2099" y="2004871"/>
                </a:lnTo>
                <a:lnTo>
                  <a:pt x="3717" y="1963883"/>
                </a:lnTo>
                <a:lnTo>
                  <a:pt x="4898" y="1908379"/>
                </a:lnTo>
                <a:lnTo>
                  <a:pt x="5687" y="1839605"/>
                </a:lnTo>
                <a:lnTo>
                  <a:pt x="5948" y="1800631"/>
                </a:lnTo>
                <a:lnTo>
                  <a:pt x="6128" y="1758809"/>
                </a:lnTo>
                <a:lnTo>
                  <a:pt x="6232" y="1714293"/>
                </a:lnTo>
                <a:lnTo>
                  <a:pt x="6266" y="1667239"/>
                </a:lnTo>
                <a:lnTo>
                  <a:pt x="6235" y="1617803"/>
                </a:lnTo>
                <a:lnTo>
                  <a:pt x="6145" y="1566141"/>
                </a:lnTo>
                <a:lnTo>
                  <a:pt x="6002" y="1512410"/>
                </a:lnTo>
                <a:lnTo>
                  <a:pt x="5810" y="1456765"/>
                </a:lnTo>
                <a:lnTo>
                  <a:pt x="5577" y="1399362"/>
                </a:lnTo>
                <a:lnTo>
                  <a:pt x="5307" y="1340356"/>
                </a:lnTo>
                <a:lnTo>
                  <a:pt x="5005" y="1279905"/>
                </a:lnTo>
                <a:lnTo>
                  <a:pt x="4678" y="1218163"/>
                </a:lnTo>
                <a:lnTo>
                  <a:pt x="4331" y="1155287"/>
                </a:lnTo>
                <a:lnTo>
                  <a:pt x="3969" y="1091433"/>
                </a:lnTo>
                <a:lnTo>
                  <a:pt x="3599" y="1026756"/>
                </a:lnTo>
                <a:lnTo>
                  <a:pt x="3225" y="961413"/>
                </a:lnTo>
                <a:lnTo>
                  <a:pt x="2854" y="895559"/>
                </a:lnTo>
                <a:lnTo>
                  <a:pt x="2490" y="829351"/>
                </a:lnTo>
                <a:lnTo>
                  <a:pt x="2140" y="762944"/>
                </a:lnTo>
                <a:lnTo>
                  <a:pt x="1809" y="696494"/>
                </a:lnTo>
                <a:lnTo>
                  <a:pt x="1503" y="630157"/>
                </a:lnTo>
                <a:lnTo>
                  <a:pt x="1227" y="564090"/>
                </a:lnTo>
                <a:lnTo>
                  <a:pt x="986" y="498447"/>
                </a:lnTo>
                <a:lnTo>
                  <a:pt x="787" y="433386"/>
                </a:lnTo>
                <a:lnTo>
                  <a:pt x="634" y="369062"/>
                </a:lnTo>
                <a:lnTo>
                  <a:pt x="60160" y="369921"/>
                </a:lnTo>
                <a:lnTo>
                  <a:pt x="107648" y="370697"/>
                </a:lnTo>
                <a:lnTo>
                  <a:pt x="158494" y="372115"/>
                </a:lnTo>
                <a:lnTo>
                  <a:pt x="228091" y="374903"/>
                </a:lnTo>
                <a:lnTo>
                  <a:pt x="227202" y="0"/>
                </a:lnTo>
              </a:path>
            </a:pathLst>
          </a:custGeom>
          <a:ln w="10160">
            <a:solidFill>
              <a:srgbClr val="000000"/>
            </a:solidFill>
            <a:prstDash val="dot"/>
          </a:ln>
        </p:spPr>
        <p:txBody>
          <a:bodyPr wrap="square" lIns="0" tIns="0" rIns="0" bIns="0" rtlCol="0"/>
          <a:lstStyle/>
          <a:p>
            <a:endParaRPr/>
          </a:p>
        </p:txBody>
      </p:sp>
      <p:sp>
        <p:nvSpPr>
          <p:cNvPr id="4" name="object 4"/>
          <p:cNvSpPr/>
          <p:nvPr/>
        </p:nvSpPr>
        <p:spPr>
          <a:xfrm>
            <a:off x="8051800" y="2077720"/>
            <a:ext cx="386080" cy="2377440"/>
          </a:xfrm>
          <a:custGeom>
            <a:avLst/>
            <a:gdLst/>
            <a:ahLst/>
            <a:cxnLst/>
            <a:rect l="l" t="t" r="r" b="b"/>
            <a:pathLst>
              <a:path w="386079" h="2377440">
                <a:moveTo>
                  <a:pt x="386079" y="2377440"/>
                </a:moveTo>
                <a:lnTo>
                  <a:pt x="385825" y="2033142"/>
                </a:lnTo>
                <a:lnTo>
                  <a:pt x="346861" y="2032449"/>
                </a:lnTo>
                <a:lnTo>
                  <a:pt x="296563" y="2031837"/>
                </a:lnTo>
                <a:lnTo>
                  <a:pt x="238655" y="2031390"/>
                </a:lnTo>
                <a:lnTo>
                  <a:pt x="176857" y="2031189"/>
                </a:lnTo>
                <a:lnTo>
                  <a:pt x="114890" y="2031317"/>
                </a:lnTo>
                <a:lnTo>
                  <a:pt x="56475" y="2031856"/>
                </a:lnTo>
                <a:lnTo>
                  <a:pt x="5333" y="2032888"/>
                </a:lnTo>
                <a:lnTo>
                  <a:pt x="0" y="374650"/>
                </a:lnTo>
                <a:lnTo>
                  <a:pt x="49352" y="374807"/>
                </a:lnTo>
                <a:lnTo>
                  <a:pt x="89926" y="373928"/>
                </a:lnTo>
                <a:lnTo>
                  <a:pt x="128976" y="372958"/>
                </a:lnTo>
                <a:lnTo>
                  <a:pt x="173756" y="372841"/>
                </a:lnTo>
                <a:lnTo>
                  <a:pt x="231521" y="374522"/>
                </a:lnTo>
                <a:lnTo>
                  <a:pt x="230631" y="0"/>
                </a:lnTo>
              </a:path>
            </a:pathLst>
          </a:custGeom>
          <a:ln w="10160">
            <a:solidFill>
              <a:srgbClr val="000000"/>
            </a:solidFill>
            <a:prstDash val="dot"/>
          </a:ln>
        </p:spPr>
        <p:txBody>
          <a:bodyPr wrap="square" lIns="0" tIns="0" rIns="0" bIns="0" rtlCol="0"/>
          <a:lstStyle/>
          <a:p>
            <a:endParaRPr/>
          </a:p>
        </p:txBody>
      </p:sp>
      <p:sp>
        <p:nvSpPr>
          <p:cNvPr id="5" name="object 5"/>
          <p:cNvSpPr/>
          <p:nvPr/>
        </p:nvSpPr>
        <p:spPr>
          <a:xfrm>
            <a:off x="5989320" y="2087879"/>
            <a:ext cx="355600" cy="2590800"/>
          </a:xfrm>
          <a:custGeom>
            <a:avLst/>
            <a:gdLst/>
            <a:ahLst/>
            <a:cxnLst/>
            <a:rect l="l" t="t" r="r" b="b"/>
            <a:pathLst>
              <a:path w="355600" h="2590800">
                <a:moveTo>
                  <a:pt x="340613" y="2590800"/>
                </a:moveTo>
                <a:lnTo>
                  <a:pt x="335533" y="2422144"/>
                </a:lnTo>
                <a:lnTo>
                  <a:pt x="300131" y="2421957"/>
                </a:lnTo>
                <a:lnTo>
                  <a:pt x="259903" y="2422592"/>
                </a:lnTo>
                <a:lnTo>
                  <a:pt x="215359" y="2423720"/>
                </a:lnTo>
                <a:lnTo>
                  <a:pt x="167006" y="2425012"/>
                </a:lnTo>
                <a:lnTo>
                  <a:pt x="115355" y="2426140"/>
                </a:lnTo>
                <a:lnTo>
                  <a:pt x="60914" y="2426775"/>
                </a:lnTo>
                <a:lnTo>
                  <a:pt x="4190" y="2426589"/>
                </a:lnTo>
                <a:lnTo>
                  <a:pt x="5076" y="2417875"/>
                </a:lnTo>
                <a:lnTo>
                  <a:pt x="5867" y="2405151"/>
                </a:lnTo>
                <a:lnTo>
                  <a:pt x="7704" y="2344398"/>
                </a:lnTo>
                <a:lnTo>
                  <a:pt x="8519" y="2286565"/>
                </a:lnTo>
                <a:lnTo>
                  <a:pt x="9038" y="2216253"/>
                </a:lnTo>
                <a:lnTo>
                  <a:pt x="9196" y="2176789"/>
                </a:lnTo>
                <a:lnTo>
                  <a:pt x="9290" y="2134651"/>
                </a:lnTo>
                <a:lnTo>
                  <a:pt x="9325" y="2089987"/>
                </a:lnTo>
                <a:lnTo>
                  <a:pt x="9303" y="2042947"/>
                </a:lnTo>
                <a:lnTo>
                  <a:pt x="9228" y="1993678"/>
                </a:lnTo>
                <a:lnTo>
                  <a:pt x="9104" y="1942330"/>
                </a:lnTo>
                <a:lnTo>
                  <a:pt x="8935" y="1889050"/>
                </a:lnTo>
                <a:lnTo>
                  <a:pt x="8723" y="1833988"/>
                </a:lnTo>
                <a:lnTo>
                  <a:pt x="8473" y="1777291"/>
                </a:lnTo>
                <a:lnTo>
                  <a:pt x="8187" y="1719109"/>
                </a:lnTo>
                <a:lnTo>
                  <a:pt x="7870" y="1659590"/>
                </a:lnTo>
                <a:lnTo>
                  <a:pt x="7524" y="1598882"/>
                </a:lnTo>
                <a:lnTo>
                  <a:pt x="7154" y="1537134"/>
                </a:lnTo>
                <a:lnTo>
                  <a:pt x="6763" y="1474495"/>
                </a:lnTo>
                <a:lnTo>
                  <a:pt x="6354" y="1411113"/>
                </a:lnTo>
                <a:lnTo>
                  <a:pt x="5932" y="1347136"/>
                </a:lnTo>
                <a:lnTo>
                  <a:pt x="5498" y="1282714"/>
                </a:lnTo>
                <a:lnTo>
                  <a:pt x="5058" y="1217995"/>
                </a:lnTo>
                <a:lnTo>
                  <a:pt x="4614" y="1153127"/>
                </a:lnTo>
                <a:lnTo>
                  <a:pt x="4170" y="1088258"/>
                </a:lnTo>
                <a:lnTo>
                  <a:pt x="3730" y="1023538"/>
                </a:lnTo>
                <a:lnTo>
                  <a:pt x="3296" y="959115"/>
                </a:lnTo>
                <a:lnTo>
                  <a:pt x="2873" y="895138"/>
                </a:lnTo>
                <a:lnTo>
                  <a:pt x="2465" y="831755"/>
                </a:lnTo>
                <a:lnTo>
                  <a:pt x="2073" y="769114"/>
                </a:lnTo>
                <a:lnTo>
                  <a:pt x="1703" y="707364"/>
                </a:lnTo>
                <a:lnTo>
                  <a:pt x="1358" y="646654"/>
                </a:lnTo>
                <a:lnTo>
                  <a:pt x="1041" y="587133"/>
                </a:lnTo>
                <a:lnTo>
                  <a:pt x="755" y="528948"/>
                </a:lnTo>
                <a:lnTo>
                  <a:pt x="505" y="472248"/>
                </a:lnTo>
                <a:lnTo>
                  <a:pt x="293" y="417182"/>
                </a:lnTo>
                <a:lnTo>
                  <a:pt x="123" y="363899"/>
                </a:lnTo>
                <a:lnTo>
                  <a:pt x="0" y="312547"/>
                </a:lnTo>
                <a:lnTo>
                  <a:pt x="80168" y="313137"/>
                </a:lnTo>
                <a:lnTo>
                  <a:pt x="142396" y="313585"/>
                </a:lnTo>
                <a:lnTo>
                  <a:pt x="191460" y="314029"/>
                </a:lnTo>
                <a:lnTo>
                  <a:pt x="232141" y="314607"/>
                </a:lnTo>
                <a:lnTo>
                  <a:pt x="307463" y="316712"/>
                </a:lnTo>
                <a:lnTo>
                  <a:pt x="351663" y="318516"/>
                </a:lnTo>
                <a:lnTo>
                  <a:pt x="355600" y="0"/>
                </a:lnTo>
              </a:path>
            </a:pathLst>
          </a:custGeom>
          <a:ln w="10160">
            <a:solidFill>
              <a:srgbClr val="000000"/>
            </a:solidFill>
            <a:prstDash val="dot"/>
          </a:ln>
        </p:spPr>
        <p:txBody>
          <a:bodyPr wrap="square" lIns="0" tIns="0" rIns="0" bIns="0" rtlCol="0"/>
          <a:lstStyle/>
          <a:p>
            <a:endParaRPr/>
          </a:p>
        </p:txBody>
      </p:sp>
      <p:sp>
        <p:nvSpPr>
          <p:cNvPr id="6" name="object 6"/>
          <p:cNvSpPr/>
          <p:nvPr/>
        </p:nvSpPr>
        <p:spPr>
          <a:xfrm>
            <a:off x="5267959" y="2067560"/>
            <a:ext cx="558800" cy="1717039"/>
          </a:xfrm>
          <a:custGeom>
            <a:avLst/>
            <a:gdLst/>
            <a:ahLst/>
            <a:cxnLst/>
            <a:rect l="l" t="t" r="r" b="b"/>
            <a:pathLst>
              <a:path w="558800" h="1717039">
                <a:moveTo>
                  <a:pt x="0" y="1717039"/>
                </a:moveTo>
                <a:lnTo>
                  <a:pt x="253" y="1510664"/>
                </a:lnTo>
                <a:lnTo>
                  <a:pt x="40107" y="1510324"/>
                </a:lnTo>
                <a:lnTo>
                  <a:pt x="86515" y="1510173"/>
                </a:lnTo>
                <a:lnTo>
                  <a:pt x="138020" y="1510172"/>
                </a:lnTo>
                <a:lnTo>
                  <a:pt x="193166" y="1510276"/>
                </a:lnTo>
                <a:lnTo>
                  <a:pt x="250497" y="1510443"/>
                </a:lnTo>
                <a:lnTo>
                  <a:pt x="308556" y="1510632"/>
                </a:lnTo>
                <a:lnTo>
                  <a:pt x="365887" y="1510799"/>
                </a:lnTo>
                <a:lnTo>
                  <a:pt x="421033" y="1510903"/>
                </a:lnTo>
                <a:lnTo>
                  <a:pt x="472538" y="1510902"/>
                </a:lnTo>
                <a:lnTo>
                  <a:pt x="518946" y="1510751"/>
                </a:lnTo>
                <a:lnTo>
                  <a:pt x="558800" y="1510411"/>
                </a:lnTo>
                <a:lnTo>
                  <a:pt x="558164" y="340360"/>
                </a:lnTo>
                <a:lnTo>
                  <a:pt x="512031" y="340542"/>
                </a:lnTo>
                <a:lnTo>
                  <a:pt x="476057" y="340325"/>
                </a:lnTo>
                <a:lnTo>
                  <a:pt x="447857" y="339802"/>
                </a:lnTo>
                <a:lnTo>
                  <a:pt x="425050" y="339066"/>
                </a:lnTo>
                <a:lnTo>
                  <a:pt x="405252" y="338210"/>
                </a:lnTo>
                <a:lnTo>
                  <a:pt x="386079" y="337327"/>
                </a:lnTo>
                <a:lnTo>
                  <a:pt x="365151" y="336511"/>
                </a:lnTo>
                <a:lnTo>
                  <a:pt x="340082" y="335853"/>
                </a:lnTo>
                <a:lnTo>
                  <a:pt x="308490" y="335448"/>
                </a:lnTo>
                <a:lnTo>
                  <a:pt x="267993" y="335388"/>
                </a:lnTo>
                <a:lnTo>
                  <a:pt x="216207" y="335767"/>
                </a:lnTo>
                <a:lnTo>
                  <a:pt x="150749" y="336676"/>
                </a:lnTo>
                <a:lnTo>
                  <a:pt x="156337" y="0"/>
                </a:lnTo>
              </a:path>
            </a:pathLst>
          </a:custGeom>
          <a:ln w="10160">
            <a:solidFill>
              <a:srgbClr val="000000"/>
            </a:solidFill>
            <a:prstDash val="dot"/>
          </a:ln>
        </p:spPr>
        <p:txBody>
          <a:bodyPr wrap="square" lIns="0" tIns="0" rIns="0" bIns="0" rtlCol="0"/>
          <a:lstStyle/>
          <a:p>
            <a:endParaRPr/>
          </a:p>
        </p:txBody>
      </p:sp>
      <p:sp>
        <p:nvSpPr>
          <p:cNvPr id="7" name="object 7"/>
          <p:cNvSpPr/>
          <p:nvPr/>
        </p:nvSpPr>
        <p:spPr>
          <a:xfrm>
            <a:off x="3286759" y="2098039"/>
            <a:ext cx="701040" cy="2367280"/>
          </a:xfrm>
          <a:custGeom>
            <a:avLst/>
            <a:gdLst/>
            <a:ahLst/>
            <a:cxnLst/>
            <a:rect l="l" t="t" r="r" b="b"/>
            <a:pathLst>
              <a:path w="701039" h="2367279">
                <a:moveTo>
                  <a:pt x="253745" y="2367280"/>
                </a:moveTo>
                <a:lnTo>
                  <a:pt x="250825" y="2218309"/>
                </a:lnTo>
                <a:lnTo>
                  <a:pt x="296819" y="2217720"/>
                </a:lnTo>
                <a:lnTo>
                  <a:pt x="345836" y="2217139"/>
                </a:lnTo>
                <a:lnTo>
                  <a:pt x="397011" y="2216563"/>
                </a:lnTo>
                <a:lnTo>
                  <a:pt x="449481" y="2215991"/>
                </a:lnTo>
                <a:lnTo>
                  <a:pt x="502383" y="2215419"/>
                </a:lnTo>
                <a:lnTo>
                  <a:pt x="554853" y="2214847"/>
                </a:lnTo>
                <a:lnTo>
                  <a:pt x="606028" y="2214271"/>
                </a:lnTo>
                <a:lnTo>
                  <a:pt x="655045" y="2213690"/>
                </a:lnTo>
                <a:lnTo>
                  <a:pt x="701039" y="2213102"/>
                </a:lnTo>
                <a:lnTo>
                  <a:pt x="694054" y="430402"/>
                </a:lnTo>
                <a:lnTo>
                  <a:pt x="649571" y="431657"/>
                </a:lnTo>
                <a:lnTo>
                  <a:pt x="605323" y="432705"/>
                </a:lnTo>
                <a:lnTo>
                  <a:pt x="561055" y="433552"/>
                </a:lnTo>
                <a:lnTo>
                  <a:pt x="516514" y="434206"/>
                </a:lnTo>
                <a:lnTo>
                  <a:pt x="471443" y="434672"/>
                </a:lnTo>
                <a:lnTo>
                  <a:pt x="425589" y="434958"/>
                </a:lnTo>
                <a:lnTo>
                  <a:pt x="378698" y="435070"/>
                </a:lnTo>
                <a:lnTo>
                  <a:pt x="330513" y="435014"/>
                </a:lnTo>
                <a:lnTo>
                  <a:pt x="280781" y="434799"/>
                </a:lnTo>
                <a:lnTo>
                  <a:pt x="229247" y="434429"/>
                </a:lnTo>
                <a:lnTo>
                  <a:pt x="175657" y="433912"/>
                </a:lnTo>
                <a:lnTo>
                  <a:pt x="119755" y="433255"/>
                </a:lnTo>
                <a:lnTo>
                  <a:pt x="61288" y="432464"/>
                </a:lnTo>
                <a:lnTo>
                  <a:pt x="0" y="431546"/>
                </a:lnTo>
                <a:lnTo>
                  <a:pt x="888" y="0"/>
                </a:lnTo>
              </a:path>
            </a:pathLst>
          </a:custGeom>
          <a:ln w="10160">
            <a:solidFill>
              <a:srgbClr val="000000"/>
            </a:solidFill>
            <a:prstDash val="dot"/>
          </a:ln>
        </p:spPr>
        <p:txBody>
          <a:bodyPr wrap="square" lIns="0" tIns="0" rIns="0" bIns="0" rtlCol="0"/>
          <a:lstStyle/>
          <a:p>
            <a:endParaRPr/>
          </a:p>
        </p:txBody>
      </p:sp>
      <p:sp>
        <p:nvSpPr>
          <p:cNvPr id="8" name="object 8"/>
          <p:cNvSpPr/>
          <p:nvPr/>
        </p:nvSpPr>
        <p:spPr>
          <a:xfrm>
            <a:off x="1651000" y="2087879"/>
            <a:ext cx="477520" cy="2265680"/>
          </a:xfrm>
          <a:custGeom>
            <a:avLst/>
            <a:gdLst/>
            <a:ahLst/>
            <a:cxnLst/>
            <a:rect l="l" t="t" r="r" b="b"/>
            <a:pathLst>
              <a:path w="477519" h="2265679">
                <a:moveTo>
                  <a:pt x="100837" y="2265680"/>
                </a:moveTo>
                <a:lnTo>
                  <a:pt x="96393" y="2116455"/>
                </a:lnTo>
                <a:lnTo>
                  <a:pt x="151896" y="2115740"/>
                </a:lnTo>
                <a:lnTo>
                  <a:pt x="205744" y="2115014"/>
                </a:lnTo>
                <a:lnTo>
                  <a:pt x="258599" y="2114282"/>
                </a:lnTo>
                <a:lnTo>
                  <a:pt x="311122" y="2113547"/>
                </a:lnTo>
                <a:lnTo>
                  <a:pt x="363977" y="2112815"/>
                </a:lnTo>
                <a:lnTo>
                  <a:pt x="417825" y="2112089"/>
                </a:lnTo>
                <a:lnTo>
                  <a:pt x="473329" y="2111375"/>
                </a:lnTo>
                <a:lnTo>
                  <a:pt x="477519" y="431038"/>
                </a:lnTo>
                <a:lnTo>
                  <a:pt x="421595" y="432736"/>
                </a:lnTo>
                <a:lnTo>
                  <a:pt x="376163" y="434034"/>
                </a:lnTo>
                <a:lnTo>
                  <a:pt x="337971" y="434949"/>
                </a:lnTo>
                <a:lnTo>
                  <a:pt x="270287" y="435705"/>
                </a:lnTo>
                <a:lnTo>
                  <a:pt x="234289" y="435582"/>
                </a:lnTo>
                <a:lnTo>
                  <a:pt x="192515" y="435150"/>
                </a:lnTo>
                <a:lnTo>
                  <a:pt x="141711" y="434427"/>
                </a:lnTo>
                <a:lnTo>
                  <a:pt x="78624" y="433431"/>
                </a:lnTo>
                <a:lnTo>
                  <a:pt x="0" y="432181"/>
                </a:lnTo>
                <a:lnTo>
                  <a:pt x="888" y="0"/>
                </a:lnTo>
              </a:path>
            </a:pathLst>
          </a:custGeom>
          <a:ln w="10160">
            <a:solidFill>
              <a:srgbClr val="000000"/>
            </a:solidFill>
            <a:prstDash val="dot"/>
          </a:ln>
        </p:spPr>
        <p:txBody>
          <a:bodyPr wrap="square" lIns="0" tIns="0" rIns="0" bIns="0" rtlCol="0"/>
          <a:lstStyle/>
          <a:p>
            <a:endParaRPr/>
          </a:p>
        </p:txBody>
      </p:sp>
      <p:sp>
        <p:nvSpPr>
          <p:cNvPr id="9" name="object 9"/>
          <p:cNvSpPr/>
          <p:nvPr/>
        </p:nvSpPr>
        <p:spPr>
          <a:xfrm>
            <a:off x="593407" y="526033"/>
            <a:ext cx="1194587" cy="549275"/>
          </a:xfrm>
          <a:prstGeom prst="rect">
            <a:avLst/>
          </a:prstGeom>
          <a:blipFill>
            <a:blip r:embed="rId2" cstate="print"/>
            <a:stretch>
              <a:fillRect/>
            </a:stretch>
          </a:blipFill>
        </p:spPr>
        <p:txBody>
          <a:bodyPr wrap="square" lIns="0" tIns="0" rIns="0" bIns="0" rtlCol="0"/>
          <a:lstStyle/>
          <a:p>
            <a:endParaRPr/>
          </a:p>
        </p:txBody>
      </p:sp>
      <p:sp>
        <p:nvSpPr>
          <p:cNvPr id="10" name="object 10"/>
          <p:cNvSpPr txBox="1"/>
          <p:nvPr/>
        </p:nvSpPr>
        <p:spPr>
          <a:xfrm>
            <a:off x="621347" y="1054417"/>
            <a:ext cx="2274570" cy="197490"/>
          </a:xfrm>
          <a:prstGeom prst="rect">
            <a:avLst/>
          </a:prstGeom>
        </p:spPr>
        <p:txBody>
          <a:bodyPr vert="horz" wrap="square" lIns="0" tIns="12700" rIns="0" bIns="0" rtlCol="0">
            <a:spAutoFit/>
          </a:bodyPr>
          <a:lstStyle/>
          <a:p>
            <a:pPr marL="12700">
              <a:lnSpc>
                <a:spcPct val="100000"/>
              </a:lnSpc>
              <a:spcBef>
                <a:spcPts val="100"/>
              </a:spcBef>
            </a:pPr>
            <a:r>
              <a:rPr sz="1200" spc="-125" dirty="0">
                <a:latin typeface="Lucida Sans" panose="020B0602030504020204" pitchFamily="34" charset="77"/>
                <a:cs typeface="Arial Black"/>
              </a:rPr>
              <a:t>Overview</a:t>
            </a:r>
            <a:r>
              <a:rPr sz="1200" spc="-210" dirty="0">
                <a:latin typeface="Lucida Sans" panose="020B0602030504020204" pitchFamily="34" charset="77"/>
                <a:cs typeface="Arial Black"/>
              </a:rPr>
              <a:t> </a:t>
            </a:r>
            <a:r>
              <a:rPr sz="1200" spc="-75" dirty="0">
                <a:latin typeface="Lucida Sans" panose="020B0602030504020204" pitchFamily="34" charset="77"/>
                <a:cs typeface="Arial Black"/>
              </a:rPr>
              <a:t>of</a:t>
            </a:r>
            <a:r>
              <a:rPr sz="1200" spc="-170" dirty="0">
                <a:latin typeface="Lucida Sans" panose="020B0602030504020204" pitchFamily="34" charset="77"/>
                <a:cs typeface="Arial Black"/>
              </a:rPr>
              <a:t> </a:t>
            </a:r>
            <a:r>
              <a:rPr sz="1200" spc="-114" dirty="0">
                <a:latin typeface="Lucida Sans" panose="020B0602030504020204" pitchFamily="34" charset="77"/>
                <a:cs typeface="Arial Black"/>
              </a:rPr>
              <a:t>all</a:t>
            </a:r>
            <a:r>
              <a:rPr sz="1200" spc="-140" dirty="0">
                <a:latin typeface="Lucida Sans" panose="020B0602030504020204" pitchFamily="34" charset="77"/>
                <a:cs typeface="Arial Black"/>
              </a:rPr>
              <a:t> </a:t>
            </a:r>
            <a:r>
              <a:rPr sz="1200" spc="-120" dirty="0">
                <a:latin typeface="Lucida Sans" panose="020B0602030504020204" pitchFamily="34" charset="77"/>
                <a:cs typeface="Arial Black"/>
              </a:rPr>
              <a:t>important</a:t>
            </a:r>
            <a:r>
              <a:rPr sz="1200" spc="-185" dirty="0">
                <a:latin typeface="Lucida Sans" panose="020B0602030504020204" pitchFamily="34" charset="77"/>
                <a:cs typeface="Arial Black"/>
              </a:rPr>
              <a:t> </a:t>
            </a:r>
            <a:r>
              <a:rPr sz="1200" spc="-150" dirty="0">
                <a:latin typeface="Lucida Sans" panose="020B0602030504020204" pitchFamily="34" charset="77"/>
                <a:cs typeface="Arial Black"/>
              </a:rPr>
              <a:t>objects</a:t>
            </a:r>
            <a:endParaRPr sz="1200">
              <a:latin typeface="Lucida Sans" panose="020B0602030504020204" pitchFamily="34" charset="77"/>
              <a:cs typeface="Arial Black"/>
            </a:endParaRPr>
          </a:p>
        </p:txBody>
      </p:sp>
      <p:sp>
        <p:nvSpPr>
          <p:cNvPr id="11" name="object 11"/>
          <p:cNvSpPr/>
          <p:nvPr/>
        </p:nvSpPr>
        <p:spPr>
          <a:xfrm>
            <a:off x="599440" y="1696720"/>
            <a:ext cx="10901680" cy="39623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883919" y="4358640"/>
            <a:ext cx="1595120" cy="1351280"/>
          </a:xfrm>
          <a:custGeom>
            <a:avLst/>
            <a:gdLst/>
            <a:ahLst/>
            <a:cxnLst/>
            <a:rect l="l" t="t" r="r" b="b"/>
            <a:pathLst>
              <a:path w="1595120" h="1351279">
                <a:moveTo>
                  <a:pt x="0" y="1351280"/>
                </a:moveTo>
                <a:lnTo>
                  <a:pt x="1595120" y="1351280"/>
                </a:lnTo>
                <a:lnTo>
                  <a:pt x="1595120" y="0"/>
                </a:lnTo>
                <a:lnTo>
                  <a:pt x="0" y="0"/>
                </a:lnTo>
                <a:lnTo>
                  <a:pt x="0" y="1351280"/>
                </a:lnTo>
                <a:close/>
              </a:path>
            </a:pathLst>
          </a:custGeom>
          <a:solidFill>
            <a:srgbClr val="FFFFFF"/>
          </a:solidFill>
        </p:spPr>
        <p:txBody>
          <a:bodyPr wrap="square" lIns="0" tIns="0" rIns="0" bIns="0" rtlCol="0"/>
          <a:lstStyle/>
          <a:p>
            <a:endParaRPr/>
          </a:p>
        </p:txBody>
      </p:sp>
      <p:sp>
        <p:nvSpPr>
          <p:cNvPr id="13" name="object 13"/>
          <p:cNvSpPr txBox="1"/>
          <p:nvPr/>
        </p:nvSpPr>
        <p:spPr>
          <a:xfrm>
            <a:off x="889000" y="4363720"/>
            <a:ext cx="1595120" cy="1169551"/>
          </a:xfrm>
          <a:prstGeom prst="rect">
            <a:avLst/>
          </a:prstGeom>
          <a:ln w="30479">
            <a:solidFill>
              <a:srgbClr val="FCD200"/>
            </a:solidFill>
          </a:ln>
        </p:spPr>
        <p:txBody>
          <a:bodyPr vert="horz" wrap="square" lIns="0" tIns="106680" rIns="0" bIns="0" rtlCol="0">
            <a:spAutoFit/>
          </a:bodyPr>
          <a:lstStyle/>
          <a:p>
            <a:pPr marR="13970" algn="ctr">
              <a:lnSpc>
                <a:spcPts val="1710"/>
              </a:lnSpc>
              <a:spcBef>
                <a:spcPts val="840"/>
              </a:spcBef>
            </a:pPr>
            <a:r>
              <a:rPr b="1" dirty="0">
                <a:cs typeface="Lucida Sans"/>
              </a:rPr>
              <a:t>Chatter</a:t>
            </a:r>
            <a:endParaRPr>
              <a:cs typeface="Lucida Sans"/>
            </a:endParaRPr>
          </a:p>
          <a:p>
            <a:pPr marL="109220" marR="123825" indent="10160" algn="ctr">
              <a:lnSpc>
                <a:spcPct val="90300"/>
              </a:lnSpc>
              <a:spcBef>
                <a:spcPts val="95"/>
              </a:spcBef>
            </a:pPr>
            <a:r>
              <a:rPr sz="1200" spc="-105" dirty="0">
                <a:cs typeface="Arial Black"/>
              </a:rPr>
              <a:t>Collaborate </a:t>
            </a:r>
            <a:r>
              <a:rPr sz="1200" spc="-110" dirty="0">
                <a:cs typeface="Arial Black"/>
              </a:rPr>
              <a:t>with </a:t>
            </a:r>
            <a:r>
              <a:rPr sz="1200" spc="-65" dirty="0">
                <a:cs typeface="Arial Black"/>
              </a:rPr>
              <a:t>your  </a:t>
            </a:r>
            <a:r>
              <a:rPr sz="1200" spc="-130" dirty="0">
                <a:cs typeface="Arial Black"/>
              </a:rPr>
              <a:t>colleagues, get </a:t>
            </a:r>
            <a:r>
              <a:rPr sz="1200" spc="-110" dirty="0">
                <a:cs typeface="Arial Black"/>
              </a:rPr>
              <a:t>status  </a:t>
            </a:r>
            <a:r>
              <a:rPr sz="1200" spc="-85" dirty="0">
                <a:cs typeface="Arial Black"/>
              </a:rPr>
              <a:t>information </a:t>
            </a:r>
            <a:r>
              <a:rPr sz="1200" spc="-90" dirty="0">
                <a:cs typeface="Arial Black"/>
              </a:rPr>
              <a:t>about  </a:t>
            </a:r>
            <a:r>
              <a:rPr sz="1200" spc="-95" dirty="0">
                <a:cs typeface="Arial Black"/>
              </a:rPr>
              <a:t>people </a:t>
            </a:r>
            <a:r>
              <a:rPr sz="1200" spc="-90" dirty="0">
                <a:cs typeface="Arial Black"/>
              </a:rPr>
              <a:t>and </a:t>
            </a:r>
            <a:r>
              <a:rPr sz="1200" spc="-85" dirty="0">
                <a:cs typeface="Arial Black"/>
              </a:rPr>
              <a:t>important  </a:t>
            </a:r>
            <a:r>
              <a:rPr sz="1200" spc="-114" dirty="0">
                <a:cs typeface="Arial Black"/>
              </a:rPr>
              <a:t>projects </a:t>
            </a:r>
            <a:r>
              <a:rPr sz="1200" spc="-90" dirty="0">
                <a:cs typeface="Arial Black"/>
              </a:rPr>
              <a:t>and </a:t>
            </a:r>
            <a:r>
              <a:rPr sz="1200" spc="-114" dirty="0">
                <a:cs typeface="Arial Black"/>
              </a:rPr>
              <a:t>share  </a:t>
            </a:r>
            <a:r>
              <a:rPr sz="1200" spc="-85" dirty="0">
                <a:cs typeface="Arial Black"/>
              </a:rPr>
              <a:t>information</a:t>
            </a:r>
            <a:endParaRPr sz="1200" dirty="0">
              <a:cs typeface="Arial Black"/>
            </a:endParaRPr>
          </a:p>
        </p:txBody>
      </p:sp>
      <p:sp>
        <p:nvSpPr>
          <p:cNvPr id="14" name="object 14"/>
          <p:cNvSpPr/>
          <p:nvPr/>
        </p:nvSpPr>
        <p:spPr>
          <a:xfrm>
            <a:off x="599440" y="2875279"/>
            <a:ext cx="1412240" cy="1188720"/>
          </a:xfrm>
          <a:custGeom>
            <a:avLst/>
            <a:gdLst/>
            <a:ahLst/>
            <a:cxnLst/>
            <a:rect l="l" t="t" r="r" b="b"/>
            <a:pathLst>
              <a:path w="1412239" h="1188720">
                <a:moveTo>
                  <a:pt x="0" y="1188720"/>
                </a:moveTo>
                <a:lnTo>
                  <a:pt x="1412240" y="1188720"/>
                </a:lnTo>
                <a:lnTo>
                  <a:pt x="1412240" y="0"/>
                </a:lnTo>
                <a:lnTo>
                  <a:pt x="0" y="0"/>
                </a:lnTo>
                <a:lnTo>
                  <a:pt x="0" y="1188720"/>
                </a:lnTo>
                <a:close/>
              </a:path>
            </a:pathLst>
          </a:custGeom>
          <a:solidFill>
            <a:srgbClr val="FFFFFF"/>
          </a:solidFill>
        </p:spPr>
        <p:txBody>
          <a:bodyPr wrap="square" lIns="0" tIns="0" rIns="0" bIns="0" rtlCol="0"/>
          <a:lstStyle/>
          <a:p>
            <a:endParaRPr/>
          </a:p>
        </p:txBody>
      </p:sp>
      <p:sp>
        <p:nvSpPr>
          <p:cNvPr id="15" name="object 15"/>
          <p:cNvSpPr txBox="1"/>
          <p:nvPr/>
        </p:nvSpPr>
        <p:spPr>
          <a:xfrm>
            <a:off x="604519" y="2880360"/>
            <a:ext cx="1412240" cy="1082989"/>
          </a:xfrm>
          <a:prstGeom prst="rect">
            <a:avLst/>
          </a:prstGeom>
          <a:ln w="30479">
            <a:solidFill>
              <a:srgbClr val="FCD200"/>
            </a:solidFill>
          </a:ln>
        </p:spPr>
        <p:txBody>
          <a:bodyPr vert="horz" wrap="square" lIns="0" tIns="20955" rIns="0" bIns="0" rtlCol="0">
            <a:spAutoFit/>
          </a:bodyPr>
          <a:lstStyle/>
          <a:p>
            <a:pPr algn="ctr">
              <a:lnSpc>
                <a:spcPts val="1710"/>
              </a:lnSpc>
              <a:spcBef>
                <a:spcPts val="165"/>
              </a:spcBef>
            </a:pPr>
            <a:r>
              <a:rPr b="1" spc="-10" dirty="0">
                <a:cs typeface="Lucida Sans"/>
              </a:rPr>
              <a:t>Home</a:t>
            </a:r>
            <a:endParaRPr dirty="0">
              <a:cs typeface="Lucida Sans"/>
            </a:endParaRPr>
          </a:p>
          <a:p>
            <a:pPr marL="135890" marR="130810" indent="3175" algn="ctr">
              <a:lnSpc>
                <a:spcPct val="90300"/>
              </a:lnSpc>
              <a:spcBef>
                <a:spcPts val="90"/>
              </a:spcBef>
            </a:pPr>
            <a:r>
              <a:rPr sz="1200" spc="-110" dirty="0">
                <a:cs typeface="Arial Black"/>
              </a:rPr>
              <a:t>Starting </a:t>
            </a:r>
            <a:r>
              <a:rPr sz="1200" spc="-120" dirty="0">
                <a:cs typeface="Arial Black"/>
              </a:rPr>
              <a:t>page  where users </a:t>
            </a:r>
            <a:r>
              <a:rPr sz="1200" spc="-145" dirty="0">
                <a:cs typeface="Arial Black"/>
              </a:rPr>
              <a:t>can  </a:t>
            </a:r>
            <a:r>
              <a:rPr sz="1200" spc="-130" dirty="0">
                <a:cs typeface="Arial Black"/>
              </a:rPr>
              <a:t>view </a:t>
            </a:r>
            <a:r>
              <a:rPr sz="1200" spc="-95" dirty="0">
                <a:cs typeface="Arial Black"/>
              </a:rPr>
              <a:t>todays </a:t>
            </a:r>
            <a:r>
              <a:rPr sz="1200" spc="-135" dirty="0">
                <a:cs typeface="Arial Black"/>
              </a:rPr>
              <a:t>tasks  </a:t>
            </a:r>
            <a:r>
              <a:rPr sz="1200" spc="-90" dirty="0">
                <a:cs typeface="Arial Black"/>
              </a:rPr>
              <a:t>and </a:t>
            </a:r>
            <a:r>
              <a:rPr sz="1200" spc="-110" dirty="0">
                <a:cs typeface="Arial Black"/>
              </a:rPr>
              <a:t>events, </a:t>
            </a:r>
            <a:r>
              <a:rPr sz="1200" spc="-125" dirty="0">
                <a:cs typeface="Arial Black"/>
              </a:rPr>
              <a:t>recent  </a:t>
            </a:r>
            <a:r>
              <a:rPr sz="1200" spc="-110" dirty="0">
                <a:cs typeface="Arial Black"/>
              </a:rPr>
              <a:t>records </a:t>
            </a:r>
            <a:r>
              <a:rPr sz="1200" spc="-55" dirty="0">
                <a:cs typeface="Arial Black"/>
              </a:rPr>
              <a:t>or </a:t>
            </a:r>
            <a:r>
              <a:rPr sz="1200" spc="-85" dirty="0">
                <a:cs typeface="Arial Black"/>
              </a:rPr>
              <a:t>open  opportunities</a:t>
            </a:r>
            <a:endParaRPr sz="1200" dirty="0">
              <a:cs typeface="Arial Black"/>
            </a:endParaRPr>
          </a:p>
        </p:txBody>
      </p:sp>
      <p:sp>
        <p:nvSpPr>
          <p:cNvPr id="16" name="object 16"/>
          <p:cNvSpPr/>
          <p:nvPr/>
        </p:nvSpPr>
        <p:spPr>
          <a:xfrm>
            <a:off x="2235200" y="2976879"/>
            <a:ext cx="1666239" cy="1229360"/>
          </a:xfrm>
          <a:custGeom>
            <a:avLst/>
            <a:gdLst/>
            <a:ahLst/>
            <a:cxnLst/>
            <a:rect l="l" t="t" r="r" b="b"/>
            <a:pathLst>
              <a:path w="1666239" h="1229360">
                <a:moveTo>
                  <a:pt x="0" y="1229360"/>
                </a:moveTo>
                <a:lnTo>
                  <a:pt x="1666239" y="1229360"/>
                </a:lnTo>
                <a:lnTo>
                  <a:pt x="1666239" y="0"/>
                </a:lnTo>
                <a:lnTo>
                  <a:pt x="0" y="0"/>
                </a:lnTo>
                <a:lnTo>
                  <a:pt x="0" y="1229360"/>
                </a:lnTo>
                <a:close/>
              </a:path>
            </a:pathLst>
          </a:custGeom>
          <a:solidFill>
            <a:srgbClr val="FFFFFF"/>
          </a:solidFill>
        </p:spPr>
        <p:txBody>
          <a:bodyPr wrap="square" lIns="0" tIns="0" rIns="0" bIns="0" rtlCol="0"/>
          <a:lstStyle/>
          <a:p>
            <a:endParaRPr sz="2400"/>
          </a:p>
        </p:txBody>
      </p:sp>
      <p:sp>
        <p:nvSpPr>
          <p:cNvPr id="17" name="object 17"/>
          <p:cNvSpPr txBox="1"/>
          <p:nvPr/>
        </p:nvSpPr>
        <p:spPr>
          <a:xfrm>
            <a:off x="2240279" y="2981960"/>
            <a:ext cx="1666239" cy="1135054"/>
          </a:xfrm>
          <a:prstGeom prst="rect">
            <a:avLst/>
          </a:prstGeom>
          <a:ln w="30479">
            <a:solidFill>
              <a:srgbClr val="FCD200"/>
            </a:solidFill>
          </a:ln>
        </p:spPr>
        <p:txBody>
          <a:bodyPr vert="horz" wrap="square" lIns="0" tIns="113030" rIns="0" bIns="0" rtlCol="0">
            <a:spAutoFit/>
          </a:bodyPr>
          <a:lstStyle/>
          <a:p>
            <a:pPr algn="ctr">
              <a:lnSpc>
                <a:spcPts val="1710"/>
              </a:lnSpc>
              <a:spcBef>
                <a:spcPts val="890"/>
              </a:spcBef>
            </a:pPr>
            <a:r>
              <a:rPr sz="1450" b="1" spc="-40" dirty="0">
                <a:latin typeface="Lucida Sans"/>
                <a:cs typeface="Lucida Sans"/>
              </a:rPr>
              <a:t>Accounts</a:t>
            </a:r>
            <a:endParaRPr sz="1450" dirty="0">
              <a:latin typeface="Lucida Sans"/>
              <a:cs typeface="Lucida Sans"/>
            </a:endParaRPr>
          </a:p>
          <a:p>
            <a:pPr marL="107314" marR="104775" indent="-1270" algn="ctr">
              <a:lnSpc>
                <a:spcPct val="89000"/>
              </a:lnSpc>
              <a:spcBef>
                <a:spcPts val="110"/>
              </a:spcBef>
            </a:pPr>
            <a:r>
              <a:rPr sz="1200" spc="-130" dirty="0">
                <a:cs typeface="Arial Black"/>
              </a:rPr>
              <a:t>is </a:t>
            </a:r>
            <a:r>
              <a:rPr sz="1200" spc="-105" dirty="0">
                <a:cs typeface="Arial Black"/>
              </a:rPr>
              <a:t>an </a:t>
            </a:r>
            <a:r>
              <a:rPr sz="1200" spc="-100" dirty="0">
                <a:cs typeface="Arial Black"/>
              </a:rPr>
              <a:t>organization,  </a:t>
            </a:r>
            <a:r>
              <a:rPr sz="1200" spc="-110" dirty="0">
                <a:cs typeface="Arial Black"/>
              </a:rPr>
              <a:t>company </a:t>
            </a:r>
            <a:r>
              <a:rPr sz="1200" spc="-55" dirty="0">
                <a:cs typeface="Arial Black"/>
              </a:rPr>
              <a:t>or </a:t>
            </a:r>
            <a:r>
              <a:rPr sz="1200" spc="-110" dirty="0">
                <a:cs typeface="Arial Black"/>
              </a:rPr>
              <a:t>consumer  </a:t>
            </a:r>
            <a:r>
              <a:rPr sz="1200" spc="-95" dirty="0">
                <a:cs typeface="Arial Black"/>
              </a:rPr>
              <a:t>that </a:t>
            </a:r>
            <a:r>
              <a:rPr sz="1200" spc="-70" dirty="0">
                <a:cs typeface="Arial Black"/>
              </a:rPr>
              <a:t>you </a:t>
            </a:r>
            <a:r>
              <a:rPr sz="1200" spc="-125" dirty="0">
                <a:cs typeface="Arial Black"/>
              </a:rPr>
              <a:t>want </a:t>
            </a:r>
            <a:r>
              <a:rPr sz="1200" spc="-70" dirty="0">
                <a:cs typeface="Arial Black"/>
              </a:rPr>
              <a:t>to </a:t>
            </a:r>
            <a:r>
              <a:rPr sz="1200" spc="-135" dirty="0">
                <a:cs typeface="Arial Black"/>
              </a:rPr>
              <a:t>track</a:t>
            </a:r>
            <a:r>
              <a:rPr sz="1200" spc="-235" dirty="0">
                <a:cs typeface="Arial Black"/>
              </a:rPr>
              <a:t> </a:t>
            </a:r>
            <a:r>
              <a:rPr sz="1200" spc="-15" dirty="0">
                <a:cs typeface="Arial Black"/>
              </a:rPr>
              <a:t>-</a:t>
            </a:r>
            <a:endParaRPr sz="1200" dirty="0">
              <a:cs typeface="Arial Black"/>
            </a:endParaRPr>
          </a:p>
          <a:p>
            <a:pPr marR="6350" algn="ctr">
              <a:lnSpc>
                <a:spcPts val="1055"/>
              </a:lnSpc>
            </a:pPr>
            <a:r>
              <a:rPr sz="1200" spc="-120" dirty="0">
                <a:cs typeface="Arial Black"/>
              </a:rPr>
              <a:t>e.g. </a:t>
            </a:r>
            <a:r>
              <a:rPr sz="1200" spc="-110" dirty="0">
                <a:cs typeface="Arial Black"/>
              </a:rPr>
              <a:t>customer,</a:t>
            </a:r>
            <a:r>
              <a:rPr sz="1200" spc="-95" dirty="0">
                <a:cs typeface="Arial Black"/>
              </a:rPr>
              <a:t> </a:t>
            </a:r>
            <a:r>
              <a:rPr sz="1200" spc="-85" dirty="0">
                <a:cs typeface="Arial Black"/>
              </a:rPr>
              <a:t>partner</a:t>
            </a:r>
            <a:endParaRPr sz="1200" dirty="0">
              <a:cs typeface="Arial Black"/>
            </a:endParaRPr>
          </a:p>
          <a:p>
            <a:pPr marR="14604" algn="ctr">
              <a:lnSpc>
                <a:spcPts val="1190"/>
              </a:lnSpc>
            </a:pPr>
            <a:r>
              <a:rPr sz="1200" spc="-55" dirty="0">
                <a:cs typeface="Arial Black"/>
              </a:rPr>
              <a:t>or </a:t>
            </a:r>
            <a:r>
              <a:rPr sz="1200" spc="-95" dirty="0">
                <a:cs typeface="Arial Black"/>
              </a:rPr>
              <a:t>person</a:t>
            </a:r>
            <a:r>
              <a:rPr sz="1200" spc="-50" dirty="0">
                <a:cs typeface="Arial Black"/>
              </a:rPr>
              <a:t> </a:t>
            </a:r>
            <a:r>
              <a:rPr sz="1200" spc="-125" dirty="0">
                <a:cs typeface="Arial Black"/>
              </a:rPr>
              <a:t>account</a:t>
            </a:r>
            <a:endParaRPr sz="1200" dirty="0">
              <a:cs typeface="Arial Black"/>
            </a:endParaRPr>
          </a:p>
        </p:txBody>
      </p:sp>
      <p:sp>
        <p:nvSpPr>
          <p:cNvPr id="18" name="object 18"/>
          <p:cNvSpPr/>
          <p:nvPr/>
        </p:nvSpPr>
        <p:spPr>
          <a:xfrm>
            <a:off x="2702560" y="4470400"/>
            <a:ext cx="1676400" cy="812800"/>
          </a:xfrm>
          <a:custGeom>
            <a:avLst/>
            <a:gdLst/>
            <a:ahLst/>
            <a:cxnLst/>
            <a:rect l="l" t="t" r="r" b="b"/>
            <a:pathLst>
              <a:path w="1676400" h="812800">
                <a:moveTo>
                  <a:pt x="0" y="812800"/>
                </a:moveTo>
                <a:lnTo>
                  <a:pt x="1676400" y="812800"/>
                </a:lnTo>
                <a:lnTo>
                  <a:pt x="1676400" y="0"/>
                </a:lnTo>
                <a:lnTo>
                  <a:pt x="0" y="0"/>
                </a:lnTo>
                <a:lnTo>
                  <a:pt x="0" y="812800"/>
                </a:lnTo>
                <a:close/>
              </a:path>
            </a:pathLst>
          </a:custGeom>
          <a:solidFill>
            <a:srgbClr val="FFFFFF"/>
          </a:solidFill>
        </p:spPr>
        <p:txBody>
          <a:bodyPr wrap="square" lIns="0" tIns="0" rIns="0" bIns="0" rtlCol="0"/>
          <a:lstStyle/>
          <a:p>
            <a:endParaRPr/>
          </a:p>
        </p:txBody>
      </p:sp>
      <p:sp>
        <p:nvSpPr>
          <p:cNvPr id="19" name="object 19"/>
          <p:cNvSpPr txBox="1"/>
          <p:nvPr/>
        </p:nvSpPr>
        <p:spPr>
          <a:xfrm>
            <a:off x="2707639" y="4475479"/>
            <a:ext cx="1676400" cy="715773"/>
          </a:xfrm>
          <a:prstGeom prst="rect">
            <a:avLst/>
          </a:prstGeom>
          <a:ln w="30479">
            <a:solidFill>
              <a:srgbClr val="FCD200"/>
            </a:solidFill>
          </a:ln>
        </p:spPr>
        <p:txBody>
          <a:bodyPr vert="horz" wrap="square" lIns="0" tIns="55880" rIns="0" bIns="0" rtlCol="0">
            <a:spAutoFit/>
          </a:bodyPr>
          <a:lstStyle/>
          <a:p>
            <a:pPr marR="11430" algn="ctr">
              <a:lnSpc>
                <a:spcPts val="1710"/>
              </a:lnSpc>
              <a:spcBef>
                <a:spcPts val="440"/>
              </a:spcBef>
            </a:pPr>
            <a:r>
              <a:rPr b="1" spc="-30" dirty="0">
                <a:cs typeface="Lucida Sans"/>
              </a:rPr>
              <a:t>Contacts</a:t>
            </a:r>
            <a:endParaRPr>
              <a:cs typeface="Lucida Sans"/>
            </a:endParaRPr>
          </a:p>
          <a:p>
            <a:pPr marL="193675" marR="192405" indent="-8255" algn="ctr">
              <a:lnSpc>
                <a:spcPts val="1120"/>
              </a:lnSpc>
              <a:spcBef>
                <a:spcPts val="125"/>
              </a:spcBef>
            </a:pPr>
            <a:r>
              <a:rPr sz="1200" spc="-110" dirty="0">
                <a:cs typeface="Arial Black"/>
              </a:rPr>
              <a:t>are </a:t>
            </a:r>
            <a:r>
              <a:rPr sz="1200" spc="-85" dirty="0">
                <a:cs typeface="Arial Black"/>
              </a:rPr>
              <a:t>the </a:t>
            </a:r>
            <a:r>
              <a:rPr sz="1200" spc="-100" dirty="0">
                <a:cs typeface="Arial Black"/>
              </a:rPr>
              <a:t>individuals  </a:t>
            </a:r>
            <a:r>
              <a:rPr sz="1200" spc="-130" dirty="0">
                <a:cs typeface="Arial Black"/>
              </a:rPr>
              <a:t>associated </a:t>
            </a:r>
            <a:r>
              <a:rPr sz="1200" spc="-110" dirty="0">
                <a:cs typeface="Arial Black"/>
              </a:rPr>
              <a:t>with </a:t>
            </a:r>
            <a:r>
              <a:rPr sz="1200" spc="-65" dirty="0">
                <a:cs typeface="Arial Black"/>
              </a:rPr>
              <a:t>your  </a:t>
            </a:r>
            <a:r>
              <a:rPr sz="1200" spc="-125" dirty="0">
                <a:cs typeface="Arial Black"/>
              </a:rPr>
              <a:t>accounts</a:t>
            </a:r>
            <a:endParaRPr sz="1200" dirty="0">
              <a:cs typeface="Arial Black"/>
            </a:endParaRPr>
          </a:p>
        </p:txBody>
      </p:sp>
      <p:sp>
        <p:nvSpPr>
          <p:cNvPr id="20" name="object 20"/>
          <p:cNvSpPr/>
          <p:nvPr/>
        </p:nvSpPr>
        <p:spPr>
          <a:xfrm>
            <a:off x="5720079" y="4683759"/>
            <a:ext cx="1148080" cy="609600"/>
          </a:xfrm>
          <a:custGeom>
            <a:avLst/>
            <a:gdLst/>
            <a:ahLst/>
            <a:cxnLst/>
            <a:rect l="l" t="t" r="r" b="b"/>
            <a:pathLst>
              <a:path w="1148079" h="609600">
                <a:moveTo>
                  <a:pt x="0" y="609599"/>
                </a:moveTo>
                <a:lnTo>
                  <a:pt x="1148079" y="609599"/>
                </a:lnTo>
                <a:lnTo>
                  <a:pt x="1148079" y="0"/>
                </a:lnTo>
                <a:lnTo>
                  <a:pt x="0" y="0"/>
                </a:lnTo>
                <a:lnTo>
                  <a:pt x="0" y="609599"/>
                </a:lnTo>
                <a:close/>
              </a:path>
            </a:pathLst>
          </a:custGeom>
          <a:solidFill>
            <a:srgbClr val="FFFFFF"/>
          </a:solidFill>
        </p:spPr>
        <p:txBody>
          <a:bodyPr wrap="square" lIns="0" tIns="0" rIns="0" bIns="0" rtlCol="0"/>
          <a:lstStyle/>
          <a:p>
            <a:endParaRPr sz="2400"/>
          </a:p>
        </p:txBody>
      </p:sp>
      <p:sp>
        <p:nvSpPr>
          <p:cNvPr id="21" name="object 21"/>
          <p:cNvSpPr txBox="1"/>
          <p:nvPr/>
        </p:nvSpPr>
        <p:spPr>
          <a:xfrm>
            <a:off x="5725159" y="4688840"/>
            <a:ext cx="1148080" cy="471283"/>
          </a:xfrm>
          <a:prstGeom prst="rect">
            <a:avLst/>
          </a:prstGeom>
          <a:ln w="30480">
            <a:solidFill>
              <a:srgbClr val="FCD200"/>
            </a:solidFill>
          </a:ln>
        </p:spPr>
        <p:txBody>
          <a:bodyPr vert="horz" wrap="square" lIns="0" tIns="98425" rIns="0" bIns="0" rtlCol="0">
            <a:spAutoFit/>
          </a:bodyPr>
          <a:lstStyle/>
          <a:p>
            <a:pPr algn="ctr">
              <a:lnSpc>
                <a:spcPts val="1710"/>
              </a:lnSpc>
              <a:spcBef>
                <a:spcPts val="775"/>
              </a:spcBef>
            </a:pPr>
            <a:r>
              <a:rPr sz="1450" b="1" spc="-35" dirty="0">
                <a:latin typeface="Lucida Sans"/>
                <a:cs typeface="Lucida Sans"/>
              </a:rPr>
              <a:t>Samples</a:t>
            </a:r>
            <a:endParaRPr sz="1450">
              <a:latin typeface="Lucida Sans"/>
              <a:cs typeface="Lucida Sans"/>
            </a:endParaRPr>
          </a:p>
          <a:p>
            <a:pPr algn="ctr">
              <a:lnSpc>
                <a:spcPts val="1230"/>
              </a:lnSpc>
            </a:pPr>
            <a:r>
              <a:rPr sz="1050" spc="-70" dirty="0">
                <a:latin typeface="Lucida Sans" panose="020B0602030504020204" pitchFamily="34" charset="77"/>
                <a:cs typeface="Arial Black"/>
              </a:rPr>
              <a:t>tbd.</a:t>
            </a:r>
            <a:endParaRPr sz="1050">
              <a:latin typeface="Lucida Sans" panose="020B0602030504020204" pitchFamily="34" charset="77"/>
              <a:cs typeface="Arial Black"/>
            </a:endParaRPr>
          </a:p>
        </p:txBody>
      </p:sp>
      <p:sp>
        <p:nvSpPr>
          <p:cNvPr id="22" name="object 22"/>
          <p:cNvSpPr/>
          <p:nvPr/>
        </p:nvSpPr>
        <p:spPr>
          <a:xfrm>
            <a:off x="4526279" y="3754120"/>
            <a:ext cx="1371600" cy="721360"/>
          </a:xfrm>
          <a:custGeom>
            <a:avLst/>
            <a:gdLst/>
            <a:ahLst/>
            <a:cxnLst/>
            <a:rect l="l" t="t" r="r" b="b"/>
            <a:pathLst>
              <a:path w="1371600" h="721360">
                <a:moveTo>
                  <a:pt x="0" y="721359"/>
                </a:moveTo>
                <a:lnTo>
                  <a:pt x="1371600" y="721359"/>
                </a:lnTo>
                <a:lnTo>
                  <a:pt x="1371600" y="0"/>
                </a:lnTo>
                <a:lnTo>
                  <a:pt x="0" y="0"/>
                </a:lnTo>
                <a:lnTo>
                  <a:pt x="0" y="721359"/>
                </a:lnTo>
                <a:close/>
              </a:path>
            </a:pathLst>
          </a:custGeom>
          <a:ln w="30480">
            <a:solidFill>
              <a:srgbClr val="FCD200"/>
            </a:solidFill>
          </a:ln>
        </p:spPr>
        <p:txBody>
          <a:bodyPr wrap="square" lIns="0" tIns="0" rIns="0" bIns="0" rtlCol="0"/>
          <a:lstStyle/>
          <a:p>
            <a:endParaRPr/>
          </a:p>
        </p:txBody>
      </p:sp>
      <p:sp>
        <p:nvSpPr>
          <p:cNvPr id="23" name="object 23"/>
          <p:cNvSpPr/>
          <p:nvPr/>
        </p:nvSpPr>
        <p:spPr>
          <a:xfrm>
            <a:off x="4521200" y="3749040"/>
            <a:ext cx="1371600" cy="721360"/>
          </a:xfrm>
          <a:custGeom>
            <a:avLst/>
            <a:gdLst/>
            <a:ahLst/>
            <a:cxnLst/>
            <a:rect l="l" t="t" r="r" b="b"/>
            <a:pathLst>
              <a:path w="1371600" h="721360">
                <a:moveTo>
                  <a:pt x="0" y="721360"/>
                </a:moveTo>
                <a:lnTo>
                  <a:pt x="1371600" y="721360"/>
                </a:lnTo>
                <a:lnTo>
                  <a:pt x="1371600" y="0"/>
                </a:lnTo>
                <a:lnTo>
                  <a:pt x="0" y="0"/>
                </a:lnTo>
                <a:lnTo>
                  <a:pt x="0" y="721360"/>
                </a:lnTo>
                <a:close/>
              </a:path>
            </a:pathLst>
          </a:custGeom>
          <a:solidFill>
            <a:srgbClr val="FFFFFF"/>
          </a:solidFill>
        </p:spPr>
        <p:txBody>
          <a:bodyPr wrap="square" lIns="0" tIns="0" rIns="0" bIns="0" rtlCol="0"/>
          <a:lstStyle/>
          <a:p>
            <a:endParaRPr/>
          </a:p>
        </p:txBody>
      </p:sp>
      <p:sp>
        <p:nvSpPr>
          <p:cNvPr id="24" name="object 24"/>
          <p:cNvSpPr txBox="1"/>
          <p:nvPr/>
        </p:nvSpPr>
        <p:spPr>
          <a:xfrm>
            <a:off x="4526279" y="3754120"/>
            <a:ext cx="1371600" cy="619272"/>
          </a:xfrm>
          <a:prstGeom prst="rect">
            <a:avLst/>
          </a:prstGeom>
          <a:ln w="30479">
            <a:solidFill>
              <a:srgbClr val="FCD200"/>
            </a:solidFill>
          </a:ln>
        </p:spPr>
        <p:txBody>
          <a:bodyPr vert="horz" wrap="square" lIns="0" tIns="71120" rIns="0" bIns="0" rtlCol="0">
            <a:spAutoFit/>
          </a:bodyPr>
          <a:lstStyle/>
          <a:p>
            <a:pPr algn="ctr">
              <a:lnSpc>
                <a:spcPts val="1675"/>
              </a:lnSpc>
              <a:spcBef>
                <a:spcPts val="560"/>
              </a:spcBef>
            </a:pPr>
            <a:r>
              <a:rPr b="1" spc="-35" dirty="0">
                <a:cs typeface="Lucida Sans"/>
              </a:rPr>
              <a:t>Aircraft</a:t>
            </a:r>
            <a:endParaRPr>
              <a:cs typeface="Lucida Sans"/>
            </a:endParaRPr>
          </a:p>
          <a:p>
            <a:pPr algn="ctr">
              <a:lnSpc>
                <a:spcPts val="1330"/>
              </a:lnSpc>
            </a:pPr>
            <a:r>
              <a:rPr sz="1600" spc="-100" dirty="0">
                <a:cs typeface="Arial Black"/>
              </a:rPr>
              <a:t>holds </a:t>
            </a:r>
            <a:r>
              <a:rPr sz="1600" spc="-135" dirty="0">
                <a:cs typeface="Arial Black"/>
              </a:rPr>
              <a:t>a</a:t>
            </a:r>
            <a:r>
              <a:rPr sz="1600" spc="-65" dirty="0">
                <a:cs typeface="Arial Black"/>
              </a:rPr>
              <a:t> </a:t>
            </a:r>
            <a:r>
              <a:rPr sz="1600" spc="-114" dirty="0">
                <a:cs typeface="Arial Black"/>
              </a:rPr>
              <a:t>d</a:t>
            </a:r>
            <a:r>
              <a:rPr sz="1200" spc="-114" dirty="0">
                <a:cs typeface="Arial Black"/>
              </a:rPr>
              <a:t>atabase</a:t>
            </a:r>
            <a:endParaRPr sz="1200" dirty="0">
              <a:cs typeface="Arial Black"/>
            </a:endParaRPr>
          </a:p>
          <a:p>
            <a:pPr algn="ctr">
              <a:lnSpc>
                <a:spcPts val="1215"/>
              </a:lnSpc>
            </a:pPr>
            <a:r>
              <a:rPr sz="1200" spc="-60" dirty="0">
                <a:cs typeface="Arial Black"/>
              </a:rPr>
              <a:t>of</a:t>
            </a:r>
            <a:r>
              <a:rPr sz="1200" spc="-75" dirty="0">
                <a:cs typeface="Arial Black"/>
              </a:rPr>
              <a:t> </a:t>
            </a:r>
            <a:r>
              <a:rPr sz="1200" spc="-120" dirty="0">
                <a:cs typeface="Arial Black"/>
              </a:rPr>
              <a:t>aircraft</a:t>
            </a:r>
            <a:endParaRPr sz="1200" dirty="0">
              <a:cs typeface="Arial Black"/>
            </a:endParaRPr>
          </a:p>
        </p:txBody>
      </p:sp>
      <p:sp>
        <p:nvSpPr>
          <p:cNvPr id="25" name="object 25"/>
          <p:cNvSpPr/>
          <p:nvPr/>
        </p:nvSpPr>
        <p:spPr>
          <a:xfrm>
            <a:off x="7660640" y="4470400"/>
            <a:ext cx="1473200" cy="1117600"/>
          </a:xfrm>
          <a:custGeom>
            <a:avLst/>
            <a:gdLst/>
            <a:ahLst/>
            <a:cxnLst/>
            <a:rect l="l" t="t" r="r" b="b"/>
            <a:pathLst>
              <a:path w="1473200" h="1117600">
                <a:moveTo>
                  <a:pt x="0" y="1117600"/>
                </a:moveTo>
                <a:lnTo>
                  <a:pt x="1473200" y="1117600"/>
                </a:lnTo>
                <a:lnTo>
                  <a:pt x="1473200" y="0"/>
                </a:lnTo>
                <a:lnTo>
                  <a:pt x="0" y="0"/>
                </a:lnTo>
                <a:lnTo>
                  <a:pt x="0" y="1117600"/>
                </a:lnTo>
                <a:close/>
              </a:path>
            </a:pathLst>
          </a:custGeom>
          <a:solidFill>
            <a:srgbClr val="FFFFFF"/>
          </a:solidFill>
        </p:spPr>
        <p:txBody>
          <a:bodyPr wrap="square" lIns="0" tIns="0" rIns="0" bIns="0" rtlCol="0"/>
          <a:lstStyle/>
          <a:p>
            <a:endParaRPr/>
          </a:p>
        </p:txBody>
      </p:sp>
      <p:sp>
        <p:nvSpPr>
          <p:cNvPr id="26" name="object 26"/>
          <p:cNvSpPr txBox="1"/>
          <p:nvPr/>
        </p:nvSpPr>
        <p:spPr>
          <a:xfrm>
            <a:off x="7665719" y="4475479"/>
            <a:ext cx="1473200" cy="862993"/>
          </a:xfrm>
          <a:prstGeom prst="rect">
            <a:avLst/>
          </a:prstGeom>
          <a:ln w="30480">
            <a:solidFill>
              <a:srgbClr val="FCD200"/>
            </a:solidFill>
          </a:ln>
        </p:spPr>
        <p:txBody>
          <a:bodyPr vert="horz" wrap="square" lIns="0" tIns="137795" rIns="0" bIns="0" rtlCol="0">
            <a:spAutoFit/>
          </a:bodyPr>
          <a:lstStyle/>
          <a:p>
            <a:pPr marL="3175" algn="ctr">
              <a:lnSpc>
                <a:spcPts val="1710"/>
              </a:lnSpc>
              <a:spcBef>
                <a:spcPts val="1085"/>
              </a:spcBef>
            </a:pPr>
            <a:r>
              <a:rPr b="1" spc="-105" dirty="0">
                <a:cs typeface="Lucida Sans"/>
              </a:rPr>
              <a:t>Tasks</a:t>
            </a:r>
            <a:endParaRPr>
              <a:cs typeface="Lucida Sans"/>
            </a:endParaRPr>
          </a:p>
          <a:p>
            <a:pPr marL="113030" marR="100965" indent="-8890" algn="ctr">
              <a:lnSpc>
                <a:spcPct val="89000"/>
              </a:lnSpc>
              <a:spcBef>
                <a:spcPts val="110"/>
              </a:spcBef>
            </a:pPr>
            <a:r>
              <a:rPr sz="1200" spc="-90" dirty="0">
                <a:cs typeface="Arial Black"/>
              </a:rPr>
              <a:t>holds </a:t>
            </a:r>
            <a:r>
              <a:rPr sz="1200" spc="-114" dirty="0">
                <a:cs typeface="Arial Black"/>
              </a:rPr>
              <a:t>all </a:t>
            </a:r>
            <a:r>
              <a:rPr sz="1200" spc="-65" dirty="0">
                <a:cs typeface="Arial Black"/>
              </a:rPr>
              <a:t>your  </a:t>
            </a:r>
            <a:r>
              <a:rPr sz="1200" spc="-125" dirty="0">
                <a:cs typeface="Arial Black"/>
              </a:rPr>
              <a:t>assigned </a:t>
            </a:r>
            <a:r>
              <a:rPr sz="1200" spc="-55" dirty="0">
                <a:cs typeface="Arial Black"/>
              </a:rPr>
              <a:t>or  </a:t>
            </a:r>
            <a:r>
              <a:rPr sz="1200" spc="-114" dirty="0">
                <a:cs typeface="Arial Black"/>
              </a:rPr>
              <a:t>delegated </a:t>
            </a:r>
            <a:r>
              <a:rPr sz="1200" spc="-130" dirty="0">
                <a:cs typeface="Arial Black"/>
              </a:rPr>
              <a:t>tasks, </a:t>
            </a:r>
            <a:r>
              <a:rPr sz="1200" spc="-120" dirty="0">
                <a:cs typeface="Arial Black"/>
              </a:rPr>
              <a:t>lets  </a:t>
            </a:r>
            <a:r>
              <a:rPr sz="1200" spc="-75" dirty="0">
                <a:cs typeface="Arial Black"/>
              </a:rPr>
              <a:t>you </a:t>
            </a:r>
            <a:r>
              <a:rPr sz="1200" spc="-105" dirty="0">
                <a:cs typeface="Arial Black"/>
              </a:rPr>
              <a:t>log </a:t>
            </a:r>
            <a:r>
              <a:rPr sz="1200" spc="-130" dirty="0">
                <a:cs typeface="Arial Black"/>
              </a:rPr>
              <a:t>new</a:t>
            </a:r>
            <a:r>
              <a:rPr sz="1200" spc="-60" dirty="0">
                <a:cs typeface="Arial Black"/>
              </a:rPr>
              <a:t> </a:t>
            </a:r>
            <a:r>
              <a:rPr sz="1200" spc="-135" dirty="0">
                <a:cs typeface="Arial Black"/>
              </a:rPr>
              <a:t>tasks</a:t>
            </a:r>
            <a:endParaRPr sz="1200" dirty="0">
              <a:cs typeface="Arial Black"/>
            </a:endParaRPr>
          </a:p>
        </p:txBody>
      </p:sp>
      <p:sp>
        <p:nvSpPr>
          <p:cNvPr id="27" name="object 27"/>
          <p:cNvSpPr/>
          <p:nvPr/>
        </p:nvSpPr>
        <p:spPr>
          <a:xfrm>
            <a:off x="9367519" y="4267200"/>
            <a:ext cx="1859280" cy="1442720"/>
          </a:xfrm>
          <a:custGeom>
            <a:avLst/>
            <a:gdLst/>
            <a:ahLst/>
            <a:cxnLst/>
            <a:rect l="l" t="t" r="r" b="b"/>
            <a:pathLst>
              <a:path w="1859279" h="1442720">
                <a:moveTo>
                  <a:pt x="0" y="1442720"/>
                </a:moveTo>
                <a:lnTo>
                  <a:pt x="1859279" y="1442720"/>
                </a:lnTo>
                <a:lnTo>
                  <a:pt x="1859279" y="0"/>
                </a:lnTo>
                <a:lnTo>
                  <a:pt x="0" y="0"/>
                </a:lnTo>
                <a:lnTo>
                  <a:pt x="0" y="1442720"/>
                </a:lnTo>
                <a:close/>
              </a:path>
            </a:pathLst>
          </a:custGeom>
          <a:solidFill>
            <a:srgbClr val="FFFFFF"/>
          </a:solidFill>
        </p:spPr>
        <p:txBody>
          <a:bodyPr wrap="square" lIns="0" tIns="0" rIns="0" bIns="0" rtlCol="0"/>
          <a:lstStyle/>
          <a:p>
            <a:endParaRPr/>
          </a:p>
        </p:txBody>
      </p:sp>
      <p:sp>
        <p:nvSpPr>
          <p:cNvPr id="28" name="object 28"/>
          <p:cNvSpPr txBox="1"/>
          <p:nvPr/>
        </p:nvSpPr>
        <p:spPr>
          <a:xfrm>
            <a:off x="9372600" y="4272279"/>
            <a:ext cx="1859280" cy="1309461"/>
          </a:xfrm>
          <a:prstGeom prst="rect">
            <a:avLst/>
          </a:prstGeom>
          <a:ln w="30480">
            <a:solidFill>
              <a:srgbClr val="FCD200"/>
            </a:solidFill>
          </a:ln>
        </p:spPr>
        <p:txBody>
          <a:bodyPr vert="horz" wrap="square" lIns="0" tIns="80645" rIns="0" bIns="0" rtlCol="0">
            <a:spAutoFit/>
          </a:bodyPr>
          <a:lstStyle/>
          <a:p>
            <a:pPr algn="ctr">
              <a:lnSpc>
                <a:spcPts val="1710"/>
              </a:lnSpc>
              <a:spcBef>
                <a:spcPts val="635"/>
              </a:spcBef>
            </a:pPr>
            <a:r>
              <a:rPr b="1" spc="-35" dirty="0">
                <a:cs typeface="Lucida Sans"/>
              </a:rPr>
              <a:t>Reports</a:t>
            </a:r>
            <a:endParaRPr>
              <a:cs typeface="Lucida Sans"/>
            </a:endParaRPr>
          </a:p>
          <a:p>
            <a:pPr marL="124460" marR="120650" indent="1905" algn="ctr">
              <a:lnSpc>
                <a:spcPct val="90100"/>
              </a:lnSpc>
              <a:spcBef>
                <a:spcPts val="95"/>
              </a:spcBef>
            </a:pPr>
            <a:r>
              <a:rPr sz="1200" spc="-80" dirty="0">
                <a:cs typeface="Arial Black"/>
              </a:rPr>
              <a:t>return </a:t>
            </a:r>
            <a:r>
              <a:rPr sz="1200" spc="-125" dirty="0">
                <a:cs typeface="Arial Black"/>
              </a:rPr>
              <a:t>a </a:t>
            </a:r>
            <a:r>
              <a:rPr sz="1200" spc="-140" dirty="0">
                <a:cs typeface="Arial Black"/>
              </a:rPr>
              <a:t>set </a:t>
            </a:r>
            <a:r>
              <a:rPr sz="1200" spc="-65" dirty="0">
                <a:cs typeface="Arial Black"/>
              </a:rPr>
              <a:t>of </a:t>
            </a:r>
            <a:r>
              <a:rPr sz="1200" spc="-114" dirty="0">
                <a:cs typeface="Arial Black"/>
              </a:rPr>
              <a:t>records  </a:t>
            </a:r>
            <a:r>
              <a:rPr sz="1200" spc="-95" dirty="0">
                <a:cs typeface="Arial Black"/>
              </a:rPr>
              <a:t>that </a:t>
            </a:r>
            <a:r>
              <a:rPr sz="1200" spc="-120" dirty="0">
                <a:cs typeface="Arial Black"/>
              </a:rPr>
              <a:t>meets certain </a:t>
            </a:r>
            <a:r>
              <a:rPr sz="1200" spc="-114" dirty="0">
                <a:cs typeface="Arial Black"/>
              </a:rPr>
              <a:t>criteria  </a:t>
            </a:r>
            <a:r>
              <a:rPr sz="1200" spc="-90" dirty="0">
                <a:cs typeface="Arial Black"/>
              </a:rPr>
              <a:t>and </a:t>
            </a:r>
            <a:r>
              <a:rPr sz="1200" spc="-110" dirty="0">
                <a:cs typeface="Arial Black"/>
              </a:rPr>
              <a:t>display </a:t>
            </a:r>
            <a:r>
              <a:rPr sz="1200" spc="-105" dirty="0">
                <a:cs typeface="Arial Black"/>
              </a:rPr>
              <a:t>it </a:t>
            </a:r>
            <a:r>
              <a:rPr sz="1200" spc="-90" dirty="0">
                <a:cs typeface="Arial Black"/>
              </a:rPr>
              <a:t>in </a:t>
            </a:r>
            <a:r>
              <a:rPr sz="1200" spc="-105" dirty="0">
                <a:cs typeface="Arial Black"/>
              </a:rPr>
              <a:t>organized  </a:t>
            </a:r>
            <a:r>
              <a:rPr sz="1200" spc="-120" dirty="0">
                <a:cs typeface="Arial Black"/>
              </a:rPr>
              <a:t>rows </a:t>
            </a:r>
            <a:r>
              <a:rPr sz="1200" spc="-90" dirty="0">
                <a:cs typeface="Arial Black"/>
              </a:rPr>
              <a:t>and </a:t>
            </a:r>
            <a:r>
              <a:rPr sz="1200" spc="-105" dirty="0">
                <a:cs typeface="Arial Black"/>
              </a:rPr>
              <a:t>columns. </a:t>
            </a:r>
            <a:r>
              <a:rPr sz="1200" spc="-120" dirty="0">
                <a:cs typeface="Arial Black"/>
              </a:rPr>
              <a:t>Data  </a:t>
            </a:r>
            <a:r>
              <a:rPr sz="1200" spc="-145" dirty="0">
                <a:cs typeface="Arial Black"/>
              </a:rPr>
              <a:t>can </a:t>
            </a:r>
            <a:r>
              <a:rPr sz="1200" spc="-90" dirty="0">
                <a:cs typeface="Arial Black"/>
              </a:rPr>
              <a:t>be </a:t>
            </a:r>
            <a:r>
              <a:rPr sz="1200" spc="-100" dirty="0">
                <a:cs typeface="Arial Black"/>
              </a:rPr>
              <a:t>filtered, </a:t>
            </a:r>
            <a:r>
              <a:rPr sz="1200" spc="-90" dirty="0">
                <a:cs typeface="Arial Black"/>
              </a:rPr>
              <a:t>grouped  and </a:t>
            </a:r>
            <a:r>
              <a:rPr sz="1200" spc="-105" dirty="0">
                <a:cs typeface="Arial Black"/>
              </a:rPr>
              <a:t>displayed </a:t>
            </a:r>
            <a:r>
              <a:rPr sz="1200" spc="-120" dirty="0">
                <a:cs typeface="Arial Black"/>
              </a:rPr>
              <a:t>graphically  </a:t>
            </a:r>
            <a:r>
              <a:rPr sz="1200" spc="-145" dirty="0">
                <a:cs typeface="Arial Black"/>
              </a:rPr>
              <a:t>as </a:t>
            </a:r>
            <a:r>
              <a:rPr sz="1200" spc="-125" dirty="0">
                <a:cs typeface="Arial Black"/>
              </a:rPr>
              <a:t>a</a:t>
            </a:r>
            <a:r>
              <a:rPr sz="1200" spc="-180" dirty="0">
                <a:cs typeface="Arial Black"/>
              </a:rPr>
              <a:t> </a:t>
            </a:r>
            <a:r>
              <a:rPr sz="1200" spc="-120" dirty="0">
                <a:cs typeface="Arial Black"/>
              </a:rPr>
              <a:t>chart</a:t>
            </a:r>
            <a:endParaRPr sz="1200" dirty="0">
              <a:cs typeface="Arial Black"/>
            </a:endParaRPr>
          </a:p>
        </p:txBody>
      </p:sp>
      <p:sp>
        <p:nvSpPr>
          <p:cNvPr id="29" name="object 29"/>
          <p:cNvSpPr/>
          <p:nvPr/>
        </p:nvSpPr>
        <p:spPr>
          <a:xfrm>
            <a:off x="9733280" y="2722879"/>
            <a:ext cx="1767839" cy="1158240"/>
          </a:xfrm>
          <a:custGeom>
            <a:avLst/>
            <a:gdLst/>
            <a:ahLst/>
            <a:cxnLst/>
            <a:rect l="l" t="t" r="r" b="b"/>
            <a:pathLst>
              <a:path w="1767840" h="1158239">
                <a:moveTo>
                  <a:pt x="0" y="1158240"/>
                </a:moveTo>
                <a:lnTo>
                  <a:pt x="1767839" y="1158240"/>
                </a:lnTo>
                <a:lnTo>
                  <a:pt x="1767839" y="0"/>
                </a:lnTo>
                <a:lnTo>
                  <a:pt x="0" y="0"/>
                </a:lnTo>
                <a:lnTo>
                  <a:pt x="0" y="1158240"/>
                </a:lnTo>
                <a:close/>
              </a:path>
            </a:pathLst>
          </a:custGeom>
          <a:solidFill>
            <a:srgbClr val="FFFFFF"/>
          </a:solidFill>
        </p:spPr>
        <p:txBody>
          <a:bodyPr wrap="square" lIns="0" tIns="0" rIns="0" bIns="0" rtlCol="0"/>
          <a:lstStyle/>
          <a:p>
            <a:endParaRPr/>
          </a:p>
        </p:txBody>
      </p:sp>
      <p:sp>
        <p:nvSpPr>
          <p:cNvPr id="30" name="object 30"/>
          <p:cNvSpPr txBox="1"/>
          <p:nvPr/>
        </p:nvSpPr>
        <p:spPr>
          <a:xfrm>
            <a:off x="9738359" y="2727960"/>
            <a:ext cx="1767839" cy="967701"/>
          </a:xfrm>
          <a:prstGeom prst="rect">
            <a:avLst/>
          </a:prstGeom>
          <a:ln w="30480">
            <a:solidFill>
              <a:srgbClr val="FCD200"/>
            </a:solidFill>
          </a:ln>
        </p:spPr>
        <p:txBody>
          <a:bodyPr vert="horz" wrap="square" lIns="0" tIns="78740" rIns="0" bIns="0" rtlCol="0">
            <a:spAutoFit/>
          </a:bodyPr>
          <a:lstStyle/>
          <a:p>
            <a:pPr marL="2540" algn="ctr">
              <a:lnSpc>
                <a:spcPts val="1710"/>
              </a:lnSpc>
              <a:spcBef>
                <a:spcPts val="620"/>
              </a:spcBef>
            </a:pPr>
            <a:r>
              <a:rPr b="1" spc="-55" dirty="0">
                <a:cs typeface="Lucida Sans"/>
              </a:rPr>
              <a:t>Dashboards</a:t>
            </a:r>
            <a:endParaRPr>
              <a:cs typeface="Lucida Sans"/>
            </a:endParaRPr>
          </a:p>
          <a:p>
            <a:pPr marL="123825" marR="109220" indent="-635" algn="ctr">
              <a:lnSpc>
                <a:spcPct val="89000"/>
              </a:lnSpc>
              <a:spcBef>
                <a:spcPts val="110"/>
              </a:spcBef>
            </a:pPr>
            <a:r>
              <a:rPr sz="1200" spc="-130" dirty="0">
                <a:cs typeface="Arial Black"/>
              </a:rPr>
              <a:t>shows </a:t>
            </a:r>
            <a:r>
              <a:rPr sz="1200" spc="-100" dirty="0">
                <a:cs typeface="Arial Black"/>
              </a:rPr>
              <a:t>data </a:t>
            </a:r>
            <a:r>
              <a:rPr sz="1200" spc="-80" dirty="0">
                <a:cs typeface="Arial Black"/>
              </a:rPr>
              <a:t>from </a:t>
            </a:r>
            <a:r>
              <a:rPr sz="1200" spc="-120" dirty="0">
                <a:cs typeface="Arial Black"/>
              </a:rPr>
              <a:t>source  </a:t>
            </a:r>
            <a:r>
              <a:rPr sz="1200" spc="-90" dirty="0">
                <a:cs typeface="Arial Black"/>
              </a:rPr>
              <a:t>reports </a:t>
            </a:r>
            <a:r>
              <a:rPr sz="1200" spc="-145" dirty="0">
                <a:cs typeface="Arial Black"/>
              </a:rPr>
              <a:t>as </a:t>
            </a:r>
            <a:r>
              <a:rPr sz="1200" spc="-110" dirty="0">
                <a:cs typeface="Arial Black"/>
              </a:rPr>
              <a:t>visual  </a:t>
            </a:r>
            <a:r>
              <a:rPr sz="1200" spc="-100" dirty="0">
                <a:cs typeface="Arial Black"/>
              </a:rPr>
              <a:t>components </a:t>
            </a:r>
            <a:r>
              <a:rPr sz="1200" spc="-135" dirty="0">
                <a:cs typeface="Arial Black"/>
              </a:rPr>
              <a:t>which </a:t>
            </a:r>
            <a:r>
              <a:rPr sz="1200" spc="-145" dirty="0">
                <a:cs typeface="Arial Black"/>
              </a:rPr>
              <a:t>can  </a:t>
            </a:r>
            <a:r>
              <a:rPr sz="1200" spc="-90" dirty="0">
                <a:cs typeface="Arial Black"/>
              </a:rPr>
              <a:t>be </a:t>
            </a:r>
            <a:r>
              <a:rPr sz="1200" spc="-120" dirty="0">
                <a:cs typeface="Arial Black"/>
              </a:rPr>
              <a:t>charts, </a:t>
            </a:r>
            <a:r>
              <a:rPr sz="1200" spc="-130" dirty="0">
                <a:cs typeface="Arial Black"/>
              </a:rPr>
              <a:t>gauges, </a:t>
            </a:r>
            <a:r>
              <a:rPr sz="1200" spc="-114" dirty="0">
                <a:cs typeface="Arial Black"/>
              </a:rPr>
              <a:t>tables  </a:t>
            </a:r>
            <a:r>
              <a:rPr sz="1200" spc="-55" dirty="0">
                <a:cs typeface="Arial Black"/>
              </a:rPr>
              <a:t>or</a:t>
            </a:r>
            <a:r>
              <a:rPr sz="1200" spc="-60" dirty="0">
                <a:cs typeface="Arial Black"/>
              </a:rPr>
              <a:t> </a:t>
            </a:r>
            <a:r>
              <a:rPr sz="1200" spc="-125" dirty="0">
                <a:cs typeface="Arial Black"/>
              </a:rPr>
              <a:t>metrics</a:t>
            </a:r>
            <a:endParaRPr sz="1200" dirty="0">
              <a:cs typeface="Arial Black"/>
            </a:endParaRPr>
          </a:p>
        </p:txBody>
      </p:sp>
      <p:sp>
        <p:nvSpPr>
          <p:cNvPr id="31" name="object 31"/>
          <p:cNvSpPr/>
          <p:nvPr/>
        </p:nvSpPr>
        <p:spPr>
          <a:xfrm>
            <a:off x="6090920" y="2849879"/>
            <a:ext cx="1859280" cy="1493520"/>
          </a:xfrm>
          <a:custGeom>
            <a:avLst/>
            <a:gdLst/>
            <a:ahLst/>
            <a:cxnLst/>
            <a:rect l="l" t="t" r="r" b="b"/>
            <a:pathLst>
              <a:path w="1859279" h="1493520">
                <a:moveTo>
                  <a:pt x="0" y="1493520"/>
                </a:moveTo>
                <a:lnTo>
                  <a:pt x="1859279" y="1493520"/>
                </a:lnTo>
                <a:lnTo>
                  <a:pt x="1859279" y="0"/>
                </a:lnTo>
                <a:lnTo>
                  <a:pt x="0" y="0"/>
                </a:lnTo>
                <a:lnTo>
                  <a:pt x="0" y="1493520"/>
                </a:lnTo>
                <a:close/>
              </a:path>
            </a:pathLst>
          </a:custGeom>
          <a:ln w="30480">
            <a:solidFill>
              <a:srgbClr val="FCD200"/>
            </a:solidFill>
          </a:ln>
        </p:spPr>
        <p:txBody>
          <a:bodyPr wrap="square" lIns="0" tIns="0" rIns="0" bIns="0" rtlCol="0"/>
          <a:lstStyle/>
          <a:p>
            <a:endParaRPr/>
          </a:p>
        </p:txBody>
      </p:sp>
      <p:sp>
        <p:nvSpPr>
          <p:cNvPr id="32" name="object 32"/>
          <p:cNvSpPr/>
          <p:nvPr/>
        </p:nvSpPr>
        <p:spPr>
          <a:xfrm>
            <a:off x="6085840" y="2844800"/>
            <a:ext cx="1859280" cy="1493520"/>
          </a:xfrm>
          <a:custGeom>
            <a:avLst/>
            <a:gdLst/>
            <a:ahLst/>
            <a:cxnLst/>
            <a:rect l="l" t="t" r="r" b="b"/>
            <a:pathLst>
              <a:path w="1859279" h="1493520">
                <a:moveTo>
                  <a:pt x="0" y="1493520"/>
                </a:moveTo>
                <a:lnTo>
                  <a:pt x="1859280" y="1493520"/>
                </a:lnTo>
                <a:lnTo>
                  <a:pt x="1859280" y="0"/>
                </a:lnTo>
                <a:lnTo>
                  <a:pt x="0" y="0"/>
                </a:lnTo>
                <a:lnTo>
                  <a:pt x="0" y="1493520"/>
                </a:lnTo>
                <a:close/>
              </a:path>
            </a:pathLst>
          </a:custGeom>
          <a:solidFill>
            <a:srgbClr val="FFFFFF"/>
          </a:solidFill>
        </p:spPr>
        <p:txBody>
          <a:bodyPr wrap="square" lIns="0" tIns="0" rIns="0" bIns="0" rtlCol="0"/>
          <a:lstStyle/>
          <a:p>
            <a:endParaRPr/>
          </a:p>
        </p:txBody>
      </p:sp>
      <p:sp>
        <p:nvSpPr>
          <p:cNvPr id="33" name="object 33"/>
          <p:cNvSpPr txBox="1"/>
          <p:nvPr/>
        </p:nvSpPr>
        <p:spPr>
          <a:xfrm>
            <a:off x="6090920" y="2849879"/>
            <a:ext cx="1859280" cy="1240724"/>
          </a:xfrm>
          <a:prstGeom prst="rect">
            <a:avLst/>
          </a:prstGeom>
          <a:ln w="30480">
            <a:solidFill>
              <a:srgbClr val="FCD200"/>
            </a:solidFill>
          </a:ln>
        </p:spPr>
        <p:txBody>
          <a:bodyPr vert="horz" wrap="square" lIns="0" tIns="177165" rIns="0" bIns="0" rtlCol="0">
            <a:spAutoFit/>
          </a:bodyPr>
          <a:lstStyle/>
          <a:p>
            <a:pPr algn="ctr">
              <a:lnSpc>
                <a:spcPts val="1710"/>
              </a:lnSpc>
              <a:spcBef>
                <a:spcPts val="1395"/>
              </a:spcBef>
            </a:pPr>
            <a:r>
              <a:rPr b="1" spc="-55" dirty="0">
                <a:cs typeface="Lucida Sans"/>
              </a:rPr>
              <a:t>Campaigns</a:t>
            </a:r>
            <a:endParaRPr>
              <a:cs typeface="Lucida Sans"/>
            </a:endParaRPr>
          </a:p>
          <a:p>
            <a:pPr marL="114300" marR="101600" indent="-9525" algn="ctr">
              <a:lnSpc>
                <a:spcPct val="90300"/>
              </a:lnSpc>
              <a:spcBef>
                <a:spcPts val="95"/>
              </a:spcBef>
            </a:pPr>
            <a:r>
              <a:rPr sz="1200" spc="-100" dirty="0">
                <a:cs typeface="Arial Black"/>
              </a:rPr>
              <a:t>Marketing </a:t>
            </a:r>
            <a:r>
              <a:rPr sz="1200" spc="-105" dirty="0">
                <a:cs typeface="Arial Black"/>
              </a:rPr>
              <a:t>initiative, </a:t>
            </a:r>
            <a:r>
              <a:rPr sz="1200" spc="-130" dirty="0">
                <a:cs typeface="Arial Black"/>
              </a:rPr>
              <a:t>such  </a:t>
            </a:r>
            <a:r>
              <a:rPr sz="1200" spc="-145" dirty="0">
                <a:cs typeface="Arial Black"/>
              </a:rPr>
              <a:t>as </a:t>
            </a:r>
            <a:r>
              <a:rPr sz="1200" spc="-105" dirty="0">
                <a:cs typeface="Arial Black"/>
              </a:rPr>
              <a:t>an advertisement,  </a:t>
            </a:r>
            <a:r>
              <a:rPr sz="1200" spc="-120" dirty="0">
                <a:cs typeface="Arial Black"/>
              </a:rPr>
              <a:t>direct </a:t>
            </a:r>
            <a:r>
              <a:rPr sz="1200" spc="-110" dirty="0">
                <a:cs typeface="Arial Black"/>
              </a:rPr>
              <a:t>mail, </a:t>
            </a:r>
            <a:r>
              <a:rPr sz="1200" spc="-55" dirty="0">
                <a:cs typeface="Arial Black"/>
              </a:rPr>
              <a:t>or </a:t>
            </a:r>
            <a:r>
              <a:rPr sz="1200" spc="-125" dirty="0">
                <a:cs typeface="Arial Black"/>
              </a:rPr>
              <a:t>conference,  </a:t>
            </a:r>
            <a:r>
              <a:rPr sz="1200" spc="-95" dirty="0">
                <a:cs typeface="Arial Black"/>
              </a:rPr>
              <a:t>that </a:t>
            </a:r>
            <a:r>
              <a:rPr sz="1200" spc="-75" dirty="0">
                <a:cs typeface="Arial Black"/>
              </a:rPr>
              <a:t>you </a:t>
            </a:r>
            <a:r>
              <a:rPr sz="1200" spc="-114" dirty="0">
                <a:cs typeface="Arial Black"/>
              </a:rPr>
              <a:t>conduct </a:t>
            </a:r>
            <a:r>
              <a:rPr sz="1200" spc="-90" dirty="0">
                <a:cs typeface="Arial Black"/>
              </a:rPr>
              <a:t>in </a:t>
            </a:r>
            <a:r>
              <a:rPr sz="1200" spc="-75" dirty="0">
                <a:cs typeface="Arial Black"/>
              </a:rPr>
              <a:t>order  </a:t>
            </a:r>
            <a:r>
              <a:rPr sz="1200" spc="-70" dirty="0">
                <a:cs typeface="Arial Black"/>
              </a:rPr>
              <a:t>to </a:t>
            </a:r>
            <a:r>
              <a:rPr sz="1200" spc="-114" dirty="0">
                <a:cs typeface="Arial Black"/>
              </a:rPr>
              <a:t>generate prospects </a:t>
            </a:r>
            <a:r>
              <a:rPr sz="1200" spc="-90" dirty="0">
                <a:cs typeface="Arial Black"/>
              </a:rPr>
              <a:t>and  </a:t>
            </a:r>
            <a:r>
              <a:rPr sz="1200" spc="-85" dirty="0">
                <a:cs typeface="Arial Black"/>
              </a:rPr>
              <a:t>build </a:t>
            </a:r>
            <a:r>
              <a:rPr sz="1200" spc="-80" dirty="0">
                <a:cs typeface="Arial Black"/>
              </a:rPr>
              <a:t>brand</a:t>
            </a:r>
            <a:r>
              <a:rPr sz="1200" dirty="0">
                <a:cs typeface="Arial Black"/>
              </a:rPr>
              <a:t> </a:t>
            </a:r>
            <a:r>
              <a:rPr sz="1200" spc="-135" dirty="0">
                <a:cs typeface="Arial Black"/>
              </a:rPr>
              <a:t>awareness</a:t>
            </a:r>
            <a:endParaRPr sz="1200" dirty="0">
              <a:cs typeface="Arial Black"/>
            </a:endParaRPr>
          </a:p>
        </p:txBody>
      </p:sp>
      <p:sp>
        <p:nvSpPr>
          <p:cNvPr id="34" name="object 34"/>
          <p:cNvSpPr/>
          <p:nvPr/>
        </p:nvSpPr>
        <p:spPr>
          <a:xfrm>
            <a:off x="4053840" y="2661920"/>
            <a:ext cx="1666239" cy="802640"/>
          </a:xfrm>
          <a:custGeom>
            <a:avLst/>
            <a:gdLst/>
            <a:ahLst/>
            <a:cxnLst/>
            <a:rect l="l" t="t" r="r" b="b"/>
            <a:pathLst>
              <a:path w="1666239" h="802639">
                <a:moveTo>
                  <a:pt x="0" y="802639"/>
                </a:moveTo>
                <a:lnTo>
                  <a:pt x="1666239" y="802639"/>
                </a:lnTo>
                <a:lnTo>
                  <a:pt x="1666239" y="0"/>
                </a:lnTo>
                <a:lnTo>
                  <a:pt x="0" y="0"/>
                </a:lnTo>
                <a:lnTo>
                  <a:pt x="0" y="802639"/>
                </a:lnTo>
                <a:close/>
              </a:path>
            </a:pathLst>
          </a:custGeom>
          <a:solidFill>
            <a:srgbClr val="FFFFFF"/>
          </a:solidFill>
        </p:spPr>
        <p:txBody>
          <a:bodyPr wrap="square" lIns="0" tIns="0" rIns="0" bIns="0" rtlCol="0"/>
          <a:lstStyle/>
          <a:p>
            <a:endParaRPr sz="2400"/>
          </a:p>
        </p:txBody>
      </p:sp>
      <p:sp>
        <p:nvSpPr>
          <p:cNvPr id="35" name="object 35"/>
          <p:cNvSpPr txBox="1"/>
          <p:nvPr/>
        </p:nvSpPr>
        <p:spPr>
          <a:xfrm>
            <a:off x="4058920" y="2667000"/>
            <a:ext cx="1666239" cy="714811"/>
          </a:xfrm>
          <a:prstGeom prst="rect">
            <a:avLst/>
          </a:prstGeom>
          <a:ln w="30479">
            <a:solidFill>
              <a:srgbClr val="FCD200"/>
            </a:solidFill>
          </a:ln>
        </p:spPr>
        <p:txBody>
          <a:bodyPr vert="horz" wrap="square" lIns="0" tIns="48260" rIns="0" bIns="0" rtlCol="0">
            <a:spAutoFit/>
          </a:bodyPr>
          <a:lstStyle/>
          <a:p>
            <a:pPr marR="13335" algn="ctr">
              <a:lnSpc>
                <a:spcPts val="1710"/>
              </a:lnSpc>
              <a:spcBef>
                <a:spcPts val="380"/>
              </a:spcBef>
            </a:pPr>
            <a:r>
              <a:rPr sz="1450" b="1" spc="-35" dirty="0">
                <a:latin typeface="Lucida Sans"/>
                <a:cs typeface="Lucida Sans"/>
              </a:rPr>
              <a:t>Opportunities</a:t>
            </a:r>
            <a:endParaRPr sz="1450" dirty="0">
              <a:latin typeface="Lucida Sans"/>
              <a:cs typeface="Lucida Sans"/>
            </a:endParaRPr>
          </a:p>
          <a:p>
            <a:pPr marL="106680" marR="117475" indent="-3810" algn="ctr">
              <a:lnSpc>
                <a:spcPts val="1120"/>
              </a:lnSpc>
              <a:spcBef>
                <a:spcPts val="120"/>
              </a:spcBef>
            </a:pPr>
            <a:r>
              <a:rPr sz="1400" spc="-85" dirty="0">
                <a:cs typeface="Arial Black"/>
              </a:rPr>
              <a:t>Opportunities </a:t>
            </a:r>
            <a:r>
              <a:rPr sz="1400" spc="-135" dirty="0">
                <a:cs typeface="Arial Black"/>
              </a:rPr>
              <a:t>track  </a:t>
            </a:r>
            <a:r>
              <a:rPr sz="1400" spc="-65" dirty="0">
                <a:cs typeface="Arial Black"/>
              </a:rPr>
              <a:t>your </a:t>
            </a:r>
            <a:r>
              <a:rPr sz="1400" spc="-145" dirty="0">
                <a:cs typeface="Arial Black"/>
              </a:rPr>
              <a:t>sales </a:t>
            </a:r>
            <a:r>
              <a:rPr sz="1400" spc="-90" dirty="0">
                <a:cs typeface="Arial Black"/>
              </a:rPr>
              <a:t>and pending  </a:t>
            </a:r>
            <a:r>
              <a:rPr sz="1400" spc="-125" dirty="0">
                <a:cs typeface="Arial Black"/>
              </a:rPr>
              <a:t>deals</a:t>
            </a:r>
            <a:endParaRPr sz="1400" dirty="0">
              <a:cs typeface="Arial Black"/>
            </a:endParaRPr>
          </a:p>
        </p:txBody>
      </p:sp>
      <p:sp>
        <p:nvSpPr>
          <p:cNvPr id="36" name="object 36"/>
          <p:cNvSpPr/>
          <p:nvPr/>
        </p:nvSpPr>
        <p:spPr>
          <a:xfrm>
            <a:off x="8219440" y="3129279"/>
            <a:ext cx="1148080" cy="843280"/>
          </a:xfrm>
          <a:custGeom>
            <a:avLst/>
            <a:gdLst/>
            <a:ahLst/>
            <a:cxnLst/>
            <a:rect l="l" t="t" r="r" b="b"/>
            <a:pathLst>
              <a:path w="1148079" h="843279">
                <a:moveTo>
                  <a:pt x="0" y="843280"/>
                </a:moveTo>
                <a:lnTo>
                  <a:pt x="1148079" y="843280"/>
                </a:lnTo>
                <a:lnTo>
                  <a:pt x="1148079" y="0"/>
                </a:lnTo>
                <a:lnTo>
                  <a:pt x="0" y="0"/>
                </a:lnTo>
                <a:lnTo>
                  <a:pt x="0" y="843280"/>
                </a:lnTo>
                <a:close/>
              </a:path>
            </a:pathLst>
          </a:custGeom>
          <a:solidFill>
            <a:srgbClr val="FFFFFF"/>
          </a:solidFill>
        </p:spPr>
        <p:txBody>
          <a:bodyPr wrap="square" lIns="0" tIns="0" rIns="0" bIns="0" rtlCol="0"/>
          <a:lstStyle/>
          <a:p>
            <a:endParaRPr/>
          </a:p>
        </p:txBody>
      </p:sp>
      <p:sp>
        <p:nvSpPr>
          <p:cNvPr id="37" name="object 37"/>
          <p:cNvSpPr txBox="1"/>
          <p:nvPr/>
        </p:nvSpPr>
        <p:spPr>
          <a:xfrm>
            <a:off x="8224519" y="3134360"/>
            <a:ext cx="1148080" cy="659348"/>
          </a:xfrm>
          <a:prstGeom prst="rect">
            <a:avLst/>
          </a:prstGeom>
          <a:ln w="30480">
            <a:solidFill>
              <a:srgbClr val="FCD200"/>
            </a:solidFill>
          </a:ln>
        </p:spPr>
        <p:txBody>
          <a:bodyPr vert="horz" wrap="square" lIns="0" tIns="0" rIns="0" bIns="0" rtlCol="0">
            <a:spAutoFit/>
          </a:bodyPr>
          <a:lstStyle/>
          <a:p>
            <a:pPr marR="5080" algn="ctr">
              <a:lnSpc>
                <a:spcPts val="1655"/>
              </a:lnSpc>
            </a:pPr>
            <a:r>
              <a:rPr b="1" spc="-30" dirty="0">
                <a:cs typeface="Lucida Sans"/>
              </a:rPr>
              <a:t>Calender</a:t>
            </a:r>
            <a:endParaRPr>
              <a:cs typeface="Lucida Sans"/>
            </a:endParaRPr>
          </a:p>
          <a:p>
            <a:pPr marL="119380" marR="113030" indent="1905" algn="ctr">
              <a:lnSpc>
                <a:spcPts val="1120"/>
              </a:lnSpc>
              <a:spcBef>
                <a:spcPts val="125"/>
              </a:spcBef>
            </a:pPr>
            <a:r>
              <a:rPr sz="1200" spc="-114" dirty="0">
                <a:cs typeface="Arial Black"/>
              </a:rPr>
              <a:t>calendar  </a:t>
            </a:r>
            <a:r>
              <a:rPr sz="1200" spc="-110" dirty="0">
                <a:cs typeface="Arial Black"/>
              </a:rPr>
              <a:t>overview </a:t>
            </a:r>
            <a:r>
              <a:rPr sz="1200" spc="-60" dirty="0">
                <a:cs typeface="Arial Black"/>
              </a:rPr>
              <a:t>of  </a:t>
            </a:r>
            <a:r>
              <a:rPr sz="1200" spc="-65" dirty="0">
                <a:cs typeface="Arial Black"/>
              </a:rPr>
              <a:t>your </a:t>
            </a:r>
            <a:r>
              <a:rPr sz="1200" spc="-114" dirty="0">
                <a:cs typeface="Arial Black"/>
              </a:rPr>
              <a:t>logged </a:t>
            </a:r>
            <a:r>
              <a:rPr sz="1200" spc="-55" dirty="0">
                <a:cs typeface="Arial Black"/>
              </a:rPr>
              <a:t>or  </a:t>
            </a:r>
            <a:r>
              <a:rPr sz="1200" spc="-110" dirty="0">
                <a:cs typeface="Arial Black"/>
              </a:rPr>
              <a:t>shared</a:t>
            </a:r>
            <a:r>
              <a:rPr sz="1200" spc="-5" dirty="0">
                <a:cs typeface="Arial Black"/>
              </a:rPr>
              <a:t> </a:t>
            </a:r>
            <a:r>
              <a:rPr sz="1200" spc="-110" dirty="0">
                <a:cs typeface="Arial Black"/>
              </a:rPr>
              <a:t>events</a:t>
            </a:r>
            <a:endParaRPr sz="1200" dirty="0">
              <a:cs typeface="Arial Black"/>
            </a:endParaRPr>
          </a:p>
        </p:txBody>
      </p:sp>
      <p:sp>
        <p:nvSpPr>
          <p:cNvPr id="38" name="object 38"/>
          <p:cNvSpPr/>
          <p:nvPr/>
        </p:nvSpPr>
        <p:spPr>
          <a:xfrm>
            <a:off x="2341879" y="2098039"/>
            <a:ext cx="711200" cy="863600"/>
          </a:xfrm>
          <a:custGeom>
            <a:avLst/>
            <a:gdLst/>
            <a:ahLst/>
            <a:cxnLst/>
            <a:rect l="l" t="t" r="r" b="b"/>
            <a:pathLst>
              <a:path w="711200" h="863600">
                <a:moveTo>
                  <a:pt x="708913" y="863600"/>
                </a:moveTo>
                <a:lnTo>
                  <a:pt x="711200" y="423672"/>
                </a:lnTo>
                <a:lnTo>
                  <a:pt x="668423" y="424336"/>
                </a:lnTo>
                <a:lnTo>
                  <a:pt x="630800" y="424906"/>
                </a:lnTo>
                <a:lnTo>
                  <a:pt x="569435" y="425777"/>
                </a:lnTo>
                <a:lnTo>
                  <a:pt x="523931" y="426315"/>
                </a:lnTo>
                <a:lnTo>
                  <a:pt x="478477" y="426565"/>
                </a:lnTo>
                <a:lnTo>
                  <a:pt x="467821" y="426515"/>
                </a:lnTo>
                <a:lnTo>
                  <a:pt x="423326" y="425076"/>
                </a:lnTo>
                <a:lnTo>
                  <a:pt x="415450" y="424682"/>
                </a:lnTo>
                <a:lnTo>
                  <a:pt x="368097" y="422804"/>
                </a:lnTo>
                <a:lnTo>
                  <a:pt x="329360" y="421737"/>
                </a:lnTo>
                <a:lnTo>
                  <a:pt x="276353" y="420625"/>
                </a:lnTo>
                <a:lnTo>
                  <a:pt x="205905" y="419498"/>
                </a:lnTo>
                <a:lnTo>
                  <a:pt x="163150" y="418939"/>
                </a:lnTo>
                <a:lnTo>
                  <a:pt x="114845" y="418387"/>
                </a:lnTo>
                <a:lnTo>
                  <a:pt x="60593" y="417847"/>
                </a:lnTo>
                <a:lnTo>
                  <a:pt x="0" y="417322"/>
                </a:lnTo>
                <a:lnTo>
                  <a:pt x="2031" y="0"/>
                </a:lnTo>
              </a:path>
            </a:pathLst>
          </a:custGeom>
          <a:ln w="10160">
            <a:solidFill>
              <a:srgbClr val="000000"/>
            </a:solidFill>
            <a:prstDash val="dot"/>
          </a:ln>
        </p:spPr>
        <p:txBody>
          <a:bodyPr wrap="square" lIns="0" tIns="0" rIns="0" bIns="0" rtlCol="0"/>
          <a:lstStyle/>
          <a:p>
            <a:endParaRPr/>
          </a:p>
        </p:txBody>
      </p:sp>
      <p:sp>
        <p:nvSpPr>
          <p:cNvPr id="39" name="object 39"/>
          <p:cNvSpPr/>
          <p:nvPr/>
        </p:nvSpPr>
        <p:spPr>
          <a:xfrm>
            <a:off x="4373879" y="2077720"/>
            <a:ext cx="487680" cy="558800"/>
          </a:xfrm>
          <a:custGeom>
            <a:avLst/>
            <a:gdLst/>
            <a:ahLst/>
            <a:cxnLst/>
            <a:rect l="l" t="t" r="r" b="b"/>
            <a:pathLst>
              <a:path w="487679" h="558800">
                <a:moveTo>
                  <a:pt x="486156" y="558800"/>
                </a:moveTo>
                <a:lnTo>
                  <a:pt x="487680" y="334644"/>
                </a:lnTo>
                <a:lnTo>
                  <a:pt x="445635" y="334327"/>
                </a:lnTo>
                <a:lnTo>
                  <a:pt x="411011" y="334163"/>
                </a:lnTo>
                <a:lnTo>
                  <a:pt x="382934" y="334135"/>
                </a:lnTo>
                <a:lnTo>
                  <a:pt x="360529" y="334227"/>
                </a:lnTo>
                <a:lnTo>
                  <a:pt x="318600" y="335058"/>
                </a:lnTo>
                <a:lnTo>
                  <a:pt x="296234" y="336377"/>
                </a:lnTo>
                <a:lnTo>
                  <a:pt x="289045" y="336848"/>
                </a:lnTo>
                <a:lnTo>
                  <a:pt x="238297" y="338451"/>
                </a:lnTo>
                <a:lnTo>
                  <a:pt x="187484" y="338853"/>
                </a:lnTo>
                <a:lnTo>
                  <a:pt x="152657" y="338897"/>
                </a:lnTo>
                <a:lnTo>
                  <a:pt x="110384" y="338813"/>
                </a:lnTo>
                <a:lnTo>
                  <a:pt x="59789" y="338587"/>
                </a:lnTo>
                <a:lnTo>
                  <a:pt x="0" y="338200"/>
                </a:lnTo>
                <a:lnTo>
                  <a:pt x="1397" y="0"/>
                </a:lnTo>
              </a:path>
            </a:pathLst>
          </a:custGeom>
          <a:ln w="10160">
            <a:solidFill>
              <a:srgbClr val="000000"/>
            </a:solidFill>
            <a:prstDash val="dot"/>
          </a:ln>
        </p:spPr>
        <p:txBody>
          <a:bodyPr wrap="square" lIns="0" tIns="0" rIns="0" bIns="0" rtlCol="0"/>
          <a:lstStyle/>
          <a:p>
            <a:endParaRPr/>
          </a:p>
        </p:txBody>
      </p:sp>
      <p:sp>
        <p:nvSpPr>
          <p:cNvPr id="40" name="object 40"/>
          <p:cNvSpPr/>
          <p:nvPr/>
        </p:nvSpPr>
        <p:spPr>
          <a:xfrm>
            <a:off x="6934200" y="2087879"/>
            <a:ext cx="477520" cy="762000"/>
          </a:xfrm>
          <a:custGeom>
            <a:avLst/>
            <a:gdLst/>
            <a:ahLst/>
            <a:cxnLst/>
            <a:rect l="l" t="t" r="r" b="b"/>
            <a:pathLst>
              <a:path w="477520" h="762000">
                <a:moveTo>
                  <a:pt x="0" y="762000"/>
                </a:moveTo>
                <a:lnTo>
                  <a:pt x="6096" y="333756"/>
                </a:lnTo>
                <a:lnTo>
                  <a:pt x="47410" y="333256"/>
                </a:lnTo>
                <a:lnTo>
                  <a:pt x="108429" y="332594"/>
                </a:lnTo>
                <a:lnTo>
                  <a:pt x="159149" y="332254"/>
                </a:lnTo>
                <a:lnTo>
                  <a:pt x="168698" y="332264"/>
                </a:lnTo>
                <a:lnTo>
                  <a:pt x="176037" y="332315"/>
                </a:lnTo>
                <a:lnTo>
                  <a:pt x="182048" y="332393"/>
                </a:lnTo>
                <a:lnTo>
                  <a:pt x="187610" y="332485"/>
                </a:lnTo>
                <a:lnTo>
                  <a:pt x="193607" y="332580"/>
                </a:lnTo>
                <a:lnTo>
                  <a:pt x="200919" y="332664"/>
                </a:lnTo>
                <a:lnTo>
                  <a:pt x="210426" y="332725"/>
                </a:lnTo>
                <a:lnTo>
                  <a:pt x="223011" y="332749"/>
                </a:lnTo>
                <a:lnTo>
                  <a:pt x="239555" y="332724"/>
                </a:lnTo>
                <a:lnTo>
                  <a:pt x="288043" y="332477"/>
                </a:lnTo>
                <a:lnTo>
                  <a:pt x="362940" y="331881"/>
                </a:lnTo>
                <a:lnTo>
                  <a:pt x="412495" y="331421"/>
                </a:lnTo>
                <a:lnTo>
                  <a:pt x="471297" y="330835"/>
                </a:lnTo>
                <a:lnTo>
                  <a:pt x="477520" y="0"/>
                </a:lnTo>
              </a:path>
            </a:pathLst>
          </a:custGeom>
          <a:ln w="10160">
            <a:solidFill>
              <a:srgbClr val="000000"/>
            </a:solidFill>
            <a:prstDash val="dot"/>
          </a:ln>
        </p:spPr>
        <p:txBody>
          <a:bodyPr wrap="square" lIns="0" tIns="0" rIns="0" bIns="0" rtlCol="0"/>
          <a:lstStyle/>
          <a:p>
            <a:endParaRPr/>
          </a:p>
        </p:txBody>
      </p:sp>
      <p:sp>
        <p:nvSpPr>
          <p:cNvPr id="41" name="object 41"/>
          <p:cNvSpPr/>
          <p:nvPr/>
        </p:nvSpPr>
        <p:spPr>
          <a:xfrm>
            <a:off x="8823959" y="2047239"/>
            <a:ext cx="325120" cy="1036319"/>
          </a:xfrm>
          <a:custGeom>
            <a:avLst/>
            <a:gdLst/>
            <a:ahLst/>
            <a:cxnLst/>
            <a:rect l="l" t="t" r="r" b="b"/>
            <a:pathLst>
              <a:path w="325120" h="1036319">
                <a:moveTo>
                  <a:pt x="1016" y="1036320"/>
                </a:moveTo>
                <a:lnTo>
                  <a:pt x="0" y="400050"/>
                </a:lnTo>
                <a:lnTo>
                  <a:pt x="41876" y="399083"/>
                </a:lnTo>
                <a:lnTo>
                  <a:pt x="72303" y="398587"/>
                </a:lnTo>
                <a:lnTo>
                  <a:pt x="93635" y="398473"/>
                </a:lnTo>
                <a:lnTo>
                  <a:pt x="108229" y="398652"/>
                </a:lnTo>
                <a:lnTo>
                  <a:pt x="118442" y="399034"/>
                </a:lnTo>
                <a:lnTo>
                  <a:pt x="126629" y="399531"/>
                </a:lnTo>
                <a:lnTo>
                  <a:pt x="135145" y="400055"/>
                </a:lnTo>
                <a:lnTo>
                  <a:pt x="146348" y="400517"/>
                </a:lnTo>
                <a:lnTo>
                  <a:pt x="162594" y="400827"/>
                </a:lnTo>
                <a:lnTo>
                  <a:pt x="186237" y="400897"/>
                </a:lnTo>
                <a:lnTo>
                  <a:pt x="219636" y="400638"/>
                </a:lnTo>
                <a:lnTo>
                  <a:pt x="265144" y="399962"/>
                </a:lnTo>
                <a:lnTo>
                  <a:pt x="325120" y="398780"/>
                </a:lnTo>
                <a:lnTo>
                  <a:pt x="316484" y="0"/>
                </a:lnTo>
              </a:path>
            </a:pathLst>
          </a:custGeom>
          <a:ln w="10160">
            <a:solidFill>
              <a:srgbClr val="000000"/>
            </a:solidFill>
            <a:prstDash val="dot"/>
          </a:ln>
        </p:spPr>
        <p:txBody>
          <a:bodyPr wrap="square" lIns="0" tIns="0" rIns="0" bIns="0" rtlCol="0"/>
          <a:lstStyle/>
          <a:p>
            <a:endParaRPr/>
          </a:p>
        </p:txBody>
      </p:sp>
      <p:sp>
        <p:nvSpPr>
          <p:cNvPr id="42" name="object 42"/>
          <p:cNvSpPr/>
          <p:nvPr/>
        </p:nvSpPr>
        <p:spPr>
          <a:xfrm>
            <a:off x="10601959" y="2077720"/>
            <a:ext cx="274320" cy="629920"/>
          </a:xfrm>
          <a:custGeom>
            <a:avLst/>
            <a:gdLst/>
            <a:ahLst/>
            <a:cxnLst/>
            <a:rect l="l" t="t" r="r" b="b"/>
            <a:pathLst>
              <a:path w="274320" h="629919">
                <a:moveTo>
                  <a:pt x="889" y="629919"/>
                </a:moveTo>
                <a:lnTo>
                  <a:pt x="0" y="377316"/>
                </a:lnTo>
                <a:lnTo>
                  <a:pt x="38605" y="376773"/>
                </a:lnTo>
                <a:lnTo>
                  <a:pt x="65563" y="376726"/>
                </a:lnTo>
                <a:lnTo>
                  <a:pt x="83510" y="377072"/>
                </a:lnTo>
                <a:lnTo>
                  <a:pt x="95080" y="377712"/>
                </a:lnTo>
                <a:lnTo>
                  <a:pt x="102909" y="378541"/>
                </a:lnTo>
                <a:lnTo>
                  <a:pt x="109632" y="379460"/>
                </a:lnTo>
                <a:lnTo>
                  <a:pt x="117885" y="380365"/>
                </a:lnTo>
                <a:lnTo>
                  <a:pt x="130301" y="381155"/>
                </a:lnTo>
                <a:lnTo>
                  <a:pt x="149518" y="381728"/>
                </a:lnTo>
                <a:lnTo>
                  <a:pt x="178170" y="381982"/>
                </a:lnTo>
                <a:lnTo>
                  <a:pt x="218892" y="381816"/>
                </a:lnTo>
                <a:lnTo>
                  <a:pt x="274320" y="381126"/>
                </a:lnTo>
                <a:lnTo>
                  <a:pt x="273558" y="0"/>
                </a:lnTo>
              </a:path>
            </a:pathLst>
          </a:custGeom>
          <a:ln w="10160">
            <a:solidFill>
              <a:srgbClr val="000000"/>
            </a:solidFill>
            <a:prstDash val="dot"/>
          </a:ln>
        </p:spPr>
        <p:txBody>
          <a:bodyPr wrap="square" lIns="0" tIns="0" rIns="0" bIns="0" rtlCol="0"/>
          <a:lstStyle/>
          <a:p>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09600" y="2032000"/>
            <a:ext cx="518159" cy="518159"/>
          </a:xfrm>
          <a:custGeom>
            <a:avLst/>
            <a:gdLst/>
            <a:ahLst/>
            <a:cxnLst/>
            <a:rect l="l" t="t" r="r" b="b"/>
            <a:pathLst>
              <a:path w="518159" h="518160">
                <a:moveTo>
                  <a:pt x="272059" y="0"/>
                </a:moveTo>
                <a:lnTo>
                  <a:pt x="245325" y="0"/>
                </a:lnTo>
                <a:lnTo>
                  <a:pt x="232740" y="762"/>
                </a:lnTo>
                <a:lnTo>
                  <a:pt x="220154" y="3175"/>
                </a:lnTo>
                <a:lnTo>
                  <a:pt x="206794" y="4699"/>
                </a:lnTo>
                <a:lnTo>
                  <a:pt x="194995" y="7874"/>
                </a:lnTo>
                <a:lnTo>
                  <a:pt x="182422" y="11049"/>
                </a:lnTo>
                <a:lnTo>
                  <a:pt x="158826" y="19685"/>
                </a:lnTo>
                <a:lnTo>
                  <a:pt x="114795" y="44069"/>
                </a:lnTo>
                <a:lnTo>
                  <a:pt x="76263" y="75564"/>
                </a:lnTo>
                <a:lnTo>
                  <a:pt x="44818" y="114173"/>
                </a:lnTo>
                <a:lnTo>
                  <a:pt x="20446" y="158241"/>
                </a:lnTo>
                <a:lnTo>
                  <a:pt x="8648" y="194563"/>
                </a:lnTo>
                <a:lnTo>
                  <a:pt x="5499" y="207137"/>
                </a:lnTo>
                <a:lnTo>
                  <a:pt x="3149" y="219710"/>
                </a:lnTo>
                <a:lnTo>
                  <a:pt x="0" y="244855"/>
                </a:lnTo>
                <a:lnTo>
                  <a:pt x="0" y="272414"/>
                </a:lnTo>
                <a:lnTo>
                  <a:pt x="1574" y="285114"/>
                </a:lnTo>
                <a:lnTo>
                  <a:pt x="3149" y="298450"/>
                </a:lnTo>
                <a:lnTo>
                  <a:pt x="5499" y="311023"/>
                </a:lnTo>
                <a:lnTo>
                  <a:pt x="8648" y="323596"/>
                </a:lnTo>
                <a:lnTo>
                  <a:pt x="11798" y="336296"/>
                </a:lnTo>
                <a:lnTo>
                  <a:pt x="32232" y="382650"/>
                </a:lnTo>
                <a:lnTo>
                  <a:pt x="59753" y="423672"/>
                </a:lnTo>
                <a:lnTo>
                  <a:pt x="94348" y="459104"/>
                </a:lnTo>
                <a:lnTo>
                  <a:pt x="135242" y="486663"/>
                </a:lnTo>
                <a:lnTo>
                  <a:pt x="182422" y="506349"/>
                </a:lnTo>
                <a:lnTo>
                  <a:pt x="194995" y="509524"/>
                </a:lnTo>
                <a:lnTo>
                  <a:pt x="206794" y="512699"/>
                </a:lnTo>
                <a:lnTo>
                  <a:pt x="220154" y="514985"/>
                </a:lnTo>
                <a:lnTo>
                  <a:pt x="232740" y="515747"/>
                </a:lnTo>
                <a:lnTo>
                  <a:pt x="245325" y="517398"/>
                </a:lnTo>
                <a:lnTo>
                  <a:pt x="259473" y="518160"/>
                </a:lnTo>
                <a:lnTo>
                  <a:pt x="272059" y="517398"/>
                </a:lnTo>
                <a:lnTo>
                  <a:pt x="285419" y="515747"/>
                </a:lnTo>
                <a:lnTo>
                  <a:pt x="298005" y="514985"/>
                </a:lnTo>
                <a:lnTo>
                  <a:pt x="359333" y="496950"/>
                </a:lnTo>
                <a:lnTo>
                  <a:pt x="378753" y="488188"/>
                </a:lnTo>
                <a:lnTo>
                  <a:pt x="259473" y="488188"/>
                </a:lnTo>
                <a:lnTo>
                  <a:pt x="235889" y="487425"/>
                </a:lnTo>
                <a:lnTo>
                  <a:pt x="190284" y="478027"/>
                </a:lnTo>
                <a:lnTo>
                  <a:pt x="150177" y="461517"/>
                </a:lnTo>
                <a:lnTo>
                  <a:pt x="113220" y="435483"/>
                </a:lnTo>
                <a:lnTo>
                  <a:pt x="82562" y="404749"/>
                </a:lnTo>
                <a:lnTo>
                  <a:pt x="57404" y="367791"/>
                </a:lnTo>
                <a:lnTo>
                  <a:pt x="40881" y="326771"/>
                </a:lnTo>
                <a:lnTo>
                  <a:pt x="33807" y="305562"/>
                </a:lnTo>
                <a:lnTo>
                  <a:pt x="30670" y="281939"/>
                </a:lnTo>
                <a:lnTo>
                  <a:pt x="29883" y="259079"/>
                </a:lnTo>
                <a:lnTo>
                  <a:pt x="30670" y="235458"/>
                </a:lnTo>
                <a:lnTo>
                  <a:pt x="33807" y="212598"/>
                </a:lnTo>
                <a:lnTo>
                  <a:pt x="40881" y="191388"/>
                </a:lnTo>
                <a:lnTo>
                  <a:pt x="47967" y="170052"/>
                </a:lnTo>
                <a:lnTo>
                  <a:pt x="69189" y="130683"/>
                </a:lnTo>
                <a:lnTo>
                  <a:pt x="97497" y="96900"/>
                </a:lnTo>
                <a:lnTo>
                  <a:pt x="131305" y="68452"/>
                </a:lnTo>
                <a:lnTo>
                  <a:pt x="169049" y="47244"/>
                </a:lnTo>
                <a:lnTo>
                  <a:pt x="213080" y="34671"/>
                </a:lnTo>
                <a:lnTo>
                  <a:pt x="259473" y="29083"/>
                </a:lnTo>
                <a:lnTo>
                  <a:pt x="377472" y="29083"/>
                </a:lnTo>
                <a:lnTo>
                  <a:pt x="359333" y="19685"/>
                </a:lnTo>
                <a:lnTo>
                  <a:pt x="334962" y="11049"/>
                </a:lnTo>
                <a:lnTo>
                  <a:pt x="323951" y="7874"/>
                </a:lnTo>
                <a:lnTo>
                  <a:pt x="311365" y="4699"/>
                </a:lnTo>
                <a:lnTo>
                  <a:pt x="298005" y="3175"/>
                </a:lnTo>
                <a:lnTo>
                  <a:pt x="285419" y="762"/>
                </a:lnTo>
                <a:lnTo>
                  <a:pt x="272059" y="0"/>
                </a:lnTo>
                <a:close/>
              </a:path>
              <a:path w="518159" h="518160">
                <a:moveTo>
                  <a:pt x="377472" y="29083"/>
                </a:moveTo>
                <a:lnTo>
                  <a:pt x="259473" y="29083"/>
                </a:lnTo>
                <a:lnTo>
                  <a:pt x="282270" y="29972"/>
                </a:lnTo>
                <a:lnTo>
                  <a:pt x="305079" y="34671"/>
                </a:lnTo>
                <a:lnTo>
                  <a:pt x="348322" y="47244"/>
                </a:lnTo>
                <a:lnTo>
                  <a:pt x="386854" y="68452"/>
                </a:lnTo>
                <a:lnTo>
                  <a:pt x="420662" y="96900"/>
                </a:lnTo>
                <a:lnTo>
                  <a:pt x="448183" y="130683"/>
                </a:lnTo>
                <a:lnTo>
                  <a:pt x="469404" y="170052"/>
                </a:lnTo>
                <a:lnTo>
                  <a:pt x="483565" y="212598"/>
                </a:lnTo>
                <a:lnTo>
                  <a:pt x="488276" y="259079"/>
                </a:lnTo>
                <a:lnTo>
                  <a:pt x="486714" y="281939"/>
                </a:lnTo>
                <a:lnTo>
                  <a:pt x="478053" y="326771"/>
                </a:lnTo>
                <a:lnTo>
                  <a:pt x="459981" y="367791"/>
                </a:lnTo>
                <a:lnTo>
                  <a:pt x="435597" y="404749"/>
                </a:lnTo>
                <a:lnTo>
                  <a:pt x="404939" y="435483"/>
                </a:lnTo>
                <a:lnTo>
                  <a:pt x="367982" y="461517"/>
                </a:lnTo>
                <a:lnTo>
                  <a:pt x="327088" y="478027"/>
                </a:lnTo>
                <a:lnTo>
                  <a:pt x="282270" y="487425"/>
                </a:lnTo>
                <a:lnTo>
                  <a:pt x="259473" y="488188"/>
                </a:lnTo>
                <a:lnTo>
                  <a:pt x="378753" y="488188"/>
                </a:lnTo>
                <a:lnTo>
                  <a:pt x="423024" y="459104"/>
                </a:lnTo>
                <a:lnTo>
                  <a:pt x="459193" y="423672"/>
                </a:lnTo>
                <a:lnTo>
                  <a:pt x="486714" y="382650"/>
                </a:lnTo>
                <a:lnTo>
                  <a:pt x="506361" y="336296"/>
                </a:lnTo>
                <a:lnTo>
                  <a:pt x="509511" y="323596"/>
                </a:lnTo>
                <a:lnTo>
                  <a:pt x="512660" y="311023"/>
                </a:lnTo>
                <a:lnTo>
                  <a:pt x="515010" y="298450"/>
                </a:lnTo>
                <a:lnTo>
                  <a:pt x="515797" y="285114"/>
                </a:lnTo>
                <a:lnTo>
                  <a:pt x="517372" y="272414"/>
                </a:lnTo>
                <a:lnTo>
                  <a:pt x="518159" y="259079"/>
                </a:lnTo>
                <a:lnTo>
                  <a:pt x="517372" y="244855"/>
                </a:lnTo>
                <a:lnTo>
                  <a:pt x="515797" y="232283"/>
                </a:lnTo>
                <a:lnTo>
                  <a:pt x="515010" y="219710"/>
                </a:lnTo>
                <a:lnTo>
                  <a:pt x="512660" y="207137"/>
                </a:lnTo>
                <a:lnTo>
                  <a:pt x="509511" y="194563"/>
                </a:lnTo>
                <a:lnTo>
                  <a:pt x="506361" y="181863"/>
                </a:lnTo>
                <a:lnTo>
                  <a:pt x="486714" y="135509"/>
                </a:lnTo>
                <a:lnTo>
                  <a:pt x="459193" y="93725"/>
                </a:lnTo>
                <a:lnTo>
                  <a:pt x="423024" y="59054"/>
                </a:lnTo>
                <a:lnTo>
                  <a:pt x="382130" y="31496"/>
                </a:lnTo>
                <a:lnTo>
                  <a:pt x="377472" y="29083"/>
                </a:lnTo>
                <a:close/>
              </a:path>
            </a:pathLst>
          </a:custGeom>
          <a:solidFill>
            <a:srgbClr val="FCD200"/>
          </a:solidFill>
        </p:spPr>
        <p:txBody>
          <a:bodyPr wrap="square" lIns="0" tIns="0" rIns="0" bIns="0" rtlCol="0"/>
          <a:lstStyle/>
          <a:p>
            <a:endParaRPr/>
          </a:p>
        </p:txBody>
      </p:sp>
      <p:sp>
        <p:nvSpPr>
          <p:cNvPr id="3" name="object 3"/>
          <p:cNvSpPr/>
          <p:nvPr/>
        </p:nvSpPr>
        <p:spPr>
          <a:xfrm>
            <a:off x="751840" y="2184400"/>
            <a:ext cx="60960" cy="71120"/>
          </a:xfrm>
          <a:custGeom>
            <a:avLst/>
            <a:gdLst/>
            <a:ahLst/>
            <a:cxnLst/>
            <a:rect l="l" t="t" r="r" b="b"/>
            <a:pathLst>
              <a:path w="60959" h="71119">
                <a:moveTo>
                  <a:pt x="55943" y="0"/>
                </a:moveTo>
                <a:lnTo>
                  <a:pt x="53073" y="0"/>
                </a:lnTo>
                <a:lnTo>
                  <a:pt x="43751" y="2539"/>
                </a:lnTo>
                <a:lnTo>
                  <a:pt x="11480" y="29337"/>
                </a:lnTo>
                <a:lnTo>
                  <a:pt x="0" y="61975"/>
                </a:lnTo>
                <a:lnTo>
                  <a:pt x="0" y="65277"/>
                </a:lnTo>
                <a:lnTo>
                  <a:pt x="1435" y="67817"/>
                </a:lnTo>
                <a:lnTo>
                  <a:pt x="2870" y="70230"/>
                </a:lnTo>
                <a:lnTo>
                  <a:pt x="5016" y="70230"/>
                </a:lnTo>
                <a:lnTo>
                  <a:pt x="5740" y="71120"/>
                </a:lnTo>
                <a:lnTo>
                  <a:pt x="7886" y="70230"/>
                </a:lnTo>
                <a:lnTo>
                  <a:pt x="10045" y="68579"/>
                </a:lnTo>
                <a:lnTo>
                  <a:pt x="11480" y="66928"/>
                </a:lnTo>
                <a:lnTo>
                  <a:pt x="11480" y="64388"/>
                </a:lnTo>
                <a:lnTo>
                  <a:pt x="13627" y="55245"/>
                </a:lnTo>
                <a:lnTo>
                  <a:pt x="39446" y="19303"/>
                </a:lnTo>
                <a:lnTo>
                  <a:pt x="55219" y="14224"/>
                </a:lnTo>
                <a:lnTo>
                  <a:pt x="58089" y="12573"/>
                </a:lnTo>
                <a:lnTo>
                  <a:pt x="58813" y="11684"/>
                </a:lnTo>
                <a:lnTo>
                  <a:pt x="60248" y="8382"/>
                </a:lnTo>
                <a:lnTo>
                  <a:pt x="60959" y="5841"/>
                </a:lnTo>
                <a:lnTo>
                  <a:pt x="60248" y="3301"/>
                </a:lnTo>
                <a:lnTo>
                  <a:pt x="55943" y="0"/>
                </a:lnTo>
                <a:close/>
              </a:path>
            </a:pathLst>
          </a:custGeom>
          <a:solidFill>
            <a:srgbClr val="FCD200"/>
          </a:solidFill>
        </p:spPr>
        <p:txBody>
          <a:bodyPr wrap="square" lIns="0" tIns="0" rIns="0" bIns="0" rtlCol="0"/>
          <a:lstStyle/>
          <a:p>
            <a:endParaRPr/>
          </a:p>
        </p:txBody>
      </p:sp>
      <p:sp>
        <p:nvSpPr>
          <p:cNvPr id="4" name="object 4"/>
          <p:cNvSpPr/>
          <p:nvPr/>
        </p:nvSpPr>
        <p:spPr>
          <a:xfrm>
            <a:off x="711200" y="2143760"/>
            <a:ext cx="284480" cy="284480"/>
          </a:xfrm>
          <a:custGeom>
            <a:avLst/>
            <a:gdLst/>
            <a:ahLst/>
            <a:cxnLst/>
            <a:rect l="l" t="t" r="r" b="b"/>
            <a:pathLst>
              <a:path w="284480" h="284480">
                <a:moveTo>
                  <a:pt x="200507" y="187832"/>
                </a:moveTo>
                <a:lnTo>
                  <a:pt x="175120" y="187832"/>
                </a:lnTo>
                <a:lnTo>
                  <a:pt x="188594" y="201294"/>
                </a:lnTo>
                <a:lnTo>
                  <a:pt x="185432" y="204469"/>
                </a:lnTo>
                <a:lnTo>
                  <a:pt x="184632" y="206882"/>
                </a:lnTo>
                <a:lnTo>
                  <a:pt x="183045" y="209930"/>
                </a:lnTo>
                <a:lnTo>
                  <a:pt x="184632" y="212343"/>
                </a:lnTo>
                <a:lnTo>
                  <a:pt x="185432" y="214756"/>
                </a:lnTo>
                <a:lnTo>
                  <a:pt x="253580" y="282955"/>
                </a:lnTo>
                <a:lnTo>
                  <a:pt x="255955" y="283717"/>
                </a:lnTo>
                <a:lnTo>
                  <a:pt x="259118" y="284479"/>
                </a:lnTo>
                <a:lnTo>
                  <a:pt x="260705" y="283717"/>
                </a:lnTo>
                <a:lnTo>
                  <a:pt x="263080" y="282955"/>
                </a:lnTo>
                <a:lnTo>
                  <a:pt x="282105" y="263143"/>
                </a:lnTo>
                <a:lnTo>
                  <a:pt x="284480" y="261492"/>
                </a:lnTo>
                <a:lnTo>
                  <a:pt x="284480" y="255904"/>
                </a:lnTo>
                <a:lnTo>
                  <a:pt x="282105" y="253618"/>
                </a:lnTo>
                <a:lnTo>
                  <a:pt x="217129" y="188594"/>
                </a:lnTo>
                <a:lnTo>
                  <a:pt x="201269" y="188594"/>
                </a:lnTo>
                <a:lnTo>
                  <a:pt x="200507" y="187832"/>
                </a:lnTo>
                <a:close/>
              </a:path>
              <a:path w="284480" h="284480">
                <a:moveTo>
                  <a:pt x="106972" y="0"/>
                </a:moveTo>
                <a:lnTo>
                  <a:pt x="95884" y="1524"/>
                </a:lnTo>
                <a:lnTo>
                  <a:pt x="85585" y="2412"/>
                </a:lnTo>
                <a:lnTo>
                  <a:pt x="74485" y="4699"/>
                </a:lnTo>
                <a:lnTo>
                  <a:pt x="64973" y="8762"/>
                </a:lnTo>
                <a:lnTo>
                  <a:pt x="55473" y="12700"/>
                </a:lnTo>
                <a:lnTo>
                  <a:pt x="46748" y="18287"/>
                </a:lnTo>
                <a:lnTo>
                  <a:pt x="38823" y="24511"/>
                </a:lnTo>
                <a:lnTo>
                  <a:pt x="30899" y="30861"/>
                </a:lnTo>
                <a:lnTo>
                  <a:pt x="24561" y="38862"/>
                </a:lnTo>
                <a:lnTo>
                  <a:pt x="18224" y="46736"/>
                </a:lnTo>
                <a:lnTo>
                  <a:pt x="2374" y="85598"/>
                </a:lnTo>
                <a:lnTo>
                  <a:pt x="1587" y="95123"/>
                </a:lnTo>
                <a:lnTo>
                  <a:pt x="0" y="106934"/>
                </a:lnTo>
                <a:lnTo>
                  <a:pt x="1587" y="117220"/>
                </a:lnTo>
                <a:lnTo>
                  <a:pt x="2374" y="128397"/>
                </a:lnTo>
                <a:lnTo>
                  <a:pt x="8712" y="147447"/>
                </a:lnTo>
                <a:lnTo>
                  <a:pt x="12674" y="156844"/>
                </a:lnTo>
                <a:lnTo>
                  <a:pt x="18224" y="165607"/>
                </a:lnTo>
                <a:lnTo>
                  <a:pt x="24561" y="173481"/>
                </a:lnTo>
                <a:lnTo>
                  <a:pt x="30899" y="181482"/>
                </a:lnTo>
                <a:lnTo>
                  <a:pt x="64973" y="203707"/>
                </a:lnTo>
                <a:lnTo>
                  <a:pt x="85585" y="209930"/>
                </a:lnTo>
                <a:lnTo>
                  <a:pt x="95884" y="212343"/>
                </a:lnTo>
                <a:lnTo>
                  <a:pt x="114896" y="212343"/>
                </a:lnTo>
                <a:lnTo>
                  <a:pt x="134708" y="209168"/>
                </a:lnTo>
                <a:lnTo>
                  <a:pt x="142633" y="205993"/>
                </a:lnTo>
                <a:lnTo>
                  <a:pt x="151358" y="202818"/>
                </a:lnTo>
                <a:lnTo>
                  <a:pt x="158483" y="198119"/>
                </a:lnTo>
                <a:lnTo>
                  <a:pt x="96672" y="198119"/>
                </a:lnTo>
                <a:lnTo>
                  <a:pt x="87172" y="197357"/>
                </a:lnTo>
                <a:lnTo>
                  <a:pt x="79248" y="194182"/>
                </a:lnTo>
                <a:lnTo>
                  <a:pt x="70523" y="191769"/>
                </a:lnTo>
                <a:lnTo>
                  <a:pt x="61810" y="187832"/>
                </a:lnTo>
                <a:lnTo>
                  <a:pt x="54673" y="182244"/>
                </a:lnTo>
                <a:lnTo>
                  <a:pt x="48336" y="176656"/>
                </a:lnTo>
                <a:lnTo>
                  <a:pt x="40411" y="171957"/>
                </a:lnTo>
                <a:lnTo>
                  <a:pt x="35661" y="165607"/>
                </a:lnTo>
                <a:lnTo>
                  <a:pt x="30111" y="157734"/>
                </a:lnTo>
                <a:lnTo>
                  <a:pt x="24561" y="150622"/>
                </a:lnTo>
                <a:lnTo>
                  <a:pt x="18224" y="133095"/>
                </a:lnTo>
                <a:lnTo>
                  <a:pt x="15849" y="125222"/>
                </a:lnTo>
                <a:lnTo>
                  <a:pt x="14262" y="115697"/>
                </a:lnTo>
                <a:lnTo>
                  <a:pt x="14262" y="97409"/>
                </a:lnTo>
                <a:lnTo>
                  <a:pt x="30111" y="54737"/>
                </a:lnTo>
                <a:lnTo>
                  <a:pt x="35661" y="46736"/>
                </a:lnTo>
                <a:lnTo>
                  <a:pt x="40411" y="40386"/>
                </a:lnTo>
                <a:lnTo>
                  <a:pt x="48336" y="35687"/>
                </a:lnTo>
                <a:lnTo>
                  <a:pt x="54673" y="30099"/>
                </a:lnTo>
                <a:lnTo>
                  <a:pt x="61810" y="24511"/>
                </a:lnTo>
                <a:lnTo>
                  <a:pt x="70523" y="21336"/>
                </a:lnTo>
                <a:lnTo>
                  <a:pt x="79248" y="18287"/>
                </a:lnTo>
                <a:lnTo>
                  <a:pt x="87172" y="16637"/>
                </a:lnTo>
                <a:lnTo>
                  <a:pt x="96672" y="14224"/>
                </a:lnTo>
                <a:lnTo>
                  <a:pt x="159275" y="14224"/>
                </a:lnTo>
                <a:lnTo>
                  <a:pt x="156895" y="12700"/>
                </a:lnTo>
                <a:lnTo>
                  <a:pt x="147396" y="8762"/>
                </a:lnTo>
                <a:lnTo>
                  <a:pt x="137883" y="4699"/>
                </a:lnTo>
                <a:lnTo>
                  <a:pt x="127584" y="2412"/>
                </a:lnTo>
                <a:lnTo>
                  <a:pt x="117284" y="1524"/>
                </a:lnTo>
                <a:lnTo>
                  <a:pt x="106972" y="0"/>
                </a:lnTo>
                <a:close/>
              </a:path>
              <a:path w="284480" h="284480">
                <a:moveTo>
                  <a:pt x="159275" y="14224"/>
                </a:moveTo>
                <a:lnTo>
                  <a:pt x="116484" y="14224"/>
                </a:lnTo>
                <a:lnTo>
                  <a:pt x="124409" y="16637"/>
                </a:lnTo>
                <a:lnTo>
                  <a:pt x="133121" y="18287"/>
                </a:lnTo>
                <a:lnTo>
                  <a:pt x="141846" y="21336"/>
                </a:lnTo>
                <a:lnTo>
                  <a:pt x="150558" y="24511"/>
                </a:lnTo>
                <a:lnTo>
                  <a:pt x="157695" y="30099"/>
                </a:lnTo>
                <a:lnTo>
                  <a:pt x="165620" y="35687"/>
                </a:lnTo>
                <a:lnTo>
                  <a:pt x="171958" y="40386"/>
                </a:lnTo>
                <a:lnTo>
                  <a:pt x="178295" y="46736"/>
                </a:lnTo>
                <a:lnTo>
                  <a:pt x="183045" y="54737"/>
                </a:lnTo>
                <a:lnTo>
                  <a:pt x="187807" y="61849"/>
                </a:lnTo>
                <a:lnTo>
                  <a:pt x="191769" y="70485"/>
                </a:lnTo>
                <a:lnTo>
                  <a:pt x="194932" y="79248"/>
                </a:lnTo>
                <a:lnTo>
                  <a:pt x="197307" y="88011"/>
                </a:lnTo>
                <a:lnTo>
                  <a:pt x="198107" y="97409"/>
                </a:lnTo>
                <a:lnTo>
                  <a:pt x="198107" y="115697"/>
                </a:lnTo>
                <a:lnTo>
                  <a:pt x="183045" y="157734"/>
                </a:lnTo>
                <a:lnTo>
                  <a:pt x="178295" y="165607"/>
                </a:lnTo>
                <a:lnTo>
                  <a:pt x="171958" y="171957"/>
                </a:lnTo>
                <a:lnTo>
                  <a:pt x="165620" y="176656"/>
                </a:lnTo>
                <a:lnTo>
                  <a:pt x="157695" y="182244"/>
                </a:lnTo>
                <a:lnTo>
                  <a:pt x="150558" y="187832"/>
                </a:lnTo>
                <a:lnTo>
                  <a:pt x="141846" y="191769"/>
                </a:lnTo>
                <a:lnTo>
                  <a:pt x="133121" y="194182"/>
                </a:lnTo>
                <a:lnTo>
                  <a:pt x="124409" y="197357"/>
                </a:lnTo>
                <a:lnTo>
                  <a:pt x="116484" y="198119"/>
                </a:lnTo>
                <a:lnTo>
                  <a:pt x="158483" y="198119"/>
                </a:lnTo>
                <a:lnTo>
                  <a:pt x="167195" y="193293"/>
                </a:lnTo>
                <a:lnTo>
                  <a:pt x="175120" y="187832"/>
                </a:lnTo>
                <a:lnTo>
                  <a:pt x="200507" y="187832"/>
                </a:lnTo>
                <a:lnTo>
                  <a:pt x="187807" y="175132"/>
                </a:lnTo>
                <a:lnTo>
                  <a:pt x="192557" y="167259"/>
                </a:lnTo>
                <a:lnTo>
                  <a:pt x="198107" y="159257"/>
                </a:lnTo>
                <a:lnTo>
                  <a:pt x="202857" y="151384"/>
                </a:lnTo>
                <a:lnTo>
                  <a:pt x="206032" y="142620"/>
                </a:lnTo>
                <a:lnTo>
                  <a:pt x="209194" y="133095"/>
                </a:lnTo>
                <a:lnTo>
                  <a:pt x="210781" y="125222"/>
                </a:lnTo>
                <a:lnTo>
                  <a:pt x="212369" y="115697"/>
                </a:lnTo>
                <a:lnTo>
                  <a:pt x="212369" y="95123"/>
                </a:lnTo>
                <a:lnTo>
                  <a:pt x="209994" y="85598"/>
                </a:lnTo>
                <a:lnTo>
                  <a:pt x="207619" y="74549"/>
                </a:lnTo>
                <a:lnTo>
                  <a:pt x="188594" y="38862"/>
                </a:lnTo>
                <a:lnTo>
                  <a:pt x="165620" y="18287"/>
                </a:lnTo>
                <a:lnTo>
                  <a:pt x="159275" y="14224"/>
                </a:lnTo>
                <a:close/>
              </a:path>
              <a:path w="284480" h="284480">
                <a:moveTo>
                  <a:pt x="209994" y="183895"/>
                </a:moveTo>
                <a:lnTo>
                  <a:pt x="206819" y="184657"/>
                </a:lnTo>
                <a:lnTo>
                  <a:pt x="204444" y="185419"/>
                </a:lnTo>
                <a:lnTo>
                  <a:pt x="201269" y="188594"/>
                </a:lnTo>
                <a:lnTo>
                  <a:pt x="217129" y="188594"/>
                </a:lnTo>
                <a:lnTo>
                  <a:pt x="213956" y="185419"/>
                </a:lnTo>
                <a:lnTo>
                  <a:pt x="212369" y="184657"/>
                </a:lnTo>
                <a:lnTo>
                  <a:pt x="209994" y="183895"/>
                </a:lnTo>
                <a:close/>
              </a:path>
            </a:pathLst>
          </a:custGeom>
          <a:solidFill>
            <a:srgbClr val="FCD200"/>
          </a:solidFill>
        </p:spPr>
        <p:txBody>
          <a:bodyPr wrap="square" lIns="0" tIns="0" rIns="0" bIns="0" rtlCol="0"/>
          <a:lstStyle/>
          <a:p>
            <a:endParaRPr/>
          </a:p>
        </p:txBody>
      </p:sp>
      <p:sp>
        <p:nvSpPr>
          <p:cNvPr id="5" name="object 5"/>
          <p:cNvSpPr txBox="1">
            <a:spLocks noGrp="1"/>
          </p:cNvSpPr>
          <p:nvPr>
            <p:ph type="title"/>
          </p:nvPr>
        </p:nvSpPr>
        <p:spPr>
          <a:xfrm>
            <a:off x="1220469" y="2138108"/>
            <a:ext cx="1257935" cy="306705"/>
          </a:xfrm>
          <a:prstGeom prst="rect">
            <a:avLst/>
          </a:prstGeom>
        </p:spPr>
        <p:txBody>
          <a:bodyPr vert="horz" wrap="square" lIns="0" tIns="11430" rIns="0" bIns="0" rtlCol="0">
            <a:spAutoFit/>
          </a:bodyPr>
          <a:lstStyle/>
          <a:p>
            <a:pPr marL="12700">
              <a:lnSpc>
                <a:spcPct val="100000"/>
              </a:lnSpc>
              <a:spcBef>
                <a:spcPts val="90"/>
              </a:spcBef>
            </a:pPr>
            <a:r>
              <a:rPr spc="-10" dirty="0"/>
              <a:t>Search</a:t>
            </a:r>
            <a:r>
              <a:rPr spc="-335" dirty="0"/>
              <a:t> </a:t>
            </a:r>
            <a:r>
              <a:rPr spc="-5" dirty="0"/>
              <a:t>bar</a:t>
            </a:r>
          </a:p>
        </p:txBody>
      </p:sp>
      <p:sp>
        <p:nvSpPr>
          <p:cNvPr id="6" name="object 6"/>
          <p:cNvSpPr txBox="1"/>
          <p:nvPr/>
        </p:nvSpPr>
        <p:spPr>
          <a:xfrm>
            <a:off x="1210310" y="2555303"/>
            <a:ext cx="3622040" cy="1216025"/>
          </a:xfrm>
          <a:prstGeom prst="rect">
            <a:avLst/>
          </a:prstGeom>
        </p:spPr>
        <p:txBody>
          <a:bodyPr vert="horz" wrap="square" lIns="0" tIns="12700" rIns="0" bIns="0" rtlCol="0">
            <a:spAutoFit/>
          </a:bodyPr>
          <a:lstStyle/>
          <a:p>
            <a:pPr marL="246379" indent="-233679">
              <a:lnSpc>
                <a:spcPct val="100000"/>
              </a:lnSpc>
              <a:spcBef>
                <a:spcPts val="100"/>
              </a:spcBef>
              <a:buClr>
                <a:srgbClr val="787878"/>
              </a:buClr>
              <a:buSzPct val="70833"/>
              <a:buFont typeface="Arial"/>
              <a:buChar char="•"/>
              <a:tabLst>
                <a:tab pos="245745" algn="l"/>
                <a:tab pos="246379" algn="l"/>
              </a:tabLst>
            </a:pPr>
            <a:r>
              <a:rPr sz="1200" spc="-130" dirty="0">
                <a:latin typeface="Lucida Sans" panose="020B0602030504020204" pitchFamily="34" charset="77"/>
                <a:cs typeface="Arial Black"/>
              </a:rPr>
              <a:t>Enter</a:t>
            </a:r>
            <a:r>
              <a:rPr sz="1200" spc="-185" dirty="0">
                <a:latin typeface="Lucida Sans" panose="020B0602030504020204" pitchFamily="34" charset="77"/>
                <a:cs typeface="Arial Black"/>
              </a:rPr>
              <a:t> </a:t>
            </a:r>
            <a:r>
              <a:rPr sz="1200" spc="-80" dirty="0">
                <a:latin typeface="Lucida Sans" panose="020B0602030504020204" pitchFamily="34" charset="77"/>
                <a:cs typeface="Arial Black"/>
              </a:rPr>
              <a:t>your</a:t>
            </a:r>
            <a:r>
              <a:rPr sz="1200" spc="-175" dirty="0">
                <a:latin typeface="Lucida Sans" panose="020B0602030504020204" pitchFamily="34" charset="77"/>
                <a:cs typeface="Arial Black"/>
              </a:rPr>
              <a:t> </a:t>
            </a:r>
            <a:r>
              <a:rPr sz="1200" spc="-145" dirty="0">
                <a:latin typeface="Lucida Sans" panose="020B0602030504020204" pitchFamily="34" charset="77"/>
                <a:cs typeface="Arial Black"/>
              </a:rPr>
              <a:t>search</a:t>
            </a:r>
            <a:r>
              <a:rPr sz="1200" spc="-180" dirty="0">
                <a:latin typeface="Lucida Sans" panose="020B0602030504020204" pitchFamily="34" charset="77"/>
                <a:cs typeface="Arial Black"/>
              </a:rPr>
              <a:t> </a:t>
            </a:r>
            <a:r>
              <a:rPr sz="1200" spc="-120" dirty="0">
                <a:latin typeface="Lucida Sans" panose="020B0602030504020204" pitchFamily="34" charset="77"/>
                <a:cs typeface="Arial Black"/>
              </a:rPr>
              <a:t>terms</a:t>
            </a:r>
            <a:r>
              <a:rPr sz="1200" spc="-180" dirty="0">
                <a:latin typeface="Lucida Sans" panose="020B0602030504020204" pitchFamily="34" charset="77"/>
                <a:cs typeface="Arial Black"/>
              </a:rPr>
              <a:t> </a:t>
            </a:r>
            <a:r>
              <a:rPr sz="1200" spc="-75" dirty="0">
                <a:latin typeface="Lucida Sans" panose="020B0602030504020204" pitchFamily="34" charset="77"/>
                <a:cs typeface="Arial Black"/>
              </a:rPr>
              <a:t>in</a:t>
            </a:r>
            <a:r>
              <a:rPr sz="1200" spc="-180" dirty="0">
                <a:latin typeface="Lucida Sans" panose="020B0602030504020204" pitchFamily="34" charset="77"/>
                <a:cs typeface="Arial Black"/>
              </a:rPr>
              <a:t> </a:t>
            </a:r>
            <a:r>
              <a:rPr sz="1200" spc="-114" dirty="0">
                <a:latin typeface="Lucida Sans" panose="020B0602030504020204" pitchFamily="34" charset="77"/>
                <a:cs typeface="Arial Black"/>
              </a:rPr>
              <a:t>the</a:t>
            </a:r>
            <a:r>
              <a:rPr sz="1200" spc="-195" dirty="0">
                <a:latin typeface="Lucida Sans" panose="020B0602030504020204" pitchFamily="34" charset="77"/>
                <a:cs typeface="Arial Black"/>
              </a:rPr>
              <a:t> </a:t>
            </a:r>
            <a:r>
              <a:rPr sz="1200" spc="-120" dirty="0">
                <a:latin typeface="Lucida Sans" panose="020B0602030504020204" pitchFamily="34" charset="77"/>
                <a:cs typeface="Arial Black"/>
              </a:rPr>
              <a:t>header</a:t>
            </a:r>
            <a:r>
              <a:rPr sz="1200" spc="-175" dirty="0">
                <a:latin typeface="Lucida Sans" panose="020B0602030504020204" pitchFamily="34" charset="77"/>
                <a:cs typeface="Arial Black"/>
              </a:rPr>
              <a:t> </a:t>
            </a:r>
            <a:r>
              <a:rPr sz="1200" spc="-145" dirty="0">
                <a:latin typeface="Lucida Sans" panose="020B0602030504020204" pitchFamily="34" charset="77"/>
                <a:cs typeface="Arial Black"/>
              </a:rPr>
              <a:t>search</a:t>
            </a:r>
            <a:r>
              <a:rPr sz="1200" spc="-185" dirty="0">
                <a:latin typeface="Lucida Sans" panose="020B0602030504020204" pitchFamily="34" charset="77"/>
                <a:cs typeface="Arial Black"/>
              </a:rPr>
              <a:t> </a:t>
            </a:r>
            <a:r>
              <a:rPr sz="1200" spc="-114" dirty="0">
                <a:latin typeface="Lucida Sans" panose="020B0602030504020204" pitchFamily="34" charset="77"/>
                <a:cs typeface="Arial Black"/>
              </a:rPr>
              <a:t>box</a:t>
            </a:r>
            <a:endParaRPr sz="1200">
              <a:latin typeface="Lucida Sans" panose="020B0602030504020204" pitchFamily="34" charset="77"/>
              <a:cs typeface="Arial Black"/>
            </a:endParaRPr>
          </a:p>
          <a:p>
            <a:pPr marL="246379" marR="489584" indent="-233679">
              <a:lnSpc>
                <a:spcPct val="100000"/>
              </a:lnSpc>
              <a:spcBef>
                <a:spcPts val="1045"/>
              </a:spcBef>
              <a:buClr>
                <a:srgbClr val="787878"/>
              </a:buClr>
              <a:buSzPct val="70833"/>
              <a:buFont typeface="Arial"/>
              <a:buChar char="•"/>
              <a:tabLst>
                <a:tab pos="245745" algn="l"/>
                <a:tab pos="246379" algn="l"/>
              </a:tabLst>
            </a:pPr>
            <a:r>
              <a:rPr sz="1200" spc="-155" dirty="0">
                <a:latin typeface="Lucida Sans" panose="020B0602030504020204" pitchFamily="34" charset="77"/>
                <a:cs typeface="Arial Black"/>
              </a:rPr>
              <a:t>Search</a:t>
            </a:r>
            <a:r>
              <a:rPr sz="1200" spc="-180" dirty="0">
                <a:latin typeface="Lucida Sans" panose="020B0602030504020204" pitchFamily="34" charset="77"/>
                <a:cs typeface="Arial Black"/>
              </a:rPr>
              <a:t> </a:t>
            </a:r>
            <a:r>
              <a:rPr sz="1200" spc="-70" dirty="0">
                <a:latin typeface="Lucida Sans" panose="020B0602030504020204" pitchFamily="34" charset="77"/>
                <a:cs typeface="Arial Black"/>
              </a:rPr>
              <a:t>for</a:t>
            </a:r>
            <a:r>
              <a:rPr sz="1200" spc="-180" dirty="0">
                <a:latin typeface="Lucida Sans" panose="020B0602030504020204" pitchFamily="34" charset="77"/>
                <a:cs typeface="Arial Black"/>
              </a:rPr>
              <a:t> </a:t>
            </a:r>
            <a:r>
              <a:rPr sz="1200" spc="-125" dirty="0">
                <a:latin typeface="Lucida Sans" panose="020B0602030504020204" pitchFamily="34" charset="77"/>
                <a:cs typeface="Arial Black"/>
              </a:rPr>
              <a:t>any</a:t>
            </a:r>
            <a:r>
              <a:rPr sz="1200" spc="-130" dirty="0">
                <a:latin typeface="Lucida Sans" panose="020B0602030504020204" pitchFamily="34" charset="77"/>
                <a:cs typeface="Arial Black"/>
              </a:rPr>
              <a:t> </a:t>
            </a:r>
            <a:r>
              <a:rPr sz="1200" spc="-110" dirty="0">
                <a:latin typeface="Lucida Sans" panose="020B0602030504020204" pitchFamily="34" charset="77"/>
                <a:cs typeface="Arial Black"/>
              </a:rPr>
              <a:t>record</a:t>
            </a:r>
            <a:r>
              <a:rPr sz="1200" spc="-200" dirty="0">
                <a:latin typeface="Lucida Sans" panose="020B0602030504020204" pitchFamily="34" charset="77"/>
                <a:cs typeface="Arial Black"/>
              </a:rPr>
              <a:t> </a:t>
            </a:r>
            <a:r>
              <a:rPr sz="1200" spc="-90" dirty="0">
                <a:latin typeface="Lucida Sans" panose="020B0602030504020204" pitchFamily="34" charset="77"/>
                <a:cs typeface="Arial Black"/>
              </a:rPr>
              <a:t>from</a:t>
            </a:r>
            <a:r>
              <a:rPr sz="1200" spc="-170" dirty="0">
                <a:latin typeface="Lucida Sans" panose="020B0602030504020204" pitchFamily="34" charset="77"/>
                <a:cs typeface="Arial Black"/>
              </a:rPr>
              <a:t> </a:t>
            </a:r>
            <a:r>
              <a:rPr sz="1200" spc="-125" dirty="0">
                <a:latin typeface="Lucida Sans" panose="020B0602030504020204" pitchFamily="34" charset="77"/>
                <a:cs typeface="Arial Black"/>
              </a:rPr>
              <a:t>any</a:t>
            </a:r>
            <a:r>
              <a:rPr sz="1200" spc="-204" dirty="0">
                <a:latin typeface="Lucida Sans" panose="020B0602030504020204" pitchFamily="34" charset="77"/>
                <a:cs typeface="Arial Black"/>
              </a:rPr>
              <a:t> </a:t>
            </a:r>
            <a:r>
              <a:rPr sz="1200" spc="-125" dirty="0">
                <a:latin typeface="Lucida Sans" panose="020B0602030504020204" pitchFamily="34" charset="77"/>
                <a:cs typeface="Arial Black"/>
              </a:rPr>
              <a:t>object</a:t>
            </a:r>
            <a:r>
              <a:rPr sz="1200" spc="-285" dirty="0">
                <a:latin typeface="Lucida Sans" panose="020B0602030504020204" pitchFamily="34" charset="77"/>
                <a:cs typeface="Arial Black"/>
              </a:rPr>
              <a:t> </a:t>
            </a:r>
            <a:r>
              <a:rPr sz="1200" spc="-130" dirty="0">
                <a:latin typeface="Lucida Sans" panose="020B0602030504020204" pitchFamily="34" charset="77"/>
                <a:cs typeface="Arial Black"/>
              </a:rPr>
              <a:t>(e.g.  </a:t>
            </a:r>
            <a:r>
              <a:rPr sz="1200" spc="-145" dirty="0">
                <a:latin typeface="Lucida Sans" panose="020B0602030504020204" pitchFamily="34" charset="77"/>
                <a:cs typeface="Arial Black"/>
              </a:rPr>
              <a:t>accounts,</a:t>
            </a:r>
            <a:r>
              <a:rPr sz="1200" spc="-160" dirty="0">
                <a:latin typeface="Lucida Sans" panose="020B0602030504020204" pitchFamily="34" charset="77"/>
                <a:cs typeface="Arial Black"/>
              </a:rPr>
              <a:t> </a:t>
            </a:r>
            <a:r>
              <a:rPr sz="1200" spc="-165" dirty="0">
                <a:latin typeface="Lucida Sans" panose="020B0602030504020204" pitchFamily="34" charset="77"/>
                <a:cs typeface="Arial Black"/>
              </a:rPr>
              <a:t>contacts…)</a:t>
            </a:r>
            <a:endParaRPr sz="1200">
              <a:latin typeface="Lucida Sans" panose="020B0602030504020204" pitchFamily="34" charset="77"/>
              <a:cs typeface="Arial Black"/>
            </a:endParaRPr>
          </a:p>
          <a:p>
            <a:pPr marL="246379" marR="69215" indent="-233679">
              <a:lnSpc>
                <a:spcPct val="100000"/>
              </a:lnSpc>
              <a:spcBef>
                <a:spcPts val="1125"/>
              </a:spcBef>
              <a:buClr>
                <a:srgbClr val="787878"/>
              </a:buClr>
              <a:buSzPct val="70833"/>
              <a:buFont typeface="Arial"/>
              <a:buChar char="•"/>
              <a:tabLst>
                <a:tab pos="245745" algn="l"/>
                <a:tab pos="246379" algn="l"/>
              </a:tabLst>
            </a:pPr>
            <a:r>
              <a:rPr sz="1200" spc="-135" dirty="0">
                <a:latin typeface="Lucida Sans" panose="020B0602030504020204" pitchFamily="34" charset="77"/>
                <a:cs typeface="Arial Black"/>
              </a:rPr>
              <a:t>Type</a:t>
            </a:r>
            <a:r>
              <a:rPr sz="1200" spc="-204" dirty="0">
                <a:latin typeface="Lucida Sans" panose="020B0602030504020204" pitchFamily="34" charset="77"/>
                <a:cs typeface="Arial Black"/>
              </a:rPr>
              <a:t> </a:t>
            </a:r>
            <a:r>
              <a:rPr sz="1200" spc="-75" dirty="0">
                <a:latin typeface="Lucida Sans" panose="020B0602030504020204" pitchFamily="34" charset="77"/>
                <a:cs typeface="Arial Black"/>
              </a:rPr>
              <a:t>your</a:t>
            </a:r>
            <a:r>
              <a:rPr sz="1200" spc="-175" dirty="0">
                <a:latin typeface="Lucida Sans" panose="020B0602030504020204" pitchFamily="34" charset="77"/>
                <a:cs typeface="Arial Black"/>
              </a:rPr>
              <a:t> </a:t>
            </a:r>
            <a:r>
              <a:rPr sz="1200" spc="-145" dirty="0">
                <a:latin typeface="Lucida Sans" panose="020B0602030504020204" pitchFamily="34" charset="77"/>
                <a:cs typeface="Arial Black"/>
              </a:rPr>
              <a:t>search</a:t>
            </a:r>
            <a:r>
              <a:rPr sz="1200" spc="-190" dirty="0">
                <a:latin typeface="Lucida Sans" panose="020B0602030504020204" pitchFamily="34" charset="77"/>
                <a:cs typeface="Arial Black"/>
              </a:rPr>
              <a:t> </a:t>
            </a:r>
            <a:r>
              <a:rPr sz="1200" spc="-110" dirty="0">
                <a:latin typeface="Lucida Sans" panose="020B0602030504020204" pitchFamily="34" charset="77"/>
                <a:cs typeface="Arial Black"/>
              </a:rPr>
              <a:t>term</a:t>
            </a:r>
            <a:r>
              <a:rPr sz="1200" spc="-155" dirty="0">
                <a:latin typeface="Lucida Sans" panose="020B0602030504020204" pitchFamily="34" charset="77"/>
                <a:cs typeface="Arial Black"/>
              </a:rPr>
              <a:t> </a:t>
            </a:r>
            <a:r>
              <a:rPr sz="1200" spc="-105" dirty="0">
                <a:latin typeface="Lucida Sans" panose="020B0602030504020204" pitchFamily="34" charset="77"/>
                <a:cs typeface="Arial Black"/>
              </a:rPr>
              <a:t>and</a:t>
            </a:r>
            <a:r>
              <a:rPr sz="1200" spc="-185" dirty="0">
                <a:latin typeface="Lucida Sans" panose="020B0602030504020204" pitchFamily="34" charset="77"/>
                <a:cs typeface="Arial Black"/>
              </a:rPr>
              <a:t> </a:t>
            </a:r>
            <a:r>
              <a:rPr sz="1200" spc="-180" dirty="0">
                <a:latin typeface="Lucida Sans" panose="020B0602030504020204" pitchFamily="34" charset="77"/>
                <a:cs typeface="Arial Black"/>
              </a:rPr>
              <a:t>click</a:t>
            </a:r>
            <a:r>
              <a:rPr sz="1200" spc="-235" dirty="0">
                <a:latin typeface="Lucida Sans" panose="020B0602030504020204" pitchFamily="34" charset="77"/>
                <a:cs typeface="Arial Black"/>
              </a:rPr>
              <a:t> </a:t>
            </a:r>
            <a:r>
              <a:rPr sz="1200" spc="-75" dirty="0">
                <a:latin typeface="Lucida Sans" panose="020B0602030504020204" pitchFamily="34" charset="77"/>
                <a:cs typeface="Arial Black"/>
              </a:rPr>
              <a:t>on</a:t>
            </a:r>
            <a:r>
              <a:rPr sz="1200" spc="-175" dirty="0">
                <a:latin typeface="Lucida Sans" panose="020B0602030504020204" pitchFamily="34" charset="77"/>
                <a:cs typeface="Arial Black"/>
              </a:rPr>
              <a:t> </a:t>
            </a:r>
            <a:r>
              <a:rPr sz="1200" spc="-120" dirty="0">
                <a:latin typeface="Lucida Sans" panose="020B0602030504020204" pitchFamily="34" charset="77"/>
                <a:cs typeface="Arial Black"/>
              </a:rPr>
              <a:t>enter</a:t>
            </a:r>
            <a:r>
              <a:rPr sz="1200" spc="-175" dirty="0">
                <a:latin typeface="Lucida Sans" panose="020B0602030504020204" pitchFamily="34" charset="77"/>
                <a:cs typeface="Arial Black"/>
              </a:rPr>
              <a:t> </a:t>
            </a:r>
            <a:r>
              <a:rPr sz="1200" spc="-105" dirty="0">
                <a:latin typeface="Lucida Sans" panose="020B0602030504020204" pitchFamily="34" charset="77"/>
                <a:cs typeface="Arial Black"/>
              </a:rPr>
              <a:t>to</a:t>
            </a:r>
            <a:r>
              <a:rPr sz="1200" spc="-165" dirty="0">
                <a:latin typeface="Lucida Sans" panose="020B0602030504020204" pitchFamily="34" charset="77"/>
                <a:cs typeface="Arial Black"/>
              </a:rPr>
              <a:t> </a:t>
            </a:r>
            <a:r>
              <a:rPr sz="1200" spc="-145" dirty="0">
                <a:latin typeface="Lucida Sans" panose="020B0602030504020204" pitchFamily="34" charset="77"/>
                <a:cs typeface="Arial Black"/>
              </a:rPr>
              <a:t>get</a:t>
            </a:r>
            <a:r>
              <a:rPr sz="1200" spc="-190" dirty="0">
                <a:latin typeface="Lucida Sans" panose="020B0602030504020204" pitchFamily="34" charset="77"/>
                <a:cs typeface="Arial Black"/>
              </a:rPr>
              <a:t> </a:t>
            </a:r>
            <a:r>
              <a:rPr sz="1200" spc="-135" dirty="0">
                <a:latin typeface="Lucida Sans" panose="020B0602030504020204" pitchFamily="34" charset="77"/>
                <a:cs typeface="Arial Black"/>
              </a:rPr>
              <a:t>a  </a:t>
            </a:r>
            <a:r>
              <a:rPr sz="1200" spc="-120" dirty="0">
                <a:latin typeface="Lucida Sans" panose="020B0602030504020204" pitchFamily="34" charset="77"/>
                <a:cs typeface="Arial Black"/>
              </a:rPr>
              <a:t>detailed</a:t>
            </a:r>
            <a:r>
              <a:rPr sz="1200" spc="-185" dirty="0">
                <a:latin typeface="Lucida Sans" panose="020B0602030504020204" pitchFamily="34" charset="77"/>
                <a:cs typeface="Arial Black"/>
              </a:rPr>
              <a:t> </a:t>
            </a:r>
            <a:r>
              <a:rPr sz="1200" spc="-140" dirty="0">
                <a:latin typeface="Lucida Sans" panose="020B0602030504020204" pitchFamily="34" charset="77"/>
                <a:cs typeface="Arial Black"/>
              </a:rPr>
              <a:t>overview</a:t>
            </a:r>
            <a:r>
              <a:rPr sz="1200" spc="-130" dirty="0">
                <a:latin typeface="Lucida Sans" panose="020B0602030504020204" pitchFamily="34" charset="77"/>
                <a:cs typeface="Arial Black"/>
              </a:rPr>
              <a:t> </a:t>
            </a:r>
            <a:r>
              <a:rPr sz="1200" spc="-75" dirty="0">
                <a:latin typeface="Lucida Sans" panose="020B0602030504020204" pitchFamily="34" charset="77"/>
                <a:cs typeface="Arial Black"/>
              </a:rPr>
              <a:t>of</a:t>
            </a:r>
            <a:r>
              <a:rPr sz="1200" spc="-170" dirty="0">
                <a:latin typeface="Lucida Sans" panose="020B0602030504020204" pitchFamily="34" charset="77"/>
                <a:cs typeface="Arial Black"/>
              </a:rPr>
              <a:t> </a:t>
            </a:r>
            <a:r>
              <a:rPr sz="1200" spc="-114" dirty="0">
                <a:latin typeface="Lucida Sans" panose="020B0602030504020204" pitchFamily="34" charset="77"/>
                <a:cs typeface="Arial Black"/>
              </a:rPr>
              <a:t>all</a:t>
            </a:r>
            <a:r>
              <a:rPr sz="1200" spc="-225" dirty="0">
                <a:latin typeface="Lucida Sans" panose="020B0602030504020204" pitchFamily="34" charset="77"/>
                <a:cs typeface="Arial Black"/>
              </a:rPr>
              <a:t> </a:t>
            </a:r>
            <a:r>
              <a:rPr sz="1200" spc="-114" dirty="0">
                <a:latin typeface="Lucida Sans" panose="020B0602030504020204" pitchFamily="34" charset="77"/>
                <a:cs typeface="Arial Black"/>
              </a:rPr>
              <a:t>findings</a:t>
            </a:r>
            <a:endParaRPr sz="1200">
              <a:latin typeface="Lucida Sans" panose="020B0602030504020204" pitchFamily="34" charset="77"/>
              <a:cs typeface="Arial Black"/>
            </a:endParaRPr>
          </a:p>
        </p:txBody>
      </p:sp>
      <p:sp>
        <p:nvSpPr>
          <p:cNvPr id="7" name="object 7"/>
          <p:cNvSpPr/>
          <p:nvPr/>
        </p:nvSpPr>
        <p:spPr>
          <a:xfrm>
            <a:off x="599440" y="4104640"/>
            <a:ext cx="518159" cy="528320"/>
          </a:xfrm>
          <a:custGeom>
            <a:avLst/>
            <a:gdLst/>
            <a:ahLst/>
            <a:cxnLst/>
            <a:rect l="l" t="t" r="r" b="b"/>
            <a:pathLst>
              <a:path w="518159" h="528320">
                <a:moveTo>
                  <a:pt x="272884" y="0"/>
                </a:moveTo>
                <a:lnTo>
                  <a:pt x="246062" y="0"/>
                </a:lnTo>
                <a:lnTo>
                  <a:pt x="219252" y="3175"/>
                </a:lnTo>
                <a:lnTo>
                  <a:pt x="182181" y="12065"/>
                </a:lnTo>
                <a:lnTo>
                  <a:pt x="135648" y="31368"/>
                </a:lnTo>
                <a:lnTo>
                  <a:pt x="94640" y="61087"/>
                </a:lnTo>
                <a:lnTo>
                  <a:pt x="59943" y="96520"/>
                </a:lnTo>
                <a:lnTo>
                  <a:pt x="30759" y="138303"/>
                </a:lnTo>
                <a:lnTo>
                  <a:pt x="11836" y="185801"/>
                </a:lnTo>
                <a:lnTo>
                  <a:pt x="5524" y="210693"/>
                </a:lnTo>
                <a:lnTo>
                  <a:pt x="2362" y="223520"/>
                </a:lnTo>
                <a:lnTo>
                  <a:pt x="1574" y="237998"/>
                </a:lnTo>
                <a:lnTo>
                  <a:pt x="0" y="250952"/>
                </a:lnTo>
                <a:lnTo>
                  <a:pt x="0" y="278257"/>
                </a:lnTo>
                <a:lnTo>
                  <a:pt x="1574" y="291084"/>
                </a:lnTo>
                <a:lnTo>
                  <a:pt x="2362" y="304800"/>
                </a:lnTo>
                <a:lnTo>
                  <a:pt x="5524" y="317627"/>
                </a:lnTo>
                <a:lnTo>
                  <a:pt x="20510" y="367538"/>
                </a:lnTo>
                <a:lnTo>
                  <a:pt x="43383" y="411734"/>
                </a:lnTo>
                <a:lnTo>
                  <a:pt x="75717" y="451866"/>
                </a:lnTo>
                <a:lnTo>
                  <a:pt x="114363" y="483235"/>
                </a:lnTo>
                <a:lnTo>
                  <a:pt x="157733" y="508254"/>
                </a:lnTo>
                <a:lnTo>
                  <a:pt x="182181" y="516255"/>
                </a:lnTo>
                <a:lnTo>
                  <a:pt x="194017" y="521081"/>
                </a:lnTo>
                <a:lnTo>
                  <a:pt x="206628" y="522732"/>
                </a:lnTo>
                <a:lnTo>
                  <a:pt x="231876" y="527558"/>
                </a:lnTo>
                <a:lnTo>
                  <a:pt x="246062" y="528320"/>
                </a:lnTo>
                <a:lnTo>
                  <a:pt x="272884" y="528320"/>
                </a:lnTo>
                <a:lnTo>
                  <a:pt x="285496" y="527558"/>
                </a:lnTo>
                <a:lnTo>
                  <a:pt x="298907" y="525145"/>
                </a:lnTo>
                <a:lnTo>
                  <a:pt x="311531" y="522732"/>
                </a:lnTo>
                <a:lnTo>
                  <a:pt x="323354" y="521081"/>
                </a:lnTo>
                <a:lnTo>
                  <a:pt x="335978" y="516255"/>
                </a:lnTo>
                <a:lnTo>
                  <a:pt x="360425" y="508254"/>
                </a:lnTo>
                <a:lnTo>
                  <a:pt x="379285" y="498602"/>
                </a:lnTo>
                <a:lnTo>
                  <a:pt x="258686" y="498602"/>
                </a:lnTo>
                <a:lnTo>
                  <a:pt x="235813" y="496951"/>
                </a:lnTo>
                <a:lnTo>
                  <a:pt x="190855" y="488061"/>
                </a:lnTo>
                <a:lnTo>
                  <a:pt x="149847" y="470408"/>
                </a:lnTo>
                <a:lnTo>
                  <a:pt x="113563" y="445516"/>
                </a:lnTo>
                <a:lnTo>
                  <a:pt x="82016" y="412496"/>
                </a:lnTo>
                <a:lnTo>
                  <a:pt x="57569" y="376301"/>
                </a:lnTo>
                <a:lnTo>
                  <a:pt x="39433" y="333756"/>
                </a:lnTo>
                <a:lnTo>
                  <a:pt x="30759" y="288671"/>
                </a:lnTo>
                <a:lnTo>
                  <a:pt x="29971" y="264541"/>
                </a:lnTo>
                <a:lnTo>
                  <a:pt x="30759" y="239649"/>
                </a:lnTo>
                <a:lnTo>
                  <a:pt x="39433" y="194564"/>
                </a:lnTo>
                <a:lnTo>
                  <a:pt x="57569" y="152781"/>
                </a:lnTo>
                <a:lnTo>
                  <a:pt x="82016" y="115824"/>
                </a:lnTo>
                <a:lnTo>
                  <a:pt x="113563" y="83693"/>
                </a:lnTo>
                <a:lnTo>
                  <a:pt x="149847" y="58674"/>
                </a:lnTo>
                <a:lnTo>
                  <a:pt x="190855" y="41021"/>
                </a:lnTo>
                <a:lnTo>
                  <a:pt x="235813" y="31368"/>
                </a:lnTo>
                <a:lnTo>
                  <a:pt x="258686" y="30607"/>
                </a:lnTo>
                <a:lnTo>
                  <a:pt x="380895" y="30607"/>
                </a:lnTo>
                <a:lnTo>
                  <a:pt x="360425" y="20955"/>
                </a:lnTo>
                <a:lnTo>
                  <a:pt x="323354" y="8001"/>
                </a:lnTo>
                <a:lnTo>
                  <a:pt x="285496" y="1651"/>
                </a:lnTo>
                <a:lnTo>
                  <a:pt x="272884" y="0"/>
                </a:lnTo>
                <a:close/>
              </a:path>
              <a:path w="518159" h="528320">
                <a:moveTo>
                  <a:pt x="380895" y="30607"/>
                </a:moveTo>
                <a:lnTo>
                  <a:pt x="258686" y="30607"/>
                </a:lnTo>
                <a:lnTo>
                  <a:pt x="282346" y="31368"/>
                </a:lnTo>
                <a:lnTo>
                  <a:pt x="305219" y="34543"/>
                </a:lnTo>
                <a:lnTo>
                  <a:pt x="348589" y="49022"/>
                </a:lnTo>
                <a:lnTo>
                  <a:pt x="387235" y="70739"/>
                </a:lnTo>
                <a:lnTo>
                  <a:pt x="421944" y="98933"/>
                </a:lnTo>
                <a:lnTo>
                  <a:pt x="449541" y="133477"/>
                </a:lnTo>
                <a:lnTo>
                  <a:pt x="470839" y="172847"/>
                </a:lnTo>
                <a:lnTo>
                  <a:pt x="484250" y="217170"/>
                </a:lnTo>
                <a:lnTo>
                  <a:pt x="488975" y="264541"/>
                </a:lnTo>
                <a:lnTo>
                  <a:pt x="487400" y="288671"/>
                </a:lnTo>
                <a:lnTo>
                  <a:pt x="477939" y="333756"/>
                </a:lnTo>
                <a:lnTo>
                  <a:pt x="461378" y="376301"/>
                </a:lnTo>
                <a:lnTo>
                  <a:pt x="436930" y="412496"/>
                </a:lnTo>
                <a:lnTo>
                  <a:pt x="404596" y="445516"/>
                </a:lnTo>
                <a:lnTo>
                  <a:pt x="369100" y="470408"/>
                </a:lnTo>
                <a:lnTo>
                  <a:pt x="327304" y="488061"/>
                </a:lnTo>
                <a:lnTo>
                  <a:pt x="282346" y="496951"/>
                </a:lnTo>
                <a:lnTo>
                  <a:pt x="258686" y="498602"/>
                </a:lnTo>
                <a:lnTo>
                  <a:pt x="379285" y="498602"/>
                </a:lnTo>
                <a:lnTo>
                  <a:pt x="424306" y="467995"/>
                </a:lnTo>
                <a:lnTo>
                  <a:pt x="459003" y="432689"/>
                </a:lnTo>
                <a:lnTo>
                  <a:pt x="487400" y="390017"/>
                </a:lnTo>
                <a:lnTo>
                  <a:pt x="506323" y="342519"/>
                </a:lnTo>
                <a:lnTo>
                  <a:pt x="515010" y="304800"/>
                </a:lnTo>
                <a:lnTo>
                  <a:pt x="518159" y="278257"/>
                </a:lnTo>
                <a:lnTo>
                  <a:pt x="518159" y="250952"/>
                </a:lnTo>
                <a:lnTo>
                  <a:pt x="512635" y="210693"/>
                </a:lnTo>
                <a:lnTo>
                  <a:pt x="498436" y="160782"/>
                </a:lnTo>
                <a:lnTo>
                  <a:pt x="473989" y="116586"/>
                </a:lnTo>
                <a:lnTo>
                  <a:pt x="441655" y="77978"/>
                </a:lnTo>
                <a:lnTo>
                  <a:pt x="403796" y="45847"/>
                </a:lnTo>
                <a:lnTo>
                  <a:pt x="382511" y="31368"/>
                </a:lnTo>
                <a:lnTo>
                  <a:pt x="380895" y="30607"/>
                </a:lnTo>
                <a:close/>
              </a:path>
            </a:pathLst>
          </a:custGeom>
          <a:solidFill>
            <a:srgbClr val="FCD200"/>
          </a:solidFill>
        </p:spPr>
        <p:txBody>
          <a:bodyPr wrap="square" lIns="0" tIns="0" rIns="0" bIns="0" rtlCol="0"/>
          <a:lstStyle/>
          <a:p>
            <a:endParaRPr/>
          </a:p>
        </p:txBody>
      </p:sp>
      <p:sp>
        <p:nvSpPr>
          <p:cNvPr id="8" name="object 8"/>
          <p:cNvSpPr/>
          <p:nvPr/>
        </p:nvSpPr>
        <p:spPr>
          <a:xfrm>
            <a:off x="731519" y="4358640"/>
            <a:ext cx="30480" cy="20320"/>
          </a:xfrm>
          <a:custGeom>
            <a:avLst/>
            <a:gdLst/>
            <a:ahLst/>
            <a:cxnLst/>
            <a:rect l="l" t="t" r="r" b="b"/>
            <a:pathLst>
              <a:path w="30479" h="20320">
                <a:moveTo>
                  <a:pt x="25400" y="0"/>
                </a:moveTo>
                <a:lnTo>
                  <a:pt x="5079" y="0"/>
                </a:lnTo>
                <a:lnTo>
                  <a:pt x="2171" y="3175"/>
                </a:lnTo>
                <a:lnTo>
                  <a:pt x="723" y="6477"/>
                </a:lnTo>
                <a:lnTo>
                  <a:pt x="0" y="10668"/>
                </a:lnTo>
                <a:lnTo>
                  <a:pt x="2171" y="17145"/>
                </a:lnTo>
                <a:lnTo>
                  <a:pt x="5079" y="19304"/>
                </a:lnTo>
                <a:lnTo>
                  <a:pt x="6527" y="20320"/>
                </a:lnTo>
                <a:lnTo>
                  <a:pt x="23228" y="20320"/>
                </a:lnTo>
                <a:lnTo>
                  <a:pt x="25400" y="19304"/>
                </a:lnTo>
                <a:lnTo>
                  <a:pt x="28308" y="17145"/>
                </a:lnTo>
                <a:lnTo>
                  <a:pt x="29032" y="12827"/>
                </a:lnTo>
                <a:lnTo>
                  <a:pt x="30479" y="10668"/>
                </a:lnTo>
                <a:lnTo>
                  <a:pt x="29032" y="6477"/>
                </a:lnTo>
                <a:lnTo>
                  <a:pt x="28308" y="3175"/>
                </a:lnTo>
                <a:lnTo>
                  <a:pt x="25400" y="0"/>
                </a:lnTo>
                <a:close/>
              </a:path>
            </a:pathLst>
          </a:custGeom>
          <a:solidFill>
            <a:srgbClr val="FCD200"/>
          </a:solidFill>
        </p:spPr>
        <p:txBody>
          <a:bodyPr wrap="square" lIns="0" tIns="0" rIns="0" bIns="0" rtlCol="0"/>
          <a:lstStyle/>
          <a:p>
            <a:endParaRPr/>
          </a:p>
        </p:txBody>
      </p:sp>
      <p:sp>
        <p:nvSpPr>
          <p:cNvPr id="9" name="object 9"/>
          <p:cNvSpPr/>
          <p:nvPr/>
        </p:nvSpPr>
        <p:spPr>
          <a:xfrm>
            <a:off x="762000" y="4277359"/>
            <a:ext cx="30480" cy="20320"/>
          </a:xfrm>
          <a:custGeom>
            <a:avLst/>
            <a:gdLst/>
            <a:ahLst/>
            <a:cxnLst/>
            <a:rect l="l" t="t" r="r" b="b"/>
            <a:pathLst>
              <a:path w="30479" h="20320">
                <a:moveTo>
                  <a:pt x="12192" y="0"/>
                </a:moveTo>
                <a:lnTo>
                  <a:pt x="6095" y="0"/>
                </a:lnTo>
                <a:lnTo>
                  <a:pt x="3479" y="1904"/>
                </a:lnTo>
                <a:lnTo>
                  <a:pt x="1739" y="3047"/>
                </a:lnTo>
                <a:lnTo>
                  <a:pt x="0" y="5587"/>
                </a:lnTo>
                <a:lnTo>
                  <a:pt x="1739" y="7365"/>
                </a:lnTo>
                <a:lnTo>
                  <a:pt x="3479" y="9906"/>
                </a:lnTo>
                <a:lnTo>
                  <a:pt x="16548" y="19050"/>
                </a:lnTo>
                <a:lnTo>
                  <a:pt x="19164" y="20319"/>
                </a:lnTo>
                <a:lnTo>
                  <a:pt x="26123" y="20319"/>
                </a:lnTo>
                <a:lnTo>
                  <a:pt x="27863" y="19050"/>
                </a:lnTo>
                <a:lnTo>
                  <a:pt x="29603" y="17271"/>
                </a:lnTo>
                <a:lnTo>
                  <a:pt x="30479" y="14731"/>
                </a:lnTo>
                <a:lnTo>
                  <a:pt x="29603" y="12318"/>
                </a:lnTo>
                <a:lnTo>
                  <a:pt x="27863" y="10413"/>
                </a:lnTo>
                <a:lnTo>
                  <a:pt x="13931" y="1904"/>
                </a:lnTo>
                <a:lnTo>
                  <a:pt x="12192" y="0"/>
                </a:lnTo>
                <a:close/>
              </a:path>
            </a:pathLst>
          </a:custGeom>
          <a:solidFill>
            <a:srgbClr val="FCD200"/>
          </a:solidFill>
        </p:spPr>
        <p:txBody>
          <a:bodyPr wrap="square" lIns="0" tIns="0" rIns="0" bIns="0" rtlCol="0"/>
          <a:lstStyle/>
          <a:p>
            <a:endParaRPr/>
          </a:p>
        </p:txBody>
      </p:sp>
      <p:sp>
        <p:nvSpPr>
          <p:cNvPr id="10" name="object 10"/>
          <p:cNvSpPr/>
          <p:nvPr/>
        </p:nvSpPr>
        <p:spPr>
          <a:xfrm>
            <a:off x="853439" y="4236720"/>
            <a:ext cx="10160" cy="40640"/>
          </a:xfrm>
          <a:custGeom>
            <a:avLst/>
            <a:gdLst/>
            <a:ahLst/>
            <a:cxnLst/>
            <a:rect l="l" t="t" r="r" b="b"/>
            <a:pathLst>
              <a:path w="10159" h="40639">
                <a:moveTo>
                  <a:pt x="7340" y="0"/>
                </a:moveTo>
                <a:lnTo>
                  <a:pt x="3390" y="0"/>
                </a:lnTo>
                <a:lnTo>
                  <a:pt x="1130" y="2031"/>
                </a:lnTo>
                <a:lnTo>
                  <a:pt x="558" y="5079"/>
                </a:lnTo>
                <a:lnTo>
                  <a:pt x="0" y="9143"/>
                </a:lnTo>
                <a:lnTo>
                  <a:pt x="0" y="30479"/>
                </a:lnTo>
                <a:lnTo>
                  <a:pt x="558" y="34543"/>
                </a:lnTo>
                <a:lnTo>
                  <a:pt x="1130" y="37591"/>
                </a:lnTo>
                <a:lnTo>
                  <a:pt x="3390" y="38607"/>
                </a:lnTo>
                <a:lnTo>
                  <a:pt x="5079" y="40639"/>
                </a:lnTo>
                <a:lnTo>
                  <a:pt x="7340" y="38607"/>
                </a:lnTo>
                <a:lnTo>
                  <a:pt x="9029" y="37591"/>
                </a:lnTo>
                <a:lnTo>
                  <a:pt x="10159" y="34543"/>
                </a:lnTo>
                <a:lnTo>
                  <a:pt x="10159" y="5079"/>
                </a:lnTo>
                <a:lnTo>
                  <a:pt x="9029" y="2031"/>
                </a:lnTo>
                <a:lnTo>
                  <a:pt x="7340" y="0"/>
                </a:lnTo>
                <a:close/>
              </a:path>
            </a:pathLst>
          </a:custGeom>
          <a:solidFill>
            <a:srgbClr val="FCD200"/>
          </a:solidFill>
        </p:spPr>
        <p:txBody>
          <a:bodyPr wrap="square" lIns="0" tIns="0" rIns="0" bIns="0" rtlCol="0"/>
          <a:lstStyle/>
          <a:p>
            <a:endParaRPr/>
          </a:p>
        </p:txBody>
      </p:sp>
      <p:sp>
        <p:nvSpPr>
          <p:cNvPr id="11" name="object 11"/>
          <p:cNvSpPr/>
          <p:nvPr/>
        </p:nvSpPr>
        <p:spPr>
          <a:xfrm>
            <a:off x="924560" y="4277359"/>
            <a:ext cx="30480" cy="20320"/>
          </a:xfrm>
          <a:custGeom>
            <a:avLst/>
            <a:gdLst/>
            <a:ahLst/>
            <a:cxnLst/>
            <a:rect l="l" t="t" r="r" b="b"/>
            <a:pathLst>
              <a:path w="30480" h="20320">
                <a:moveTo>
                  <a:pt x="25996" y="0"/>
                </a:moveTo>
                <a:lnTo>
                  <a:pt x="19723" y="0"/>
                </a:lnTo>
                <a:lnTo>
                  <a:pt x="16141" y="1904"/>
                </a:lnTo>
                <a:lnTo>
                  <a:pt x="2692" y="10413"/>
                </a:lnTo>
                <a:lnTo>
                  <a:pt x="0" y="12318"/>
                </a:lnTo>
                <a:lnTo>
                  <a:pt x="0" y="17271"/>
                </a:lnTo>
                <a:lnTo>
                  <a:pt x="2692" y="19050"/>
                </a:lnTo>
                <a:lnTo>
                  <a:pt x="5384" y="20319"/>
                </a:lnTo>
                <a:lnTo>
                  <a:pt x="10756" y="20319"/>
                </a:lnTo>
                <a:lnTo>
                  <a:pt x="14338" y="19050"/>
                </a:lnTo>
                <a:lnTo>
                  <a:pt x="27787" y="9906"/>
                </a:lnTo>
                <a:lnTo>
                  <a:pt x="30480" y="7365"/>
                </a:lnTo>
                <a:lnTo>
                  <a:pt x="30480" y="3047"/>
                </a:lnTo>
                <a:lnTo>
                  <a:pt x="27787" y="1904"/>
                </a:lnTo>
                <a:lnTo>
                  <a:pt x="25996" y="0"/>
                </a:lnTo>
                <a:close/>
              </a:path>
            </a:pathLst>
          </a:custGeom>
          <a:solidFill>
            <a:srgbClr val="FCD200"/>
          </a:solidFill>
        </p:spPr>
        <p:txBody>
          <a:bodyPr wrap="square" lIns="0" tIns="0" rIns="0" bIns="0" rtlCol="0"/>
          <a:lstStyle/>
          <a:p>
            <a:endParaRPr/>
          </a:p>
        </p:txBody>
      </p:sp>
      <p:sp>
        <p:nvSpPr>
          <p:cNvPr id="12" name="object 12"/>
          <p:cNvSpPr/>
          <p:nvPr/>
        </p:nvSpPr>
        <p:spPr>
          <a:xfrm>
            <a:off x="955039" y="4358640"/>
            <a:ext cx="30480" cy="20320"/>
          </a:xfrm>
          <a:custGeom>
            <a:avLst/>
            <a:gdLst/>
            <a:ahLst/>
            <a:cxnLst/>
            <a:rect l="l" t="t" r="r" b="b"/>
            <a:pathLst>
              <a:path w="30480" h="20320">
                <a:moveTo>
                  <a:pt x="26669" y="0"/>
                </a:moveTo>
                <a:lnTo>
                  <a:pt x="3809" y="0"/>
                </a:lnTo>
                <a:lnTo>
                  <a:pt x="2285" y="3175"/>
                </a:lnTo>
                <a:lnTo>
                  <a:pt x="762" y="6477"/>
                </a:lnTo>
                <a:lnTo>
                  <a:pt x="0" y="10668"/>
                </a:lnTo>
                <a:lnTo>
                  <a:pt x="2285" y="17145"/>
                </a:lnTo>
                <a:lnTo>
                  <a:pt x="3809" y="19304"/>
                </a:lnTo>
                <a:lnTo>
                  <a:pt x="6857" y="20320"/>
                </a:lnTo>
                <a:lnTo>
                  <a:pt x="23621" y="20320"/>
                </a:lnTo>
                <a:lnTo>
                  <a:pt x="26669" y="19304"/>
                </a:lnTo>
                <a:lnTo>
                  <a:pt x="28956" y="17145"/>
                </a:lnTo>
                <a:lnTo>
                  <a:pt x="30479" y="12827"/>
                </a:lnTo>
                <a:lnTo>
                  <a:pt x="30479" y="6477"/>
                </a:lnTo>
                <a:lnTo>
                  <a:pt x="28956" y="3175"/>
                </a:lnTo>
                <a:lnTo>
                  <a:pt x="26669" y="0"/>
                </a:lnTo>
                <a:close/>
              </a:path>
            </a:pathLst>
          </a:custGeom>
          <a:solidFill>
            <a:srgbClr val="FCD200"/>
          </a:solidFill>
        </p:spPr>
        <p:txBody>
          <a:bodyPr wrap="square" lIns="0" tIns="0" rIns="0" bIns="0" rtlCol="0"/>
          <a:lstStyle/>
          <a:p>
            <a:endParaRPr/>
          </a:p>
        </p:txBody>
      </p:sp>
      <p:sp>
        <p:nvSpPr>
          <p:cNvPr id="13" name="object 13"/>
          <p:cNvSpPr/>
          <p:nvPr/>
        </p:nvSpPr>
        <p:spPr>
          <a:xfrm>
            <a:off x="782319" y="4297679"/>
            <a:ext cx="152400" cy="152400"/>
          </a:xfrm>
          <a:custGeom>
            <a:avLst/>
            <a:gdLst/>
            <a:ahLst/>
            <a:cxnLst/>
            <a:rect l="l" t="t" r="r" b="b"/>
            <a:pathLst>
              <a:path w="152400" h="152400">
                <a:moveTo>
                  <a:pt x="82829" y="0"/>
                </a:moveTo>
                <a:lnTo>
                  <a:pt x="67919" y="0"/>
                </a:lnTo>
                <a:lnTo>
                  <a:pt x="61290" y="762"/>
                </a:lnTo>
                <a:lnTo>
                  <a:pt x="27330" y="17145"/>
                </a:lnTo>
                <a:lnTo>
                  <a:pt x="22364" y="21082"/>
                </a:lnTo>
                <a:lnTo>
                  <a:pt x="16560" y="26543"/>
                </a:lnTo>
                <a:lnTo>
                  <a:pt x="13246" y="31242"/>
                </a:lnTo>
                <a:lnTo>
                  <a:pt x="8280" y="37465"/>
                </a:lnTo>
                <a:lnTo>
                  <a:pt x="4965" y="43815"/>
                </a:lnTo>
                <a:lnTo>
                  <a:pt x="3314" y="50800"/>
                </a:lnTo>
                <a:lnTo>
                  <a:pt x="825" y="57785"/>
                </a:lnTo>
                <a:lnTo>
                  <a:pt x="0" y="64897"/>
                </a:lnTo>
                <a:lnTo>
                  <a:pt x="0" y="72644"/>
                </a:lnTo>
                <a:lnTo>
                  <a:pt x="12420" y="110998"/>
                </a:lnTo>
                <a:lnTo>
                  <a:pt x="43903" y="137541"/>
                </a:lnTo>
                <a:lnTo>
                  <a:pt x="43903" y="150114"/>
                </a:lnTo>
                <a:lnTo>
                  <a:pt x="45554" y="150876"/>
                </a:lnTo>
                <a:lnTo>
                  <a:pt x="47205" y="152400"/>
                </a:lnTo>
                <a:lnTo>
                  <a:pt x="104355" y="152400"/>
                </a:lnTo>
                <a:lnTo>
                  <a:pt x="105194" y="150876"/>
                </a:lnTo>
                <a:lnTo>
                  <a:pt x="106845" y="150114"/>
                </a:lnTo>
                <a:lnTo>
                  <a:pt x="107670" y="147701"/>
                </a:lnTo>
                <a:lnTo>
                  <a:pt x="107670" y="137541"/>
                </a:lnTo>
                <a:lnTo>
                  <a:pt x="116789" y="132080"/>
                </a:lnTo>
                <a:lnTo>
                  <a:pt x="125895" y="125857"/>
                </a:lnTo>
                <a:lnTo>
                  <a:pt x="149085" y="92202"/>
                </a:lnTo>
                <a:lnTo>
                  <a:pt x="152399" y="72644"/>
                </a:lnTo>
                <a:lnTo>
                  <a:pt x="152399" y="64897"/>
                </a:lnTo>
                <a:lnTo>
                  <a:pt x="149910" y="57785"/>
                </a:lnTo>
                <a:lnTo>
                  <a:pt x="149085" y="50800"/>
                </a:lnTo>
                <a:lnTo>
                  <a:pt x="145770" y="43815"/>
                </a:lnTo>
                <a:lnTo>
                  <a:pt x="143294" y="37465"/>
                </a:lnTo>
                <a:lnTo>
                  <a:pt x="139153" y="31242"/>
                </a:lnTo>
                <a:lnTo>
                  <a:pt x="134175" y="26543"/>
                </a:lnTo>
                <a:lnTo>
                  <a:pt x="130035" y="21082"/>
                </a:lnTo>
                <a:lnTo>
                  <a:pt x="124244" y="17145"/>
                </a:lnTo>
                <a:lnTo>
                  <a:pt x="91109" y="762"/>
                </a:lnTo>
                <a:lnTo>
                  <a:pt x="82829" y="0"/>
                </a:lnTo>
                <a:close/>
              </a:path>
            </a:pathLst>
          </a:custGeom>
          <a:solidFill>
            <a:srgbClr val="FCD200"/>
          </a:solidFill>
        </p:spPr>
        <p:txBody>
          <a:bodyPr wrap="square" lIns="0" tIns="0" rIns="0" bIns="0" rtlCol="0"/>
          <a:lstStyle/>
          <a:p>
            <a:endParaRPr/>
          </a:p>
        </p:txBody>
      </p:sp>
      <p:sp>
        <p:nvSpPr>
          <p:cNvPr id="14" name="object 14"/>
          <p:cNvSpPr/>
          <p:nvPr/>
        </p:nvSpPr>
        <p:spPr>
          <a:xfrm>
            <a:off x="833119" y="4460240"/>
            <a:ext cx="60960" cy="10160"/>
          </a:xfrm>
          <a:custGeom>
            <a:avLst/>
            <a:gdLst/>
            <a:ahLst/>
            <a:cxnLst/>
            <a:rect l="l" t="t" r="r" b="b"/>
            <a:pathLst>
              <a:path w="60959" h="10160">
                <a:moveTo>
                  <a:pt x="57797" y="0"/>
                </a:moveTo>
                <a:lnTo>
                  <a:pt x="3162" y="0"/>
                </a:lnTo>
                <a:lnTo>
                  <a:pt x="1587" y="889"/>
                </a:lnTo>
                <a:lnTo>
                  <a:pt x="0" y="2793"/>
                </a:lnTo>
                <a:lnTo>
                  <a:pt x="0" y="6477"/>
                </a:lnTo>
                <a:lnTo>
                  <a:pt x="1587" y="8255"/>
                </a:lnTo>
                <a:lnTo>
                  <a:pt x="3162" y="10160"/>
                </a:lnTo>
                <a:lnTo>
                  <a:pt x="57797" y="10160"/>
                </a:lnTo>
                <a:lnTo>
                  <a:pt x="58585" y="8255"/>
                </a:lnTo>
                <a:lnTo>
                  <a:pt x="60172" y="6477"/>
                </a:lnTo>
                <a:lnTo>
                  <a:pt x="60960" y="4572"/>
                </a:lnTo>
                <a:lnTo>
                  <a:pt x="60172" y="2793"/>
                </a:lnTo>
                <a:lnTo>
                  <a:pt x="58585" y="889"/>
                </a:lnTo>
                <a:lnTo>
                  <a:pt x="57797" y="0"/>
                </a:lnTo>
                <a:close/>
              </a:path>
            </a:pathLst>
          </a:custGeom>
          <a:solidFill>
            <a:srgbClr val="FCD200"/>
          </a:solidFill>
        </p:spPr>
        <p:txBody>
          <a:bodyPr wrap="square" lIns="0" tIns="0" rIns="0" bIns="0" rtlCol="0"/>
          <a:lstStyle/>
          <a:p>
            <a:endParaRPr/>
          </a:p>
        </p:txBody>
      </p:sp>
      <p:sp>
        <p:nvSpPr>
          <p:cNvPr id="15" name="object 15"/>
          <p:cNvSpPr/>
          <p:nvPr/>
        </p:nvSpPr>
        <p:spPr>
          <a:xfrm>
            <a:off x="843280" y="4480559"/>
            <a:ext cx="30480" cy="10160"/>
          </a:xfrm>
          <a:custGeom>
            <a:avLst/>
            <a:gdLst/>
            <a:ahLst/>
            <a:cxnLst/>
            <a:rect l="l" t="t" r="r" b="b"/>
            <a:pathLst>
              <a:path w="30480" h="10160">
                <a:moveTo>
                  <a:pt x="25717" y="0"/>
                </a:moveTo>
                <a:lnTo>
                  <a:pt x="4762" y="0"/>
                </a:lnTo>
                <a:lnTo>
                  <a:pt x="3809" y="888"/>
                </a:lnTo>
                <a:lnTo>
                  <a:pt x="952" y="2793"/>
                </a:lnTo>
                <a:lnTo>
                  <a:pt x="952" y="3682"/>
                </a:lnTo>
                <a:lnTo>
                  <a:pt x="0" y="5587"/>
                </a:lnTo>
                <a:lnTo>
                  <a:pt x="952" y="7365"/>
                </a:lnTo>
                <a:lnTo>
                  <a:pt x="952" y="9270"/>
                </a:lnTo>
                <a:lnTo>
                  <a:pt x="3809" y="10159"/>
                </a:lnTo>
                <a:lnTo>
                  <a:pt x="27622" y="10159"/>
                </a:lnTo>
                <a:lnTo>
                  <a:pt x="29527" y="9270"/>
                </a:lnTo>
                <a:lnTo>
                  <a:pt x="30479" y="7365"/>
                </a:lnTo>
                <a:lnTo>
                  <a:pt x="30479" y="3682"/>
                </a:lnTo>
                <a:lnTo>
                  <a:pt x="29527" y="2793"/>
                </a:lnTo>
                <a:lnTo>
                  <a:pt x="27622" y="888"/>
                </a:lnTo>
                <a:lnTo>
                  <a:pt x="25717" y="0"/>
                </a:lnTo>
                <a:close/>
              </a:path>
            </a:pathLst>
          </a:custGeom>
          <a:solidFill>
            <a:srgbClr val="FCD200"/>
          </a:solidFill>
        </p:spPr>
        <p:txBody>
          <a:bodyPr wrap="square" lIns="0" tIns="0" rIns="0" bIns="0" rtlCol="0"/>
          <a:lstStyle/>
          <a:p>
            <a:endParaRPr/>
          </a:p>
        </p:txBody>
      </p:sp>
      <p:sp>
        <p:nvSpPr>
          <p:cNvPr id="16" name="object 16"/>
          <p:cNvSpPr txBox="1"/>
          <p:nvPr/>
        </p:nvSpPr>
        <p:spPr>
          <a:xfrm>
            <a:off x="1205864" y="4222051"/>
            <a:ext cx="3474085" cy="1450340"/>
          </a:xfrm>
          <a:prstGeom prst="rect">
            <a:avLst/>
          </a:prstGeom>
        </p:spPr>
        <p:txBody>
          <a:bodyPr vert="horz" wrap="square" lIns="0" tIns="11430" rIns="0" bIns="0" rtlCol="0">
            <a:spAutoFit/>
          </a:bodyPr>
          <a:lstStyle/>
          <a:p>
            <a:pPr marL="22225">
              <a:lnSpc>
                <a:spcPct val="100000"/>
              </a:lnSpc>
              <a:spcBef>
                <a:spcPts val="90"/>
              </a:spcBef>
            </a:pPr>
            <a:r>
              <a:rPr lang="en-US" sz="1850" b="1" spc="-100" dirty="0">
                <a:latin typeface="Lucida Sans"/>
                <a:cs typeface="Lucida Sans"/>
              </a:rPr>
              <a:t>tip</a:t>
            </a:r>
            <a:r>
              <a:rPr sz="1850" b="1" spc="-100" dirty="0">
                <a:latin typeface="Lucida Sans"/>
                <a:cs typeface="Lucida Sans"/>
              </a:rPr>
              <a:t>s</a:t>
            </a:r>
            <a:endParaRPr sz="1850" dirty="0">
              <a:latin typeface="Lucida Sans"/>
              <a:cs typeface="Lucida Sans"/>
            </a:endParaRPr>
          </a:p>
          <a:p>
            <a:pPr marL="246379" indent="-233679">
              <a:lnSpc>
                <a:spcPct val="100000"/>
              </a:lnSpc>
              <a:spcBef>
                <a:spcPts val="1075"/>
              </a:spcBef>
              <a:buClr>
                <a:srgbClr val="787878"/>
              </a:buClr>
              <a:buSzPct val="70833"/>
              <a:buFont typeface="Arial"/>
              <a:buChar char="•"/>
              <a:tabLst>
                <a:tab pos="245745" algn="l"/>
                <a:tab pos="246379" algn="l"/>
              </a:tabLst>
            </a:pPr>
            <a:r>
              <a:rPr sz="1200" spc="-155" dirty="0">
                <a:latin typeface="Lucida Sans" panose="020B0602030504020204" pitchFamily="34" charset="77"/>
                <a:cs typeface="Arial Black"/>
              </a:rPr>
              <a:t>Search</a:t>
            </a:r>
            <a:r>
              <a:rPr sz="1200" spc="-180" dirty="0">
                <a:latin typeface="Lucida Sans" panose="020B0602030504020204" pitchFamily="34" charset="77"/>
                <a:cs typeface="Arial Black"/>
              </a:rPr>
              <a:t> </a:t>
            </a:r>
            <a:r>
              <a:rPr sz="1200" spc="-65" dirty="0">
                <a:latin typeface="Lucida Sans" panose="020B0602030504020204" pitchFamily="34" charset="77"/>
                <a:cs typeface="Arial Black"/>
              </a:rPr>
              <a:t>for</a:t>
            </a:r>
            <a:r>
              <a:rPr sz="1200" spc="-170" dirty="0">
                <a:latin typeface="Lucida Sans" panose="020B0602030504020204" pitchFamily="34" charset="77"/>
                <a:cs typeface="Arial Black"/>
              </a:rPr>
              <a:t> </a:t>
            </a:r>
            <a:r>
              <a:rPr sz="1200" spc="-130" dirty="0">
                <a:latin typeface="Lucida Sans" panose="020B0602030504020204" pitchFamily="34" charset="77"/>
                <a:cs typeface="Arial Black"/>
              </a:rPr>
              <a:t>any </a:t>
            </a:r>
            <a:r>
              <a:rPr sz="1200" spc="-114" dirty="0">
                <a:latin typeface="Lucida Sans" panose="020B0602030504020204" pitchFamily="34" charset="77"/>
                <a:cs typeface="Arial Black"/>
              </a:rPr>
              <a:t>value</a:t>
            </a:r>
            <a:r>
              <a:rPr sz="1200" spc="-195" dirty="0">
                <a:latin typeface="Lucida Sans" panose="020B0602030504020204" pitchFamily="34" charset="77"/>
                <a:cs typeface="Arial Black"/>
              </a:rPr>
              <a:t> </a:t>
            </a:r>
            <a:r>
              <a:rPr sz="1200" spc="-120" dirty="0">
                <a:latin typeface="Lucida Sans" panose="020B0602030504020204" pitchFamily="34" charset="77"/>
                <a:cs typeface="Arial Black"/>
              </a:rPr>
              <a:t>entered</a:t>
            </a:r>
            <a:r>
              <a:rPr sz="1200" spc="-180" dirty="0">
                <a:latin typeface="Lucida Sans" panose="020B0602030504020204" pitchFamily="34" charset="77"/>
                <a:cs typeface="Arial Black"/>
              </a:rPr>
              <a:t> </a:t>
            </a:r>
            <a:r>
              <a:rPr sz="1200" spc="-114" dirty="0">
                <a:latin typeface="Lucida Sans" panose="020B0602030504020204" pitchFamily="34" charset="77"/>
                <a:cs typeface="Arial Black"/>
              </a:rPr>
              <a:t>into</a:t>
            </a:r>
            <a:r>
              <a:rPr sz="1200" spc="-165" dirty="0">
                <a:latin typeface="Lucida Sans" panose="020B0602030504020204" pitchFamily="34" charset="77"/>
                <a:cs typeface="Arial Black"/>
              </a:rPr>
              <a:t> </a:t>
            </a:r>
            <a:r>
              <a:rPr sz="1200" spc="-130" dirty="0">
                <a:latin typeface="Lucida Sans" panose="020B0602030504020204" pitchFamily="34" charset="77"/>
                <a:cs typeface="Arial Black"/>
              </a:rPr>
              <a:t>any</a:t>
            </a:r>
            <a:r>
              <a:rPr sz="1200" spc="-204" dirty="0">
                <a:latin typeface="Lucida Sans" panose="020B0602030504020204" pitchFamily="34" charset="77"/>
                <a:cs typeface="Arial Black"/>
              </a:rPr>
              <a:t> </a:t>
            </a:r>
            <a:r>
              <a:rPr sz="1200" spc="-95" dirty="0">
                <a:latin typeface="Lucida Sans" panose="020B0602030504020204" pitchFamily="34" charset="77"/>
                <a:cs typeface="Arial Black"/>
              </a:rPr>
              <a:t>field</a:t>
            </a:r>
            <a:endParaRPr sz="1200" dirty="0">
              <a:latin typeface="Lucida Sans" panose="020B0602030504020204" pitchFamily="34" charset="77"/>
              <a:cs typeface="Arial Black"/>
            </a:endParaRPr>
          </a:p>
          <a:p>
            <a:pPr marL="245745" marR="5080" indent="-233679">
              <a:lnSpc>
                <a:spcPct val="100000"/>
              </a:lnSpc>
              <a:spcBef>
                <a:spcPts val="1045"/>
              </a:spcBef>
              <a:buClr>
                <a:srgbClr val="787878"/>
              </a:buClr>
              <a:buSzPct val="70833"/>
              <a:buFont typeface="Arial"/>
              <a:buChar char="•"/>
              <a:tabLst>
                <a:tab pos="245745" algn="l"/>
                <a:tab pos="246379" algn="l"/>
              </a:tabLst>
            </a:pPr>
            <a:r>
              <a:rPr sz="1200" spc="-100" dirty="0">
                <a:latin typeface="Lucida Sans" panose="020B0602030504020204" pitchFamily="34" charset="77"/>
                <a:cs typeface="Arial Black"/>
              </a:rPr>
              <a:t>Find</a:t>
            </a:r>
            <a:r>
              <a:rPr sz="1200" spc="-180" dirty="0">
                <a:latin typeface="Lucida Sans" panose="020B0602030504020204" pitchFamily="34" charset="77"/>
                <a:cs typeface="Arial Black"/>
              </a:rPr>
              <a:t> </a:t>
            </a:r>
            <a:r>
              <a:rPr sz="1200" spc="-95" dirty="0">
                <a:latin typeface="Lucida Sans" panose="020B0602030504020204" pitchFamily="34" charset="77"/>
                <a:cs typeface="Arial Black"/>
              </a:rPr>
              <a:t>phone</a:t>
            </a:r>
            <a:r>
              <a:rPr sz="1200" spc="-195" dirty="0">
                <a:latin typeface="Lucida Sans" panose="020B0602030504020204" pitchFamily="34" charset="77"/>
                <a:cs typeface="Arial Black"/>
              </a:rPr>
              <a:t> </a:t>
            </a:r>
            <a:r>
              <a:rPr sz="1200" spc="-105" dirty="0">
                <a:latin typeface="Lucida Sans" panose="020B0602030504020204" pitchFamily="34" charset="77"/>
                <a:cs typeface="Arial Black"/>
              </a:rPr>
              <a:t>numbers</a:t>
            </a:r>
            <a:r>
              <a:rPr sz="1200" spc="-175" dirty="0">
                <a:latin typeface="Lucida Sans" panose="020B0602030504020204" pitchFamily="34" charset="77"/>
                <a:cs typeface="Arial Black"/>
              </a:rPr>
              <a:t> </a:t>
            </a:r>
            <a:r>
              <a:rPr sz="1200" spc="-110" dirty="0">
                <a:latin typeface="Lucida Sans" panose="020B0602030504020204" pitchFamily="34" charset="77"/>
                <a:cs typeface="Arial Black"/>
              </a:rPr>
              <a:t>by</a:t>
            </a:r>
            <a:r>
              <a:rPr sz="1200" spc="-130" dirty="0">
                <a:latin typeface="Lucida Sans" panose="020B0602030504020204" pitchFamily="34" charset="77"/>
                <a:cs typeface="Arial Black"/>
              </a:rPr>
              <a:t> </a:t>
            </a:r>
            <a:r>
              <a:rPr sz="1200" spc="-125" dirty="0">
                <a:latin typeface="Lucida Sans" panose="020B0602030504020204" pitchFamily="34" charset="77"/>
                <a:cs typeface="Arial Black"/>
              </a:rPr>
              <a:t>entering</a:t>
            </a:r>
            <a:r>
              <a:rPr sz="1200" spc="-180" dirty="0">
                <a:latin typeface="Lucida Sans" panose="020B0602030504020204" pitchFamily="34" charset="77"/>
                <a:cs typeface="Arial Black"/>
              </a:rPr>
              <a:t> </a:t>
            </a:r>
            <a:r>
              <a:rPr sz="1200" spc="-105" dirty="0">
                <a:latin typeface="Lucida Sans" panose="020B0602030504020204" pitchFamily="34" charset="77"/>
                <a:cs typeface="Arial Black"/>
              </a:rPr>
              <a:t>part</a:t>
            </a:r>
            <a:r>
              <a:rPr sz="1200" spc="-185" dirty="0">
                <a:latin typeface="Lucida Sans" panose="020B0602030504020204" pitchFamily="34" charset="77"/>
                <a:cs typeface="Arial Black"/>
              </a:rPr>
              <a:t> </a:t>
            </a:r>
            <a:r>
              <a:rPr sz="1200" spc="-65" dirty="0">
                <a:latin typeface="Lucida Sans" panose="020B0602030504020204" pitchFamily="34" charset="77"/>
                <a:cs typeface="Arial Black"/>
              </a:rPr>
              <a:t>or</a:t>
            </a:r>
            <a:r>
              <a:rPr sz="1200" spc="-170" dirty="0">
                <a:latin typeface="Lucida Sans" panose="020B0602030504020204" pitchFamily="34" charset="77"/>
                <a:cs typeface="Arial Black"/>
              </a:rPr>
              <a:t> </a:t>
            </a:r>
            <a:r>
              <a:rPr sz="1200" spc="-114" dirty="0">
                <a:latin typeface="Lucida Sans" panose="020B0602030504020204" pitchFamily="34" charset="77"/>
                <a:cs typeface="Arial Black"/>
              </a:rPr>
              <a:t>all</a:t>
            </a:r>
            <a:r>
              <a:rPr sz="1200" spc="-225" dirty="0">
                <a:latin typeface="Lucida Sans" panose="020B0602030504020204" pitchFamily="34" charset="77"/>
                <a:cs typeface="Arial Black"/>
              </a:rPr>
              <a:t> </a:t>
            </a:r>
            <a:r>
              <a:rPr sz="1200" spc="-75" dirty="0">
                <a:latin typeface="Lucida Sans" panose="020B0602030504020204" pitchFamily="34" charset="77"/>
                <a:cs typeface="Arial Black"/>
              </a:rPr>
              <a:t>of</a:t>
            </a:r>
            <a:r>
              <a:rPr sz="1200" spc="-170" dirty="0">
                <a:latin typeface="Lucida Sans" panose="020B0602030504020204" pitchFamily="34" charset="77"/>
                <a:cs typeface="Arial Black"/>
              </a:rPr>
              <a:t> </a:t>
            </a:r>
            <a:r>
              <a:rPr sz="1200" spc="-135" dirty="0">
                <a:latin typeface="Lucida Sans" panose="020B0602030504020204" pitchFamily="34" charset="77"/>
                <a:cs typeface="Arial Black"/>
              </a:rPr>
              <a:t>a  </a:t>
            </a:r>
            <a:r>
              <a:rPr sz="1200" spc="-90" dirty="0">
                <a:latin typeface="Lucida Sans" panose="020B0602030504020204" pitchFamily="34" charset="77"/>
                <a:cs typeface="Arial Black"/>
              </a:rPr>
              <a:t>number</a:t>
            </a:r>
            <a:endParaRPr sz="1200" dirty="0">
              <a:latin typeface="Lucida Sans" panose="020B0602030504020204" pitchFamily="34" charset="77"/>
              <a:cs typeface="Arial Black"/>
            </a:endParaRPr>
          </a:p>
          <a:p>
            <a:pPr marL="246379" indent="-233679">
              <a:lnSpc>
                <a:spcPct val="100000"/>
              </a:lnSpc>
              <a:spcBef>
                <a:spcPts val="1125"/>
              </a:spcBef>
              <a:buClr>
                <a:srgbClr val="787878"/>
              </a:buClr>
              <a:buSzPct val="70833"/>
              <a:buFont typeface="Arial"/>
              <a:buChar char="•"/>
              <a:tabLst>
                <a:tab pos="245745" algn="l"/>
                <a:tab pos="246379" algn="l"/>
              </a:tabLst>
            </a:pPr>
            <a:r>
              <a:rPr sz="1200" spc="-140" dirty="0">
                <a:latin typeface="Lucida Sans" panose="020B0602030504020204" pitchFamily="34" charset="77"/>
                <a:cs typeface="Arial Black"/>
              </a:rPr>
              <a:t>Use </a:t>
            </a:r>
            <a:r>
              <a:rPr sz="1200" spc="-145" dirty="0">
                <a:latin typeface="Lucida Sans" panose="020B0602030504020204" pitchFamily="34" charset="77"/>
                <a:cs typeface="Arial Black"/>
              </a:rPr>
              <a:t>search </a:t>
            </a:r>
            <a:r>
              <a:rPr sz="1200" spc="-110" dirty="0">
                <a:latin typeface="Lucida Sans" panose="020B0602030504020204" pitchFamily="34" charset="77"/>
                <a:cs typeface="Arial Black"/>
              </a:rPr>
              <a:t>operators</a:t>
            </a:r>
            <a:r>
              <a:rPr sz="1200" spc="-325" dirty="0">
                <a:latin typeface="Lucida Sans" panose="020B0602030504020204" pitchFamily="34" charset="77"/>
                <a:cs typeface="Arial Black"/>
              </a:rPr>
              <a:t> </a:t>
            </a:r>
            <a:r>
              <a:rPr sz="1200" spc="-140" dirty="0">
                <a:latin typeface="Lucida Sans" panose="020B0602030504020204" pitchFamily="34" charset="77"/>
                <a:cs typeface="Arial Black"/>
              </a:rPr>
              <a:t>like </a:t>
            </a:r>
            <a:r>
              <a:rPr sz="1200" spc="-145" dirty="0">
                <a:latin typeface="Lucida Sans" panose="020B0602030504020204" pitchFamily="34" charset="77"/>
                <a:cs typeface="Arial Black"/>
              </a:rPr>
              <a:t>AND, </a:t>
            </a:r>
            <a:r>
              <a:rPr sz="1200" spc="-135" dirty="0">
                <a:latin typeface="Lucida Sans" panose="020B0602030504020204" pitchFamily="34" charset="77"/>
                <a:cs typeface="Arial Black"/>
              </a:rPr>
              <a:t>AND </a:t>
            </a:r>
            <a:r>
              <a:rPr sz="1200" spc="-165" dirty="0">
                <a:latin typeface="Lucida Sans" panose="020B0602030504020204" pitchFamily="34" charset="77"/>
                <a:cs typeface="Arial Black"/>
              </a:rPr>
              <a:t>NOT, </a:t>
            </a:r>
            <a:r>
              <a:rPr sz="1200" spc="-155" dirty="0">
                <a:latin typeface="Lucida Sans" panose="020B0602030504020204" pitchFamily="34" charset="77"/>
                <a:cs typeface="Arial Black"/>
              </a:rPr>
              <a:t>OR</a:t>
            </a:r>
            <a:endParaRPr sz="1200" dirty="0">
              <a:latin typeface="Lucida Sans" panose="020B0602030504020204" pitchFamily="34" charset="77"/>
              <a:cs typeface="Arial Black"/>
            </a:endParaRPr>
          </a:p>
        </p:txBody>
      </p:sp>
      <p:sp>
        <p:nvSpPr>
          <p:cNvPr id="17" name="object 17"/>
          <p:cNvSpPr/>
          <p:nvPr/>
        </p:nvSpPr>
        <p:spPr>
          <a:xfrm>
            <a:off x="593407" y="526033"/>
            <a:ext cx="1615440" cy="549275"/>
          </a:xfrm>
          <a:prstGeom prst="rect">
            <a:avLst/>
          </a:prstGeom>
          <a:blipFill>
            <a:blip r:embed="rId2" cstate="print"/>
            <a:stretch>
              <a:fillRect/>
            </a:stretch>
          </a:blipFill>
        </p:spPr>
        <p:txBody>
          <a:bodyPr wrap="square" lIns="0" tIns="0" rIns="0" bIns="0" rtlCol="0"/>
          <a:lstStyle/>
          <a:p>
            <a:endParaRPr/>
          </a:p>
        </p:txBody>
      </p:sp>
      <p:sp>
        <p:nvSpPr>
          <p:cNvPr id="18" name="object 18"/>
          <p:cNvSpPr/>
          <p:nvPr/>
        </p:nvSpPr>
        <p:spPr>
          <a:xfrm>
            <a:off x="2006854" y="526033"/>
            <a:ext cx="1553845" cy="549275"/>
          </a:xfrm>
          <a:prstGeom prst="rect">
            <a:avLst/>
          </a:prstGeom>
          <a:blipFill>
            <a:blip r:embed="rId3" cstate="print"/>
            <a:stretch>
              <a:fillRect/>
            </a:stretch>
          </a:blipFill>
        </p:spPr>
        <p:txBody>
          <a:bodyPr wrap="square" lIns="0" tIns="0" rIns="0" bIns="0" rtlCol="0"/>
          <a:lstStyle/>
          <a:p>
            <a:endParaRPr/>
          </a:p>
        </p:txBody>
      </p:sp>
      <p:sp>
        <p:nvSpPr>
          <p:cNvPr id="19" name="object 19"/>
          <p:cNvSpPr txBox="1"/>
          <p:nvPr/>
        </p:nvSpPr>
        <p:spPr>
          <a:xfrm>
            <a:off x="580707" y="1054417"/>
            <a:ext cx="1490345" cy="197490"/>
          </a:xfrm>
          <a:prstGeom prst="rect">
            <a:avLst/>
          </a:prstGeom>
        </p:spPr>
        <p:txBody>
          <a:bodyPr vert="horz" wrap="square" lIns="0" tIns="12700" rIns="0" bIns="0" rtlCol="0">
            <a:spAutoFit/>
          </a:bodyPr>
          <a:lstStyle/>
          <a:p>
            <a:pPr marL="12700">
              <a:lnSpc>
                <a:spcPct val="100000"/>
              </a:lnSpc>
              <a:spcBef>
                <a:spcPts val="100"/>
              </a:spcBef>
            </a:pPr>
            <a:r>
              <a:rPr sz="1200" spc="-140" dirty="0">
                <a:latin typeface="Lucida Sans" panose="020B0602030504020204" pitchFamily="34" charset="77"/>
                <a:cs typeface="Arial Black"/>
              </a:rPr>
              <a:t>Salesforce </a:t>
            </a:r>
            <a:r>
              <a:rPr sz="1200" spc="-145" dirty="0">
                <a:latin typeface="Lucida Sans" panose="020B0602030504020204" pitchFamily="34" charset="77"/>
                <a:cs typeface="Arial Black"/>
              </a:rPr>
              <a:t>search</a:t>
            </a:r>
            <a:r>
              <a:rPr sz="1200" spc="-290" dirty="0">
                <a:latin typeface="Lucida Sans" panose="020B0602030504020204" pitchFamily="34" charset="77"/>
                <a:cs typeface="Arial Black"/>
              </a:rPr>
              <a:t> </a:t>
            </a:r>
            <a:r>
              <a:rPr sz="1200" spc="-100" dirty="0">
                <a:latin typeface="Lucida Sans" panose="020B0602030504020204" pitchFamily="34" charset="77"/>
                <a:cs typeface="Arial Black"/>
              </a:rPr>
              <a:t>bar</a:t>
            </a:r>
            <a:endParaRPr sz="1200">
              <a:latin typeface="Lucida Sans" panose="020B0602030504020204" pitchFamily="34" charset="77"/>
              <a:cs typeface="Arial Black"/>
            </a:endParaRPr>
          </a:p>
        </p:txBody>
      </p:sp>
      <p:sp>
        <p:nvSpPr>
          <p:cNvPr id="20" name="object 20"/>
          <p:cNvSpPr/>
          <p:nvPr/>
        </p:nvSpPr>
        <p:spPr>
          <a:xfrm>
            <a:off x="5283200" y="2529839"/>
            <a:ext cx="5669280" cy="1838960"/>
          </a:xfrm>
          <a:prstGeom prst="rect">
            <a:avLst/>
          </a:prstGeom>
          <a:blipFill>
            <a:blip r:embed="rId4" cstate="print"/>
            <a:stretch>
              <a:fillRect/>
            </a:stretch>
          </a:blipFill>
        </p:spPr>
        <p:txBody>
          <a:bodyPr wrap="square" lIns="0" tIns="0" rIns="0" bIns="0" rtlCol="0"/>
          <a:lstStyle/>
          <a:p>
            <a:endParaRPr/>
          </a:p>
        </p:txBody>
      </p:sp>
      <p:sp>
        <p:nvSpPr>
          <p:cNvPr id="21" name="object 21"/>
          <p:cNvSpPr/>
          <p:nvPr/>
        </p:nvSpPr>
        <p:spPr>
          <a:xfrm>
            <a:off x="5278120" y="2524760"/>
            <a:ext cx="5679440" cy="1849120"/>
          </a:xfrm>
          <a:custGeom>
            <a:avLst/>
            <a:gdLst/>
            <a:ahLst/>
            <a:cxnLst/>
            <a:rect l="l" t="t" r="r" b="b"/>
            <a:pathLst>
              <a:path w="5679440" h="1849120">
                <a:moveTo>
                  <a:pt x="0" y="1849120"/>
                </a:moveTo>
                <a:lnTo>
                  <a:pt x="5679439" y="1849120"/>
                </a:lnTo>
                <a:lnTo>
                  <a:pt x="5679439" y="0"/>
                </a:lnTo>
                <a:lnTo>
                  <a:pt x="0" y="0"/>
                </a:lnTo>
                <a:lnTo>
                  <a:pt x="0" y="1849120"/>
                </a:lnTo>
                <a:close/>
              </a:path>
            </a:pathLst>
          </a:custGeom>
          <a:ln w="10160">
            <a:solidFill>
              <a:srgbClr val="787878"/>
            </a:solidFill>
          </a:ln>
        </p:spPr>
        <p:txBody>
          <a:bodyPr wrap="square" lIns="0" tIns="0" rIns="0" bIns="0" rtlCol="0"/>
          <a:lstStyle/>
          <a:p>
            <a:endParaRPr/>
          </a:p>
        </p:txBody>
      </p:sp>
      <p:sp>
        <p:nvSpPr>
          <p:cNvPr id="22" name="object 22"/>
          <p:cNvSpPr/>
          <p:nvPr/>
        </p:nvSpPr>
        <p:spPr>
          <a:xfrm>
            <a:off x="8529319" y="2352039"/>
            <a:ext cx="2153920" cy="2164080"/>
          </a:xfrm>
          <a:custGeom>
            <a:avLst/>
            <a:gdLst/>
            <a:ahLst/>
            <a:cxnLst/>
            <a:rect l="l" t="t" r="r" b="b"/>
            <a:pathLst>
              <a:path w="2153920" h="2164079">
                <a:moveTo>
                  <a:pt x="0" y="359029"/>
                </a:moveTo>
                <a:lnTo>
                  <a:pt x="3278" y="310319"/>
                </a:lnTo>
                <a:lnTo>
                  <a:pt x="12827" y="263598"/>
                </a:lnTo>
                <a:lnTo>
                  <a:pt x="28219" y="219295"/>
                </a:lnTo>
                <a:lnTo>
                  <a:pt x="49026" y="177837"/>
                </a:lnTo>
                <a:lnTo>
                  <a:pt x="74820" y="139653"/>
                </a:lnTo>
                <a:lnTo>
                  <a:pt x="105171" y="105171"/>
                </a:lnTo>
                <a:lnTo>
                  <a:pt x="139653" y="74820"/>
                </a:lnTo>
                <a:lnTo>
                  <a:pt x="177837" y="49026"/>
                </a:lnTo>
                <a:lnTo>
                  <a:pt x="219295" y="28219"/>
                </a:lnTo>
                <a:lnTo>
                  <a:pt x="263598" y="12827"/>
                </a:lnTo>
                <a:lnTo>
                  <a:pt x="310319" y="3278"/>
                </a:lnTo>
                <a:lnTo>
                  <a:pt x="359028" y="0"/>
                </a:lnTo>
                <a:lnTo>
                  <a:pt x="1794890" y="0"/>
                </a:lnTo>
                <a:lnTo>
                  <a:pt x="1843600" y="3278"/>
                </a:lnTo>
                <a:lnTo>
                  <a:pt x="1890321" y="12827"/>
                </a:lnTo>
                <a:lnTo>
                  <a:pt x="1934624" y="28219"/>
                </a:lnTo>
                <a:lnTo>
                  <a:pt x="1976082" y="49026"/>
                </a:lnTo>
                <a:lnTo>
                  <a:pt x="2014266" y="74820"/>
                </a:lnTo>
                <a:lnTo>
                  <a:pt x="2048748" y="105171"/>
                </a:lnTo>
                <a:lnTo>
                  <a:pt x="2079099" y="139653"/>
                </a:lnTo>
                <a:lnTo>
                  <a:pt x="2104893" y="177837"/>
                </a:lnTo>
                <a:lnTo>
                  <a:pt x="2125700" y="219295"/>
                </a:lnTo>
                <a:lnTo>
                  <a:pt x="2141092" y="263598"/>
                </a:lnTo>
                <a:lnTo>
                  <a:pt x="2150641" y="310319"/>
                </a:lnTo>
                <a:lnTo>
                  <a:pt x="2153920" y="359029"/>
                </a:lnTo>
                <a:lnTo>
                  <a:pt x="2153920" y="1805051"/>
                </a:lnTo>
                <a:lnTo>
                  <a:pt x="2150641" y="1853760"/>
                </a:lnTo>
                <a:lnTo>
                  <a:pt x="2141092" y="1900481"/>
                </a:lnTo>
                <a:lnTo>
                  <a:pt x="2125700" y="1944784"/>
                </a:lnTo>
                <a:lnTo>
                  <a:pt x="2104893" y="1986242"/>
                </a:lnTo>
                <a:lnTo>
                  <a:pt x="2079099" y="2024426"/>
                </a:lnTo>
                <a:lnTo>
                  <a:pt x="2048748" y="2058908"/>
                </a:lnTo>
                <a:lnTo>
                  <a:pt x="2014266" y="2089259"/>
                </a:lnTo>
                <a:lnTo>
                  <a:pt x="1976082" y="2115053"/>
                </a:lnTo>
                <a:lnTo>
                  <a:pt x="1934624" y="2135860"/>
                </a:lnTo>
                <a:lnTo>
                  <a:pt x="1890321" y="2151252"/>
                </a:lnTo>
                <a:lnTo>
                  <a:pt x="1843600" y="2160801"/>
                </a:lnTo>
                <a:lnTo>
                  <a:pt x="1794890" y="2164080"/>
                </a:lnTo>
                <a:lnTo>
                  <a:pt x="359028" y="2164080"/>
                </a:lnTo>
                <a:lnTo>
                  <a:pt x="310319" y="2160801"/>
                </a:lnTo>
                <a:lnTo>
                  <a:pt x="263598" y="2151252"/>
                </a:lnTo>
                <a:lnTo>
                  <a:pt x="219295" y="2135860"/>
                </a:lnTo>
                <a:lnTo>
                  <a:pt x="177837" y="2115053"/>
                </a:lnTo>
                <a:lnTo>
                  <a:pt x="139653" y="2089259"/>
                </a:lnTo>
                <a:lnTo>
                  <a:pt x="105171" y="2058908"/>
                </a:lnTo>
                <a:lnTo>
                  <a:pt x="74820" y="2024426"/>
                </a:lnTo>
                <a:lnTo>
                  <a:pt x="49026" y="1986242"/>
                </a:lnTo>
                <a:lnTo>
                  <a:pt x="28219" y="1944784"/>
                </a:lnTo>
                <a:lnTo>
                  <a:pt x="12827" y="1900481"/>
                </a:lnTo>
                <a:lnTo>
                  <a:pt x="3278" y="1853760"/>
                </a:lnTo>
                <a:lnTo>
                  <a:pt x="0" y="1805051"/>
                </a:lnTo>
                <a:lnTo>
                  <a:pt x="0" y="359029"/>
                </a:lnTo>
                <a:close/>
              </a:path>
            </a:pathLst>
          </a:custGeom>
          <a:ln w="30480">
            <a:solidFill>
              <a:srgbClr val="FCD200"/>
            </a:solidFill>
          </a:ln>
        </p:spPr>
        <p:txBody>
          <a:bodyPr wrap="square" lIns="0" tIns="0" rIns="0" bIns="0" rtlCol="0"/>
          <a:lstStyle/>
          <a:p>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78879" y="1879600"/>
            <a:ext cx="2489200" cy="154432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273800" y="1874520"/>
            <a:ext cx="2499360" cy="1554480"/>
          </a:xfrm>
          <a:custGeom>
            <a:avLst/>
            <a:gdLst/>
            <a:ahLst/>
            <a:cxnLst/>
            <a:rect l="l" t="t" r="r" b="b"/>
            <a:pathLst>
              <a:path w="2499359" h="1554479">
                <a:moveTo>
                  <a:pt x="0" y="1554479"/>
                </a:moveTo>
                <a:lnTo>
                  <a:pt x="2499359" y="1554479"/>
                </a:lnTo>
                <a:lnTo>
                  <a:pt x="2499359" y="0"/>
                </a:lnTo>
                <a:lnTo>
                  <a:pt x="0" y="0"/>
                </a:lnTo>
                <a:lnTo>
                  <a:pt x="0" y="1554479"/>
                </a:lnTo>
                <a:close/>
              </a:path>
            </a:pathLst>
          </a:custGeom>
          <a:ln w="10160">
            <a:solidFill>
              <a:srgbClr val="787878"/>
            </a:solidFill>
          </a:ln>
        </p:spPr>
        <p:txBody>
          <a:bodyPr wrap="square" lIns="0" tIns="0" rIns="0" bIns="0" rtlCol="0"/>
          <a:lstStyle/>
          <a:p>
            <a:endParaRPr/>
          </a:p>
        </p:txBody>
      </p:sp>
      <p:sp>
        <p:nvSpPr>
          <p:cNvPr id="5" name="object 5"/>
          <p:cNvSpPr/>
          <p:nvPr/>
        </p:nvSpPr>
        <p:spPr>
          <a:xfrm>
            <a:off x="593407" y="526033"/>
            <a:ext cx="1681607" cy="54927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088133" y="526033"/>
            <a:ext cx="1750187" cy="549275"/>
          </a:xfrm>
          <a:prstGeom prst="rect">
            <a:avLst/>
          </a:prstGeom>
          <a:blipFill>
            <a:blip r:embed="rId5" cstate="print"/>
            <a:stretch>
              <a:fillRect/>
            </a:stretch>
          </a:blipFill>
        </p:spPr>
        <p:txBody>
          <a:bodyPr wrap="square" lIns="0" tIns="0" rIns="0" bIns="0" rtlCol="0"/>
          <a:lstStyle/>
          <a:p>
            <a:endParaRPr/>
          </a:p>
        </p:txBody>
      </p:sp>
      <p:sp>
        <p:nvSpPr>
          <p:cNvPr id="7" name="object 7"/>
          <p:cNvSpPr txBox="1"/>
          <p:nvPr/>
        </p:nvSpPr>
        <p:spPr>
          <a:xfrm>
            <a:off x="580707" y="1054417"/>
            <a:ext cx="2111375" cy="197490"/>
          </a:xfrm>
          <a:prstGeom prst="rect">
            <a:avLst/>
          </a:prstGeom>
        </p:spPr>
        <p:txBody>
          <a:bodyPr vert="horz" wrap="square" lIns="0" tIns="12700" rIns="0" bIns="0" rtlCol="0">
            <a:spAutoFit/>
          </a:bodyPr>
          <a:lstStyle/>
          <a:p>
            <a:pPr marL="12700">
              <a:lnSpc>
                <a:spcPct val="100000"/>
              </a:lnSpc>
              <a:spcBef>
                <a:spcPts val="100"/>
              </a:spcBef>
            </a:pPr>
            <a:r>
              <a:rPr sz="1200" spc="-140" dirty="0">
                <a:latin typeface="Lucida Sans" panose="020B0602030504020204" pitchFamily="34" charset="77"/>
                <a:cs typeface="Arial Black"/>
              </a:rPr>
              <a:t>Change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personal</a:t>
            </a:r>
            <a:r>
              <a:rPr sz="1200" spc="-310" dirty="0">
                <a:latin typeface="Lucida Sans" panose="020B0602030504020204" pitchFamily="34" charset="77"/>
                <a:cs typeface="Arial Black"/>
              </a:rPr>
              <a:t> </a:t>
            </a:r>
            <a:r>
              <a:rPr sz="1200" spc="-140" dirty="0">
                <a:latin typeface="Lucida Sans" panose="020B0602030504020204" pitchFamily="34" charset="77"/>
                <a:cs typeface="Arial Black"/>
              </a:rPr>
              <a:t>settings</a:t>
            </a:r>
            <a:endParaRPr sz="1200">
              <a:latin typeface="Lucida Sans" panose="020B0602030504020204" pitchFamily="34" charset="77"/>
              <a:cs typeface="Arial Black"/>
            </a:endParaRPr>
          </a:p>
        </p:txBody>
      </p:sp>
      <p:graphicFrame>
        <p:nvGraphicFramePr>
          <p:cNvPr id="8" name="object 8"/>
          <p:cNvGraphicFramePr>
            <a:graphicFrameLocks noGrp="1"/>
          </p:cNvGraphicFramePr>
          <p:nvPr/>
        </p:nvGraphicFramePr>
        <p:xfrm>
          <a:off x="2036064" y="2346705"/>
          <a:ext cx="3028315" cy="3139437"/>
        </p:xfrm>
        <a:graphic>
          <a:graphicData uri="http://schemas.openxmlformats.org/drawingml/2006/table">
            <a:tbl>
              <a:tblPr firstRow="1" bandRow="1">
                <a:tableStyleId>{2D5ABB26-0587-4C30-8999-92F81FD0307C}</a:tableStyleId>
              </a:tblPr>
              <a:tblGrid>
                <a:gridCol w="3028315">
                  <a:extLst>
                    <a:ext uri="{9D8B030D-6E8A-4147-A177-3AD203B41FA5}">
                      <a16:colId xmlns:a16="http://schemas.microsoft.com/office/drawing/2014/main" val="20000"/>
                    </a:ext>
                  </a:extLst>
                </a:gridCol>
              </a:tblGrid>
              <a:tr h="392430">
                <a:tc>
                  <a:txBody>
                    <a:bodyPr/>
                    <a:lstStyle/>
                    <a:p>
                      <a:pPr marL="92710">
                        <a:lnSpc>
                          <a:spcPct val="100000"/>
                        </a:lnSpc>
                        <a:spcBef>
                          <a:spcPts val="630"/>
                        </a:spcBef>
                      </a:pPr>
                      <a:r>
                        <a:rPr sz="1200" b="0" i="0" spc="-120" dirty="0">
                          <a:latin typeface="Lucida Sans" panose="020B0602030504020204" pitchFamily="34" charset="77"/>
                          <a:cs typeface="Arial Black"/>
                        </a:rPr>
                        <a:t>Personal</a:t>
                      </a:r>
                      <a:r>
                        <a:rPr sz="1200" b="0" i="0" spc="-5" dirty="0">
                          <a:latin typeface="Lucida Sans" panose="020B0602030504020204" pitchFamily="34" charset="77"/>
                          <a:cs typeface="Arial Black"/>
                        </a:rPr>
                        <a:t> </a:t>
                      </a:r>
                      <a:r>
                        <a:rPr sz="1200" b="0" i="0" spc="-100" dirty="0">
                          <a:latin typeface="Lucida Sans" panose="020B0602030504020204" pitchFamily="34" charset="77"/>
                          <a:cs typeface="Arial Black"/>
                        </a:rPr>
                        <a:t>informations</a:t>
                      </a:r>
                      <a:endParaRPr sz="1200" b="0" i="0">
                        <a:latin typeface="Lucida Sans" panose="020B0602030504020204" pitchFamily="34" charset="77"/>
                        <a:cs typeface="Arial Black"/>
                      </a:endParaRPr>
                    </a:p>
                  </a:txBody>
                  <a:tcPr marL="0" marR="0" marT="80010" marB="0">
                    <a:lnL w="6350">
                      <a:solidFill>
                        <a:srgbClr val="C8C8C8"/>
                      </a:solidFill>
                      <a:prstDash val="solid"/>
                    </a:lnL>
                    <a:lnT w="12700">
                      <a:solidFill>
                        <a:srgbClr val="000000"/>
                      </a:solidFill>
                      <a:prstDash val="solid"/>
                    </a:lnT>
                    <a:lnB w="6350">
                      <a:solidFill>
                        <a:srgbClr val="C8C8C8"/>
                      </a:solidFill>
                      <a:prstDash val="solid"/>
                    </a:lnB>
                  </a:tcPr>
                </a:tc>
                <a:extLst>
                  <a:ext uri="{0D108BD9-81ED-4DB2-BD59-A6C34878D82A}">
                    <a16:rowId xmlns:a16="http://schemas.microsoft.com/office/drawing/2014/main" val="10000"/>
                  </a:ext>
                </a:extLst>
              </a:tr>
              <a:tr h="392429">
                <a:tc>
                  <a:txBody>
                    <a:bodyPr/>
                    <a:lstStyle/>
                    <a:p>
                      <a:pPr marL="92710">
                        <a:lnSpc>
                          <a:spcPct val="100000"/>
                        </a:lnSpc>
                        <a:spcBef>
                          <a:spcPts val="630"/>
                        </a:spcBef>
                      </a:pPr>
                      <a:r>
                        <a:rPr sz="1200" b="0" i="0" spc="-140" dirty="0">
                          <a:latin typeface="Lucida Sans" panose="020B0602030504020204" pitchFamily="34" charset="77"/>
                          <a:cs typeface="Arial Black"/>
                        </a:rPr>
                        <a:t>Language </a:t>
                      </a:r>
                      <a:r>
                        <a:rPr sz="1200" b="0" i="0" spc="-190" dirty="0">
                          <a:latin typeface="Lucida Sans" panose="020B0602030504020204" pitchFamily="34" charset="77"/>
                          <a:cs typeface="Arial Black"/>
                        </a:rPr>
                        <a:t>&amp; </a:t>
                      </a:r>
                      <a:r>
                        <a:rPr sz="1200" b="0" i="0" spc="-110" dirty="0">
                          <a:latin typeface="Lucida Sans" panose="020B0602030504020204" pitchFamily="34" charset="77"/>
                          <a:cs typeface="Arial Black"/>
                        </a:rPr>
                        <a:t>time</a:t>
                      </a:r>
                      <a:r>
                        <a:rPr sz="1200" b="0" i="0" spc="-300" dirty="0">
                          <a:latin typeface="Lucida Sans" panose="020B0602030504020204" pitchFamily="34" charset="77"/>
                          <a:cs typeface="Arial Black"/>
                        </a:rPr>
                        <a:t> </a:t>
                      </a:r>
                      <a:r>
                        <a:rPr sz="1200" b="0" i="0" spc="-100" dirty="0">
                          <a:latin typeface="Lucida Sans" panose="020B0602030504020204" pitchFamily="34" charset="77"/>
                          <a:cs typeface="Arial Black"/>
                        </a:rPr>
                        <a:t>zone</a:t>
                      </a:r>
                      <a:endParaRPr sz="1200" b="0" i="0">
                        <a:latin typeface="Lucida Sans" panose="020B0602030504020204" pitchFamily="34" charset="77"/>
                        <a:cs typeface="Arial Black"/>
                      </a:endParaRPr>
                    </a:p>
                  </a:txBody>
                  <a:tcPr marL="0" marR="0" marT="8001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1"/>
                  </a:ext>
                </a:extLst>
              </a:tr>
              <a:tr h="392430">
                <a:tc>
                  <a:txBody>
                    <a:bodyPr/>
                    <a:lstStyle/>
                    <a:p>
                      <a:pPr marL="92710">
                        <a:lnSpc>
                          <a:spcPct val="100000"/>
                        </a:lnSpc>
                        <a:spcBef>
                          <a:spcPts val="640"/>
                        </a:spcBef>
                      </a:pPr>
                      <a:r>
                        <a:rPr sz="1200" b="0" i="0" spc="-130" dirty="0">
                          <a:latin typeface="Lucida Sans" panose="020B0602030504020204" pitchFamily="34" charset="77"/>
                          <a:cs typeface="Arial Black"/>
                        </a:rPr>
                        <a:t>Currency</a:t>
                      </a:r>
                      <a:endParaRPr sz="1200" b="0" i="0">
                        <a:latin typeface="Lucida Sans" panose="020B0602030504020204" pitchFamily="34" charset="77"/>
                        <a:cs typeface="Arial Black"/>
                      </a:endParaRPr>
                    </a:p>
                  </a:txBody>
                  <a:tcPr marL="0" marR="0" marT="8128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2"/>
                  </a:ext>
                </a:extLst>
              </a:tr>
              <a:tr h="392429">
                <a:tc>
                  <a:txBody>
                    <a:bodyPr/>
                    <a:lstStyle/>
                    <a:p>
                      <a:pPr marL="92710">
                        <a:lnSpc>
                          <a:spcPct val="100000"/>
                        </a:lnSpc>
                        <a:spcBef>
                          <a:spcPts val="640"/>
                        </a:spcBef>
                      </a:pPr>
                      <a:r>
                        <a:rPr sz="1200" b="0" i="0" spc="-130" dirty="0">
                          <a:latin typeface="Lucida Sans" panose="020B0602030504020204" pitchFamily="34" charset="77"/>
                          <a:cs typeface="Arial Black"/>
                        </a:rPr>
                        <a:t>Password</a:t>
                      </a:r>
                      <a:endParaRPr sz="1200" b="0" i="0">
                        <a:latin typeface="Lucida Sans" panose="020B0602030504020204" pitchFamily="34" charset="77"/>
                        <a:cs typeface="Arial Black"/>
                      </a:endParaRPr>
                    </a:p>
                  </a:txBody>
                  <a:tcPr marL="0" marR="0" marT="8128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3"/>
                  </a:ext>
                </a:extLst>
              </a:tr>
              <a:tr h="392430">
                <a:tc>
                  <a:txBody>
                    <a:bodyPr/>
                    <a:lstStyle/>
                    <a:p>
                      <a:pPr marL="92710">
                        <a:lnSpc>
                          <a:spcPct val="100000"/>
                        </a:lnSpc>
                        <a:spcBef>
                          <a:spcPts val="645"/>
                        </a:spcBef>
                      </a:pPr>
                      <a:r>
                        <a:rPr sz="1200" b="0" i="0" spc="-135" dirty="0">
                          <a:latin typeface="Lucida Sans" panose="020B0602030504020204" pitchFamily="34" charset="77"/>
                          <a:cs typeface="Arial Black"/>
                        </a:rPr>
                        <a:t>Email</a:t>
                      </a:r>
                      <a:r>
                        <a:rPr sz="1200" b="0" i="0" spc="-75" dirty="0">
                          <a:latin typeface="Lucida Sans" panose="020B0602030504020204" pitchFamily="34" charset="77"/>
                          <a:cs typeface="Arial Black"/>
                        </a:rPr>
                        <a:t> </a:t>
                      </a:r>
                      <a:r>
                        <a:rPr sz="1200" b="0" i="0" spc="-120" dirty="0">
                          <a:latin typeface="Lucida Sans" panose="020B0602030504020204" pitchFamily="34" charset="77"/>
                          <a:cs typeface="Arial Black"/>
                        </a:rPr>
                        <a:t>signature</a:t>
                      </a:r>
                      <a:endParaRPr sz="1200" b="0" i="0">
                        <a:latin typeface="Lucida Sans" panose="020B0602030504020204" pitchFamily="34" charset="77"/>
                        <a:cs typeface="Arial Black"/>
                      </a:endParaRPr>
                    </a:p>
                  </a:txBody>
                  <a:tcPr marL="0" marR="0" marT="81915"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4"/>
                  </a:ext>
                </a:extLst>
              </a:tr>
              <a:tr h="392430">
                <a:tc>
                  <a:txBody>
                    <a:bodyPr/>
                    <a:lstStyle/>
                    <a:p>
                      <a:pPr marL="92710">
                        <a:lnSpc>
                          <a:spcPct val="100000"/>
                        </a:lnSpc>
                        <a:spcBef>
                          <a:spcPts val="650"/>
                        </a:spcBef>
                      </a:pPr>
                      <a:r>
                        <a:rPr sz="1200" b="0" i="0" spc="-105" dirty="0">
                          <a:latin typeface="Lucida Sans" panose="020B0602030504020204" pitchFamily="34" charset="77"/>
                          <a:cs typeface="Arial Black"/>
                        </a:rPr>
                        <a:t>Default </a:t>
                      </a:r>
                      <a:r>
                        <a:rPr sz="1200" b="0" i="0" spc="-110" dirty="0">
                          <a:latin typeface="Lucida Sans" panose="020B0602030504020204" pitchFamily="34" charset="77"/>
                          <a:cs typeface="Arial Black"/>
                        </a:rPr>
                        <a:t>record</a:t>
                      </a:r>
                      <a:r>
                        <a:rPr sz="1200" b="0" i="0" spc="-25" dirty="0">
                          <a:latin typeface="Lucida Sans" panose="020B0602030504020204" pitchFamily="34" charset="77"/>
                          <a:cs typeface="Arial Black"/>
                        </a:rPr>
                        <a:t> </a:t>
                      </a:r>
                      <a:r>
                        <a:rPr sz="1200" b="0" i="0" spc="-125" dirty="0">
                          <a:latin typeface="Lucida Sans" panose="020B0602030504020204" pitchFamily="34" charset="77"/>
                          <a:cs typeface="Arial Black"/>
                        </a:rPr>
                        <a:t>types</a:t>
                      </a:r>
                      <a:endParaRPr sz="1200" b="0" i="0">
                        <a:latin typeface="Lucida Sans" panose="020B0602030504020204" pitchFamily="34" charset="77"/>
                        <a:cs typeface="Arial Black"/>
                      </a:endParaRPr>
                    </a:p>
                  </a:txBody>
                  <a:tcPr marL="0" marR="0" marT="8255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5"/>
                  </a:ext>
                </a:extLst>
              </a:tr>
              <a:tr h="392430">
                <a:tc>
                  <a:txBody>
                    <a:bodyPr/>
                    <a:lstStyle/>
                    <a:p>
                      <a:pPr marL="92710">
                        <a:lnSpc>
                          <a:spcPct val="100000"/>
                        </a:lnSpc>
                        <a:spcBef>
                          <a:spcPts val="655"/>
                        </a:spcBef>
                      </a:pPr>
                      <a:r>
                        <a:rPr sz="1200" b="0" i="0" spc="-135" dirty="0">
                          <a:latin typeface="Lucida Sans" panose="020B0602030504020204" pitchFamily="34" charset="77"/>
                          <a:cs typeface="Arial Black"/>
                        </a:rPr>
                        <a:t>Chatter </a:t>
                      </a:r>
                      <a:r>
                        <a:rPr sz="1200" b="0" i="0" spc="-120" dirty="0">
                          <a:latin typeface="Lucida Sans" panose="020B0602030504020204" pitchFamily="34" charset="77"/>
                          <a:cs typeface="Arial Black"/>
                        </a:rPr>
                        <a:t>email</a:t>
                      </a:r>
                      <a:r>
                        <a:rPr sz="1200" b="0" i="0" spc="-135" dirty="0">
                          <a:latin typeface="Lucida Sans" panose="020B0602030504020204" pitchFamily="34" charset="77"/>
                          <a:cs typeface="Arial Black"/>
                        </a:rPr>
                        <a:t> </a:t>
                      </a:r>
                      <a:r>
                        <a:rPr sz="1200" b="0" i="0" spc="-114" dirty="0">
                          <a:latin typeface="Lucida Sans" panose="020B0602030504020204" pitchFamily="34" charset="77"/>
                          <a:cs typeface="Arial Black"/>
                        </a:rPr>
                        <a:t>notifications</a:t>
                      </a:r>
                      <a:endParaRPr sz="1200" b="0" i="0">
                        <a:latin typeface="Lucida Sans" panose="020B0602030504020204" pitchFamily="34" charset="77"/>
                        <a:cs typeface="Arial Black"/>
                      </a:endParaRPr>
                    </a:p>
                  </a:txBody>
                  <a:tcPr marL="0" marR="0" marT="83185"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6"/>
                  </a:ext>
                </a:extLst>
              </a:tr>
              <a:tr h="392429">
                <a:tc>
                  <a:txBody>
                    <a:bodyPr/>
                    <a:lstStyle/>
                    <a:p>
                      <a:pPr marL="92710">
                        <a:lnSpc>
                          <a:spcPct val="100000"/>
                        </a:lnSpc>
                        <a:spcBef>
                          <a:spcPts val="660"/>
                        </a:spcBef>
                      </a:pPr>
                      <a:r>
                        <a:rPr sz="1200" b="0" i="0" spc="-100" dirty="0">
                          <a:latin typeface="Lucida Sans" panose="020B0602030504020204" pitchFamily="34" charset="77"/>
                          <a:cs typeface="Arial Black"/>
                        </a:rPr>
                        <a:t>..and </a:t>
                      </a:r>
                      <a:r>
                        <a:rPr sz="1200" b="0" i="0" spc="-105" dirty="0">
                          <a:latin typeface="Lucida Sans" panose="020B0602030504020204" pitchFamily="34" charset="77"/>
                          <a:cs typeface="Arial Black"/>
                        </a:rPr>
                        <a:t>download </a:t>
                      </a:r>
                      <a:r>
                        <a:rPr sz="1200" b="0" i="0" spc="-145" dirty="0">
                          <a:latin typeface="Lucida Sans" panose="020B0602030504020204" pitchFamily="34" charset="77"/>
                          <a:cs typeface="Arial Black"/>
                        </a:rPr>
                        <a:t>“Salesforce </a:t>
                      </a:r>
                      <a:r>
                        <a:rPr sz="1200" b="0" i="0" spc="-65" dirty="0">
                          <a:latin typeface="Lucida Sans" panose="020B0602030504020204" pitchFamily="34" charset="77"/>
                          <a:cs typeface="Arial Black"/>
                        </a:rPr>
                        <a:t>for</a:t>
                      </a:r>
                      <a:r>
                        <a:rPr sz="1200" b="0" i="0" spc="-60" dirty="0">
                          <a:latin typeface="Lucida Sans" panose="020B0602030504020204" pitchFamily="34" charset="77"/>
                          <a:cs typeface="Arial Black"/>
                        </a:rPr>
                        <a:t> </a:t>
                      </a:r>
                      <a:r>
                        <a:rPr sz="1200" b="0" i="0" spc="-110" dirty="0">
                          <a:latin typeface="Lucida Sans" panose="020B0602030504020204" pitchFamily="34" charset="77"/>
                          <a:cs typeface="Arial Black"/>
                        </a:rPr>
                        <a:t>Outlook”</a:t>
                      </a:r>
                      <a:endParaRPr sz="1200" b="0" i="0">
                        <a:latin typeface="Lucida Sans" panose="020B0602030504020204" pitchFamily="34" charset="77"/>
                        <a:cs typeface="Arial Black"/>
                      </a:endParaRPr>
                    </a:p>
                  </a:txBody>
                  <a:tcPr marL="0" marR="0" marT="8382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7"/>
                  </a:ext>
                </a:extLst>
              </a:tr>
            </a:tbl>
          </a:graphicData>
        </a:graphic>
      </p:graphicFrame>
      <p:sp>
        <p:nvSpPr>
          <p:cNvPr id="9" name="object 9"/>
          <p:cNvSpPr txBox="1"/>
          <p:nvPr/>
        </p:nvSpPr>
        <p:spPr>
          <a:xfrm>
            <a:off x="2119629" y="1873948"/>
            <a:ext cx="1042669" cy="306705"/>
          </a:xfrm>
          <a:prstGeom prst="rect">
            <a:avLst/>
          </a:prstGeom>
        </p:spPr>
        <p:txBody>
          <a:bodyPr vert="horz" wrap="square" lIns="0" tIns="11430" rIns="0" bIns="0" rtlCol="0">
            <a:spAutoFit/>
          </a:bodyPr>
          <a:lstStyle/>
          <a:p>
            <a:pPr marL="12700">
              <a:lnSpc>
                <a:spcPct val="100000"/>
              </a:lnSpc>
              <a:spcBef>
                <a:spcPts val="90"/>
              </a:spcBef>
            </a:pPr>
            <a:r>
              <a:rPr sz="1850" b="1" spc="-120" dirty="0">
                <a:latin typeface="Lucida Sans"/>
                <a:cs typeface="Lucida Sans"/>
              </a:rPr>
              <a:t>C</a:t>
            </a:r>
            <a:r>
              <a:rPr sz="1850" b="1" spc="-15" dirty="0">
                <a:latin typeface="Lucida Sans"/>
                <a:cs typeface="Lucida Sans"/>
              </a:rPr>
              <a:t>h</a:t>
            </a:r>
            <a:r>
              <a:rPr sz="1850" b="1" spc="30" dirty="0">
                <a:latin typeface="Lucida Sans"/>
                <a:cs typeface="Lucida Sans"/>
              </a:rPr>
              <a:t>a</a:t>
            </a:r>
            <a:r>
              <a:rPr sz="1850" b="1" spc="-15" dirty="0">
                <a:latin typeface="Lucida Sans"/>
                <a:cs typeface="Lucida Sans"/>
              </a:rPr>
              <a:t>n</a:t>
            </a:r>
            <a:r>
              <a:rPr sz="1850" b="1" spc="-95" dirty="0">
                <a:latin typeface="Lucida Sans"/>
                <a:cs typeface="Lucida Sans"/>
              </a:rPr>
              <a:t>g</a:t>
            </a:r>
            <a:r>
              <a:rPr sz="1850" b="1" spc="-60" dirty="0">
                <a:latin typeface="Lucida Sans"/>
                <a:cs typeface="Lucida Sans"/>
              </a:rPr>
              <a:t>e</a:t>
            </a:r>
            <a:r>
              <a:rPr sz="1850" b="1" spc="95" dirty="0">
                <a:latin typeface="Lucida Sans"/>
                <a:cs typeface="Lucida Sans"/>
              </a:rPr>
              <a:t>..</a:t>
            </a:r>
            <a:endParaRPr sz="1850">
              <a:latin typeface="Lucida Sans"/>
              <a:cs typeface="Lucida Sans"/>
            </a:endParaRPr>
          </a:p>
        </p:txBody>
      </p:sp>
      <p:sp>
        <p:nvSpPr>
          <p:cNvPr id="10" name="object 10"/>
          <p:cNvSpPr/>
          <p:nvPr/>
        </p:nvSpPr>
        <p:spPr>
          <a:xfrm>
            <a:off x="1442719" y="1767839"/>
            <a:ext cx="518159" cy="528320"/>
          </a:xfrm>
          <a:custGeom>
            <a:avLst/>
            <a:gdLst/>
            <a:ahLst/>
            <a:cxnLst/>
            <a:rect l="l" t="t" r="r" b="b"/>
            <a:pathLst>
              <a:path w="518160" h="528319">
                <a:moveTo>
                  <a:pt x="259080" y="0"/>
                </a:moveTo>
                <a:lnTo>
                  <a:pt x="245744" y="1650"/>
                </a:lnTo>
                <a:lnTo>
                  <a:pt x="233044" y="2412"/>
                </a:lnTo>
                <a:lnTo>
                  <a:pt x="206375" y="5587"/>
                </a:lnTo>
                <a:lnTo>
                  <a:pt x="159131" y="21589"/>
                </a:lnTo>
                <a:lnTo>
                  <a:pt x="114173" y="45720"/>
                </a:lnTo>
                <a:lnTo>
                  <a:pt x="76327" y="77724"/>
                </a:lnTo>
                <a:lnTo>
                  <a:pt x="44068" y="117094"/>
                </a:lnTo>
                <a:lnTo>
                  <a:pt x="19685" y="161925"/>
                </a:lnTo>
                <a:lnTo>
                  <a:pt x="8636" y="198882"/>
                </a:lnTo>
                <a:lnTo>
                  <a:pt x="3175" y="224536"/>
                </a:lnTo>
                <a:lnTo>
                  <a:pt x="762" y="237362"/>
                </a:lnTo>
                <a:lnTo>
                  <a:pt x="0" y="251713"/>
                </a:lnTo>
                <a:lnTo>
                  <a:pt x="0" y="278130"/>
                </a:lnTo>
                <a:lnTo>
                  <a:pt x="5461" y="317500"/>
                </a:lnTo>
                <a:lnTo>
                  <a:pt x="19685" y="366395"/>
                </a:lnTo>
                <a:lnTo>
                  <a:pt x="44068" y="412114"/>
                </a:lnTo>
                <a:lnTo>
                  <a:pt x="76327" y="450596"/>
                </a:lnTo>
                <a:lnTo>
                  <a:pt x="114173" y="483362"/>
                </a:lnTo>
                <a:lnTo>
                  <a:pt x="159131" y="508254"/>
                </a:lnTo>
                <a:lnTo>
                  <a:pt x="206375" y="522732"/>
                </a:lnTo>
                <a:lnTo>
                  <a:pt x="245744" y="528320"/>
                </a:lnTo>
                <a:lnTo>
                  <a:pt x="271653" y="528320"/>
                </a:lnTo>
                <a:lnTo>
                  <a:pt x="311023" y="522732"/>
                </a:lnTo>
                <a:lnTo>
                  <a:pt x="359918" y="508254"/>
                </a:lnTo>
                <a:lnTo>
                  <a:pt x="378882" y="497839"/>
                </a:lnTo>
                <a:lnTo>
                  <a:pt x="259080" y="497839"/>
                </a:lnTo>
                <a:lnTo>
                  <a:pt x="236219" y="497077"/>
                </a:lnTo>
                <a:lnTo>
                  <a:pt x="190627" y="487425"/>
                </a:lnTo>
                <a:lnTo>
                  <a:pt x="150368" y="469773"/>
                </a:lnTo>
                <a:lnTo>
                  <a:pt x="113411" y="444119"/>
                </a:lnTo>
                <a:lnTo>
                  <a:pt x="82677" y="412876"/>
                </a:lnTo>
                <a:lnTo>
                  <a:pt x="57531" y="375158"/>
                </a:lnTo>
                <a:lnTo>
                  <a:pt x="40132" y="334263"/>
                </a:lnTo>
                <a:lnTo>
                  <a:pt x="30734" y="287782"/>
                </a:lnTo>
                <a:lnTo>
                  <a:pt x="29971" y="264540"/>
                </a:lnTo>
                <a:lnTo>
                  <a:pt x="30734" y="240537"/>
                </a:lnTo>
                <a:lnTo>
                  <a:pt x="40132" y="195580"/>
                </a:lnTo>
                <a:lnTo>
                  <a:pt x="57531" y="153162"/>
                </a:lnTo>
                <a:lnTo>
                  <a:pt x="82677" y="115443"/>
                </a:lnTo>
                <a:lnTo>
                  <a:pt x="113411" y="84200"/>
                </a:lnTo>
                <a:lnTo>
                  <a:pt x="150368" y="59309"/>
                </a:lnTo>
                <a:lnTo>
                  <a:pt x="190627" y="41656"/>
                </a:lnTo>
                <a:lnTo>
                  <a:pt x="236219" y="32893"/>
                </a:lnTo>
                <a:lnTo>
                  <a:pt x="259080" y="30480"/>
                </a:lnTo>
                <a:lnTo>
                  <a:pt x="377198" y="30480"/>
                </a:lnTo>
                <a:lnTo>
                  <a:pt x="359918" y="21589"/>
                </a:lnTo>
                <a:lnTo>
                  <a:pt x="335406" y="12064"/>
                </a:lnTo>
                <a:lnTo>
                  <a:pt x="323596" y="8762"/>
                </a:lnTo>
                <a:lnTo>
                  <a:pt x="311023" y="5587"/>
                </a:lnTo>
                <a:lnTo>
                  <a:pt x="298450" y="4063"/>
                </a:lnTo>
                <a:lnTo>
                  <a:pt x="285877" y="2412"/>
                </a:lnTo>
                <a:lnTo>
                  <a:pt x="271653" y="1650"/>
                </a:lnTo>
                <a:lnTo>
                  <a:pt x="259080" y="0"/>
                </a:lnTo>
                <a:close/>
              </a:path>
              <a:path w="518160" h="528319">
                <a:moveTo>
                  <a:pt x="377198" y="30480"/>
                </a:moveTo>
                <a:lnTo>
                  <a:pt x="259080" y="30480"/>
                </a:lnTo>
                <a:lnTo>
                  <a:pt x="282702" y="32893"/>
                </a:lnTo>
                <a:lnTo>
                  <a:pt x="304800" y="36068"/>
                </a:lnTo>
                <a:lnTo>
                  <a:pt x="348106" y="49657"/>
                </a:lnTo>
                <a:lnTo>
                  <a:pt x="387477" y="71374"/>
                </a:lnTo>
                <a:lnTo>
                  <a:pt x="421259" y="99440"/>
                </a:lnTo>
                <a:lnTo>
                  <a:pt x="448818" y="133858"/>
                </a:lnTo>
                <a:lnTo>
                  <a:pt x="470154" y="173989"/>
                </a:lnTo>
                <a:lnTo>
                  <a:pt x="483488" y="218059"/>
                </a:lnTo>
                <a:lnTo>
                  <a:pt x="489077" y="264540"/>
                </a:lnTo>
                <a:lnTo>
                  <a:pt x="486663" y="287782"/>
                </a:lnTo>
                <a:lnTo>
                  <a:pt x="478028" y="334263"/>
                </a:lnTo>
                <a:lnTo>
                  <a:pt x="460629" y="375158"/>
                </a:lnTo>
                <a:lnTo>
                  <a:pt x="436244" y="412876"/>
                </a:lnTo>
                <a:lnTo>
                  <a:pt x="405511" y="444119"/>
                </a:lnTo>
                <a:lnTo>
                  <a:pt x="368554" y="469773"/>
                </a:lnTo>
                <a:lnTo>
                  <a:pt x="326771" y="487425"/>
                </a:lnTo>
                <a:lnTo>
                  <a:pt x="282702" y="497077"/>
                </a:lnTo>
                <a:lnTo>
                  <a:pt x="259080" y="497839"/>
                </a:lnTo>
                <a:lnTo>
                  <a:pt x="378882" y="497839"/>
                </a:lnTo>
                <a:lnTo>
                  <a:pt x="423672" y="468249"/>
                </a:lnTo>
                <a:lnTo>
                  <a:pt x="459105" y="432054"/>
                </a:lnTo>
                <a:lnTo>
                  <a:pt x="486663" y="390398"/>
                </a:lnTo>
                <a:lnTo>
                  <a:pt x="507111" y="343154"/>
                </a:lnTo>
                <a:lnTo>
                  <a:pt x="516636" y="290957"/>
                </a:lnTo>
                <a:lnTo>
                  <a:pt x="518160" y="264540"/>
                </a:lnTo>
                <a:lnTo>
                  <a:pt x="517398" y="251713"/>
                </a:lnTo>
                <a:lnTo>
                  <a:pt x="516636" y="237362"/>
                </a:lnTo>
                <a:lnTo>
                  <a:pt x="514985" y="224536"/>
                </a:lnTo>
                <a:lnTo>
                  <a:pt x="513461" y="211709"/>
                </a:lnTo>
                <a:lnTo>
                  <a:pt x="510286" y="198882"/>
                </a:lnTo>
                <a:lnTo>
                  <a:pt x="497713" y="161925"/>
                </a:lnTo>
                <a:lnTo>
                  <a:pt x="474091" y="117094"/>
                </a:lnTo>
                <a:lnTo>
                  <a:pt x="442594" y="77724"/>
                </a:lnTo>
                <a:lnTo>
                  <a:pt x="403987" y="45720"/>
                </a:lnTo>
                <a:lnTo>
                  <a:pt x="381888" y="32893"/>
                </a:lnTo>
                <a:lnTo>
                  <a:pt x="377198" y="30480"/>
                </a:lnTo>
                <a:close/>
              </a:path>
            </a:pathLst>
          </a:custGeom>
          <a:solidFill>
            <a:srgbClr val="FCD200"/>
          </a:solidFill>
        </p:spPr>
        <p:txBody>
          <a:bodyPr wrap="square" lIns="0" tIns="0" rIns="0" bIns="0" rtlCol="0"/>
          <a:lstStyle/>
          <a:p>
            <a:endParaRPr/>
          </a:p>
        </p:txBody>
      </p:sp>
      <p:sp>
        <p:nvSpPr>
          <p:cNvPr id="11" name="object 11"/>
          <p:cNvSpPr/>
          <p:nvPr/>
        </p:nvSpPr>
        <p:spPr>
          <a:xfrm>
            <a:off x="1574800" y="1879600"/>
            <a:ext cx="254000" cy="274320"/>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6990080" y="2885439"/>
            <a:ext cx="721360" cy="447040"/>
          </a:xfrm>
          <a:custGeom>
            <a:avLst/>
            <a:gdLst/>
            <a:ahLst/>
            <a:cxnLst/>
            <a:rect l="l" t="t" r="r" b="b"/>
            <a:pathLst>
              <a:path w="721359" h="447039">
                <a:moveTo>
                  <a:pt x="0" y="223520"/>
                </a:moveTo>
                <a:lnTo>
                  <a:pt x="18393" y="152871"/>
                </a:lnTo>
                <a:lnTo>
                  <a:pt x="40270" y="120800"/>
                </a:lnTo>
                <a:lnTo>
                  <a:pt x="69608" y="91513"/>
                </a:lnTo>
                <a:lnTo>
                  <a:pt x="105663" y="65468"/>
                </a:lnTo>
                <a:lnTo>
                  <a:pt x="147693" y="43127"/>
                </a:lnTo>
                <a:lnTo>
                  <a:pt x="194954" y="24949"/>
                </a:lnTo>
                <a:lnTo>
                  <a:pt x="246701" y="11395"/>
                </a:lnTo>
                <a:lnTo>
                  <a:pt x="302190" y="2925"/>
                </a:lnTo>
                <a:lnTo>
                  <a:pt x="360679" y="0"/>
                </a:lnTo>
                <a:lnTo>
                  <a:pt x="419169" y="2925"/>
                </a:lnTo>
                <a:lnTo>
                  <a:pt x="474658" y="11395"/>
                </a:lnTo>
                <a:lnTo>
                  <a:pt x="526405" y="24949"/>
                </a:lnTo>
                <a:lnTo>
                  <a:pt x="573666" y="43127"/>
                </a:lnTo>
                <a:lnTo>
                  <a:pt x="615696" y="65468"/>
                </a:lnTo>
                <a:lnTo>
                  <a:pt x="651751" y="91513"/>
                </a:lnTo>
                <a:lnTo>
                  <a:pt x="681089" y="120800"/>
                </a:lnTo>
                <a:lnTo>
                  <a:pt x="702966" y="152871"/>
                </a:lnTo>
                <a:lnTo>
                  <a:pt x="721360" y="223520"/>
                </a:lnTo>
                <a:lnTo>
                  <a:pt x="716637" y="259775"/>
                </a:lnTo>
                <a:lnTo>
                  <a:pt x="681089" y="326239"/>
                </a:lnTo>
                <a:lnTo>
                  <a:pt x="651751" y="355526"/>
                </a:lnTo>
                <a:lnTo>
                  <a:pt x="615696" y="381571"/>
                </a:lnTo>
                <a:lnTo>
                  <a:pt x="573666" y="403912"/>
                </a:lnTo>
                <a:lnTo>
                  <a:pt x="526405" y="422090"/>
                </a:lnTo>
                <a:lnTo>
                  <a:pt x="474658" y="435644"/>
                </a:lnTo>
                <a:lnTo>
                  <a:pt x="419169" y="444114"/>
                </a:lnTo>
                <a:lnTo>
                  <a:pt x="360679" y="447039"/>
                </a:lnTo>
                <a:lnTo>
                  <a:pt x="302190" y="444114"/>
                </a:lnTo>
                <a:lnTo>
                  <a:pt x="246701" y="435644"/>
                </a:lnTo>
                <a:lnTo>
                  <a:pt x="194954" y="422090"/>
                </a:lnTo>
                <a:lnTo>
                  <a:pt x="147693" y="403912"/>
                </a:lnTo>
                <a:lnTo>
                  <a:pt x="105663" y="381571"/>
                </a:lnTo>
                <a:lnTo>
                  <a:pt x="69608" y="355526"/>
                </a:lnTo>
                <a:lnTo>
                  <a:pt x="40270" y="326239"/>
                </a:lnTo>
                <a:lnTo>
                  <a:pt x="18393" y="294168"/>
                </a:lnTo>
                <a:lnTo>
                  <a:pt x="0" y="223520"/>
                </a:lnTo>
                <a:close/>
              </a:path>
            </a:pathLst>
          </a:custGeom>
          <a:ln w="40640">
            <a:solidFill>
              <a:srgbClr val="FCD200"/>
            </a:solidFill>
          </a:ln>
        </p:spPr>
        <p:txBody>
          <a:bodyPr wrap="square" lIns="0" tIns="0" rIns="0" bIns="0" rtlCol="0"/>
          <a:lstStyle/>
          <a:p>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502400" y="304800"/>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05472" y="1274127"/>
            <a:ext cx="9481185" cy="595630"/>
          </a:xfrm>
          <a:prstGeom prst="rect">
            <a:avLst/>
          </a:prstGeom>
        </p:spPr>
        <p:txBody>
          <a:bodyPr vert="horz" wrap="square" lIns="0" tIns="12700" rIns="0" bIns="0" rtlCol="0">
            <a:spAutoFit/>
          </a:bodyPr>
          <a:lstStyle/>
          <a:p>
            <a:pPr marL="12700">
              <a:lnSpc>
                <a:spcPts val="2240"/>
              </a:lnSpc>
              <a:spcBef>
                <a:spcPts val="100"/>
              </a:spcBef>
            </a:pPr>
            <a:r>
              <a:rPr spc="-240" dirty="0"/>
              <a:t>Accounts</a:t>
            </a:r>
            <a:r>
              <a:rPr spc="-345" dirty="0"/>
              <a:t> </a:t>
            </a:r>
            <a:r>
              <a:rPr spc="-175" dirty="0"/>
              <a:t>are</a:t>
            </a:r>
            <a:r>
              <a:rPr spc="-350" dirty="0"/>
              <a:t> </a:t>
            </a:r>
            <a:r>
              <a:rPr spc="-190" dirty="0"/>
              <a:t>all</a:t>
            </a:r>
            <a:r>
              <a:rPr spc="-290" dirty="0"/>
              <a:t> </a:t>
            </a:r>
            <a:r>
              <a:rPr spc="-200" dirty="0"/>
              <a:t>types</a:t>
            </a:r>
            <a:r>
              <a:rPr spc="-340" dirty="0"/>
              <a:t> </a:t>
            </a:r>
            <a:r>
              <a:rPr spc="-120" dirty="0"/>
              <a:t>of</a:t>
            </a:r>
            <a:r>
              <a:rPr spc="-220" dirty="0"/>
              <a:t> </a:t>
            </a:r>
            <a:r>
              <a:rPr spc="-204" dirty="0"/>
              <a:t>customers</a:t>
            </a:r>
            <a:r>
              <a:rPr spc="-345" dirty="0"/>
              <a:t> </a:t>
            </a:r>
            <a:r>
              <a:rPr spc="-155" dirty="0"/>
              <a:t>(both</a:t>
            </a:r>
            <a:r>
              <a:rPr spc="-295" dirty="0"/>
              <a:t> </a:t>
            </a:r>
            <a:r>
              <a:rPr spc="-254" dirty="0"/>
              <a:t>B2B</a:t>
            </a:r>
            <a:r>
              <a:rPr spc="-280" dirty="0"/>
              <a:t> </a:t>
            </a:r>
            <a:r>
              <a:rPr spc="-320" dirty="0"/>
              <a:t>&amp;</a:t>
            </a:r>
            <a:r>
              <a:rPr spc="-204" dirty="0"/>
              <a:t> </a:t>
            </a:r>
            <a:r>
              <a:rPr spc="-245" dirty="0"/>
              <a:t>B2C)</a:t>
            </a:r>
            <a:r>
              <a:rPr spc="-215" dirty="0"/>
              <a:t> </a:t>
            </a:r>
            <a:r>
              <a:rPr spc="-245" dirty="0"/>
              <a:t>as</a:t>
            </a:r>
            <a:r>
              <a:rPr spc="-260" dirty="0"/>
              <a:t> </a:t>
            </a:r>
            <a:r>
              <a:rPr spc="-235" dirty="0"/>
              <a:t>well</a:t>
            </a:r>
            <a:r>
              <a:rPr spc="-210" dirty="0"/>
              <a:t> </a:t>
            </a:r>
            <a:r>
              <a:rPr spc="-245" dirty="0"/>
              <a:t>as</a:t>
            </a:r>
            <a:r>
              <a:rPr spc="-260" dirty="0"/>
              <a:t> </a:t>
            </a:r>
            <a:r>
              <a:rPr spc="-204" dirty="0"/>
              <a:t>business</a:t>
            </a:r>
            <a:r>
              <a:rPr spc="-340" dirty="0"/>
              <a:t> </a:t>
            </a:r>
            <a:r>
              <a:rPr spc="-130" dirty="0"/>
              <a:t>partners/</a:t>
            </a:r>
          </a:p>
          <a:p>
            <a:pPr marL="12700">
              <a:lnSpc>
                <a:spcPts val="2240"/>
              </a:lnSpc>
            </a:pPr>
            <a:r>
              <a:rPr spc="-190" dirty="0"/>
              <a:t>competitors</a:t>
            </a:r>
            <a:r>
              <a:rPr spc="-265" dirty="0"/>
              <a:t> </a:t>
            </a:r>
            <a:r>
              <a:rPr spc="-120" dirty="0"/>
              <a:t>of</a:t>
            </a:r>
            <a:r>
              <a:rPr spc="-390" dirty="0"/>
              <a:t> </a:t>
            </a:r>
            <a:r>
              <a:rPr spc="-114" dirty="0"/>
              <a:t>our</a:t>
            </a:r>
            <a:r>
              <a:rPr spc="-280" dirty="0"/>
              <a:t> </a:t>
            </a:r>
            <a:r>
              <a:rPr spc="-200" dirty="0"/>
              <a:t>company.</a:t>
            </a:r>
            <a:r>
              <a:rPr spc="-325" dirty="0"/>
              <a:t> </a:t>
            </a:r>
            <a:r>
              <a:rPr spc="-220" dirty="0"/>
              <a:t>Those</a:t>
            </a:r>
            <a:r>
              <a:rPr spc="-350" dirty="0"/>
              <a:t> </a:t>
            </a:r>
            <a:r>
              <a:rPr spc="-195" dirty="0"/>
              <a:t>types</a:t>
            </a:r>
            <a:r>
              <a:rPr spc="-345" dirty="0"/>
              <a:t> </a:t>
            </a:r>
            <a:r>
              <a:rPr spc="-175" dirty="0"/>
              <a:t>are</a:t>
            </a:r>
            <a:r>
              <a:rPr spc="-275" dirty="0"/>
              <a:t> </a:t>
            </a:r>
            <a:r>
              <a:rPr spc="-220" dirty="0"/>
              <a:t>called</a:t>
            </a:r>
            <a:r>
              <a:rPr spc="-300" dirty="0"/>
              <a:t> </a:t>
            </a:r>
            <a:r>
              <a:rPr spc="-175" dirty="0"/>
              <a:t>record</a:t>
            </a:r>
            <a:r>
              <a:rPr spc="-375" dirty="0"/>
              <a:t> </a:t>
            </a:r>
            <a:r>
              <a:rPr spc="-190" dirty="0"/>
              <a:t>types.</a:t>
            </a:r>
          </a:p>
        </p:txBody>
      </p:sp>
      <p:sp>
        <p:nvSpPr>
          <p:cNvPr id="4" name="object 4"/>
          <p:cNvSpPr txBox="1"/>
          <p:nvPr/>
        </p:nvSpPr>
        <p:spPr>
          <a:xfrm>
            <a:off x="605472" y="2057717"/>
            <a:ext cx="4154804" cy="330835"/>
          </a:xfrm>
          <a:prstGeom prst="rect">
            <a:avLst/>
          </a:prstGeom>
        </p:spPr>
        <p:txBody>
          <a:bodyPr vert="horz" wrap="square" lIns="0" tIns="12700" rIns="0" bIns="0" rtlCol="0">
            <a:spAutoFit/>
          </a:bodyPr>
          <a:lstStyle/>
          <a:p>
            <a:pPr marL="12700">
              <a:lnSpc>
                <a:spcPct val="100000"/>
              </a:lnSpc>
              <a:spcBef>
                <a:spcPts val="100"/>
              </a:spcBef>
            </a:pPr>
            <a:r>
              <a:rPr sz="2000" spc="-160" dirty="0">
                <a:latin typeface="Lucida Sans" panose="020B0602030504020204" pitchFamily="34" charset="77"/>
                <a:cs typeface="Arial Black"/>
              </a:rPr>
              <a:t>Most</a:t>
            </a:r>
            <a:r>
              <a:rPr sz="2000" spc="-340" dirty="0">
                <a:latin typeface="Lucida Sans" panose="020B0602030504020204" pitchFamily="34" charset="77"/>
                <a:cs typeface="Arial Black"/>
              </a:rPr>
              <a:t> </a:t>
            </a:r>
            <a:r>
              <a:rPr sz="2000" spc="-150" dirty="0">
                <a:latin typeface="Lucida Sans" panose="020B0602030504020204" pitchFamily="34" charset="77"/>
                <a:cs typeface="Arial Black"/>
              </a:rPr>
              <a:t>popular</a:t>
            </a:r>
            <a:r>
              <a:rPr sz="2000" spc="-285" dirty="0">
                <a:latin typeface="Lucida Sans" panose="020B0602030504020204" pitchFamily="34" charset="77"/>
                <a:cs typeface="Arial Black"/>
              </a:rPr>
              <a:t> </a:t>
            </a:r>
            <a:r>
              <a:rPr sz="2000" spc="-200" dirty="0">
                <a:latin typeface="Lucida Sans" panose="020B0602030504020204" pitchFamily="34" charset="77"/>
                <a:cs typeface="Arial Black"/>
              </a:rPr>
              <a:t>types</a:t>
            </a:r>
            <a:r>
              <a:rPr sz="2000" spc="-345" dirty="0">
                <a:latin typeface="Lucida Sans" panose="020B0602030504020204" pitchFamily="34" charset="77"/>
                <a:cs typeface="Arial Black"/>
              </a:rPr>
              <a:t> </a:t>
            </a:r>
            <a:r>
              <a:rPr sz="2000" spc="-120" dirty="0">
                <a:latin typeface="Lucida Sans" panose="020B0602030504020204" pitchFamily="34" charset="77"/>
                <a:cs typeface="Arial Black"/>
              </a:rPr>
              <a:t>of</a:t>
            </a:r>
            <a:r>
              <a:rPr sz="2000" spc="-229" dirty="0">
                <a:latin typeface="Lucida Sans" panose="020B0602030504020204" pitchFamily="34" charset="77"/>
                <a:cs typeface="Arial Black"/>
              </a:rPr>
              <a:t> accounts</a:t>
            </a:r>
            <a:r>
              <a:rPr sz="2000" spc="-345" dirty="0">
                <a:latin typeface="Lucida Sans" panose="020B0602030504020204" pitchFamily="34" charset="77"/>
                <a:cs typeface="Arial Black"/>
              </a:rPr>
              <a:t> </a:t>
            </a:r>
            <a:r>
              <a:rPr sz="2000" spc="-170" dirty="0">
                <a:latin typeface="Lucida Sans" panose="020B0602030504020204" pitchFamily="34" charset="77"/>
                <a:cs typeface="Arial Black"/>
              </a:rPr>
              <a:t>are:</a:t>
            </a:r>
            <a:endParaRPr sz="2000">
              <a:latin typeface="Lucida Sans" panose="020B0602030504020204" pitchFamily="34" charset="77"/>
              <a:cs typeface="Arial Black"/>
            </a:endParaRPr>
          </a:p>
        </p:txBody>
      </p:sp>
      <p:sp>
        <p:nvSpPr>
          <p:cNvPr id="5" name="object 5"/>
          <p:cNvSpPr/>
          <p:nvPr/>
        </p:nvSpPr>
        <p:spPr>
          <a:xfrm>
            <a:off x="593407" y="526033"/>
            <a:ext cx="2116328" cy="54927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80707" y="1054417"/>
            <a:ext cx="921385" cy="197490"/>
          </a:xfrm>
          <a:prstGeom prst="rect">
            <a:avLst/>
          </a:prstGeom>
        </p:spPr>
        <p:txBody>
          <a:bodyPr vert="horz" wrap="square" lIns="0" tIns="12700" rIns="0" bIns="0" rtlCol="0">
            <a:spAutoFit/>
          </a:bodyPr>
          <a:lstStyle/>
          <a:p>
            <a:pPr marL="12700">
              <a:lnSpc>
                <a:spcPct val="100000"/>
              </a:lnSpc>
              <a:spcBef>
                <a:spcPts val="100"/>
              </a:spcBef>
            </a:pPr>
            <a:r>
              <a:rPr sz="1200" spc="-140" dirty="0">
                <a:latin typeface="Lucida Sans" panose="020B0602030504020204" pitchFamily="34" charset="77"/>
                <a:cs typeface="Arial Black"/>
              </a:rPr>
              <a:t>Record</a:t>
            </a:r>
            <a:r>
              <a:rPr sz="1200" spc="-225" dirty="0">
                <a:latin typeface="Lucida Sans" panose="020B0602030504020204" pitchFamily="34" charset="77"/>
                <a:cs typeface="Arial Black"/>
              </a:rPr>
              <a:t> </a:t>
            </a:r>
            <a:r>
              <a:rPr sz="1200" spc="-130" dirty="0">
                <a:latin typeface="Lucida Sans" panose="020B0602030504020204" pitchFamily="34" charset="77"/>
                <a:cs typeface="Arial Black"/>
              </a:rPr>
              <a:t>types</a:t>
            </a:r>
            <a:endParaRPr sz="1200">
              <a:latin typeface="Lucida Sans" panose="020B0602030504020204" pitchFamily="34" charset="77"/>
              <a:cs typeface="Arial Black"/>
            </a:endParaRPr>
          </a:p>
        </p:txBody>
      </p:sp>
      <p:sp>
        <p:nvSpPr>
          <p:cNvPr id="7" name="object 7"/>
          <p:cNvSpPr/>
          <p:nvPr/>
        </p:nvSpPr>
        <p:spPr>
          <a:xfrm>
            <a:off x="599440" y="2794000"/>
            <a:ext cx="2052320" cy="0"/>
          </a:xfrm>
          <a:custGeom>
            <a:avLst/>
            <a:gdLst/>
            <a:ahLst/>
            <a:cxnLst/>
            <a:rect l="l" t="t" r="r" b="b"/>
            <a:pathLst>
              <a:path w="2052320">
                <a:moveTo>
                  <a:pt x="0" y="0"/>
                </a:moveTo>
                <a:lnTo>
                  <a:pt x="2051939" y="0"/>
                </a:lnTo>
              </a:path>
            </a:pathLst>
          </a:custGeom>
          <a:ln w="60960">
            <a:solidFill>
              <a:srgbClr val="FCD200"/>
            </a:solidFill>
          </a:ln>
        </p:spPr>
        <p:txBody>
          <a:bodyPr wrap="square" lIns="0" tIns="0" rIns="0" bIns="0" rtlCol="0"/>
          <a:lstStyle/>
          <a:p>
            <a:endParaRPr/>
          </a:p>
        </p:txBody>
      </p:sp>
      <p:sp>
        <p:nvSpPr>
          <p:cNvPr id="9" name="object 9"/>
          <p:cNvSpPr/>
          <p:nvPr/>
        </p:nvSpPr>
        <p:spPr>
          <a:xfrm>
            <a:off x="4114800" y="2794000"/>
            <a:ext cx="1871980" cy="0"/>
          </a:xfrm>
          <a:custGeom>
            <a:avLst/>
            <a:gdLst/>
            <a:ahLst/>
            <a:cxnLst/>
            <a:rect l="l" t="t" r="r" b="b"/>
            <a:pathLst>
              <a:path w="1871979">
                <a:moveTo>
                  <a:pt x="0" y="0"/>
                </a:moveTo>
                <a:lnTo>
                  <a:pt x="1871979" y="0"/>
                </a:lnTo>
              </a:path>
            </a:pathLst>
          </a:custGeom>
          <a:ln w="60960">
            <a:solidFill>
              <a:srgbClr val="3DF9C5"/>
            </a:solidFill>
          </a:ln>
        </p:spPr>
        <p:txBody>
          <a:bodyPr wrap="square" lIns="0" tIns="0" rIns="0" bIns="0" rtlCol="0"/>
          <a:lstStyle/>
          <a:p>
            <a:endParaRPr/>
          </a:p>
        </p:txBody>
      </p:sp>
      <p:sp>
        <p:nvSpPr>
          <p:cNvPr id="10" name="object 10"/>
          <p:cNvSpPr txBox="1"/>
          <p:nvPr/>
        </p:nvSpPr>
        <p:spPr>
          <a:xfrm>
            <a:off x="4106926" y="2838132"/>
            <a:ext cx="2955290" cy="2374265"/>
          </a:xfrm>
          <a:prstGeom prst="rect">
            <a:avLst/>
          </a:prstGeom>
        </p:spPr>
        <p:txBody>
          <a:bodyPr vert="horz" wrap="square" lIns="0" tIns="11430" rIns="0" bIns="0" rtlCol="0">
            <a:spAutoFit/>
          </a:bodyPr>
          <a:lstStyle/>
          <a:p>
            <a:pPr marL="12700">
              <a:lnSpc>
                <a:spcPct val="100000"/>
              </a:lnSpc>
              <a:spcBef>
                <a:spcPts val="90"/>
              </a:spcBef>
            </a:pPr>
            <a:r>
              <a:rPr sz="1850" b="1" spc="-50" dirty="0">
                <a:latin typeface="Lucida Sans"/>
                <a:cs typeface="Calibri" panose="020F0502020204030204" pitchFamily="34" charset="0"/>
              </a:rPr>
              <a:t>Person</a:t>
            </a:r>
            <a:r>
              <a:rPr sz="1850" b="1" spc="-210" dirty="0">
                <a:latin typeface="Lucida Sans"/>
                <a:cs typeface="Calibri" panose="020F0502020204030204" pitchFamily="34" charset="0"/>
              </a:rPr>
              <a:t> </a:t>
            </a:r>
            <a:r>
              <a:rPr sz="1850" b="1" spc="-45" dirty="0">
                <a:latin typeface="Lucida Sans"/>
                <a:cs typeface="Calibri" panose="020F0502020204030204" pitchFamily="34" charset="0"/>
              </a:rPr>
              <a:t>Accounts</a:t>
            </a:r>
            <a:endParaRPr sz="1850" dirty="0">
              <a:latin typeface="Lucida Sans"/>
              <a:cs typeface="Calibri" panose="020F0502020204030204" pitchFamily="34" charset="0"/>
            </a:endParaRPr>
          </a:p>
          <a:p>
            <a:pPr marL="12700" marR="5080">
              <a:lnSpc>
                <a:spcPct val="125899"/>
              </a:lnSpc>
              <a:spcBef>
                <a:spcPts val="950"/>
              </a:spcBef>
            </a:pPr>
            <a:r>
              <a:rPr sz="1450" spc="-130" dirty="0">
                <a:latin typeface="Lucida Sans" panose="020B0602030504020204" pitchFamily="34" charset="77"/>
                <a:cs typeface="Arial Black"/>
              </a:rPr>
              <a:t>Person </a:t>
            </a:r>
            <a:r>
              <a:rPr sz="1450" spc="-204" dirty="0">
                <a:latin typeface="Lucida Sans" panose="020B0602030504020204" pitchFamily="34" charset="77"/>
                <a:cs typeface="Arial Black"/>
              </a:rPr>
              <a:t>accounts </a:t>
            </a:r>
            <a:r>
              <a:rPr sz="1450" spc="-135" dirty="0">
                <a:latin typeface="Lucida Sans" panose="020B0602030504020204" pitchFamily="34" charset="77"/>
                <a:cs typeface="Arial Black"/>
              </a:rPr>
              <a:t>let </a:t>
            </a:r>
            <a:r>
              <a:rPr sz="1450" spc="-145" dirty="0">
                <a:latin typeface="Lucida Sans" panose="020B0602030504020204" pitchFamily="34" charset="77"/>
                <a:cs typeface="Arial Black"/>
              </a:rPr>
              <a:t>you </a:t>
            </a:r>
            <a:r>
              <a:rPr sz="1450" spc="-195" dirty="0">
                <a:latin typeface="Lucida Sans" panose="020B0602030504020204" pitchFamily="34" charset="77"/>
                <a:cs typeface="Arial Black"/>
              </a:rPr>
              <a:t>create  </a:t>
            </a:r>
            <a:r>
              <a:rPr sz="1450" spc="-165" dirty="0">
                <a:latin typeface="Lucida Sans" panose="020B0602030504020204" pitchFamily="34" charset="77"/>
                <a:cs typeface="Arial Black"/>
              </a:rPr>
              <a:t>persons/contacts</a:t>
            </a:r>
            <a:r>
              <a:rPr sz="1450" spc="-310" dirty="0">
                <a:latin typeface="Lucida Sans" panose="020B0602030504020204" pitchFamily="34" charset="77"/>
                <a:cs typeface="Arial Black"/>
              </a:rPr>
              <a:t> </a:t>
            </a:r>
            <a:r>
              <a:rPr sz="1450" spc="-165" dirty="0">
                <a:latin typeface="Lucida Sans" panose="020B0602030504020204" pitchFamily="34" charset="77"/>
                <a:cs typeface="Arial Black"/>
              </a:rPr>
              <a:t>that</a:t>
            </a:r>
            <a:r>
              <a:rPr sz="1450" spc="-290" dirty="0">
                <a:latin typeface="Lucida Sans" panose="020B0602030504020204" pitchFamily="34" charset="77"/>
                <a:cs typeface="Arial Black"/>
              </a:rPr>
              <a:t> </a:t>
            </a:r>
            <a:r>
              <a:rPr sz="1450" spc="-165" dirty="0">
                <a:latin typeface="Lucida Sans" panose="020B0602030504020204" pitchFamily="34" charset="77"/>
                <a:cs typeface="Arial Black"/>
              </a:rPr>
              <a:t>represent</a:t>
            </a:r>
            <a:r>
              <a:rPr sz="1450" spc="-280" dirty="0">
                <a:latin typeface="Lucida Sans" panose="020B0602030504020204" pitchFamily="34" charset="77"/>
                <a:cs typeface="Arial Black"/>
              </a:rPr>
              <a:t> </a:t>
            </a:r>
            <a:r>
              <a:rPr sz="1450" spc="-114" dirty="0">
                <a:latin typeface="Lucida Sans" panose="020B0602030504020204" pitchFamily="34" charset="77"/>
                <a:cs typeface="Arial Black"/>
              </a:rPr>
              <a:t>end  </a:t>
            </a:r>
            <a:r>
              <a:rPr sz="1450" spc="-175" dirty="0">
                <a:latin typeface="Lucida Sans" panose="020B0602030504020204" pitchFamily="34" charset="77"/>
                <a:cs typeface="Arial Black"/>
              </a:rPr>
              <a:t>customers </a:t>
            </a:r>
            <a:r>
              <a:rPr sz="1450" spc="-20" dirty="0">
                <a:latin typeface="Lucida Sans" panose="020B0602030504020204" pitchFamily="34" charset="77"/>
                <a:cs typeface="Arial Black"/>
              </a:rPr>
              <a:t>- </a:t>
            </a:r>
            <a:r>
              <a:rPr sz="1450" spc="-145" dirty="0">
                <a:latin typeface="Lucida Sans" panose="020B0602030504020204" pitchFamily="34" charset="77"/>
                <a:cs typeface="Arial Black"/>
              </a:rPr>
              <a:t>private </a:t>
            </a:r>
            <a:r>
              <a:rPr sz="1450" spc="-185" dirty="0">
                <a:latin typeface="Lucida Sans" panose="020B0602030504020204" pitchFamily="34" charset="77"/>
                <a:cs typeface="Arial Black"/>
              </a:rPr>
              <a:t>clients </a:t>
            </a:r>
            <a:r>
              <a:rPr sz="1450" spc="-75" dirty="0">
                <a:latin typeface="Lucida Sans" panose="020B0602030504020204" pitchFamily="34" charset="77"/>
                <a:cs typeface="Arial Black"/>
              </a:rPr>
              <a:t>or </a:t>
            </a:r>
            <a:r>
              <a:rPr sz="1450" spc="-175" dirty="0">
                <a:latin typeface="Lucida Sans" panose="020B0602030504020204" pitchFamily="34" charset="77"/>
                <a:cs typeface="Arial Black"/>
              </a:rPr>
              <a:t>small  </a:t>
            </a:r>
            <a:r>
              <a:rPr sz="1450" spc="-140" dirty="0">
                <a:latin typeface="Lucida Sans" panose="020B0602030504020204" pitchFamily="34" charset="77"/>
                <a:cs typeface="Arial Black"/>
              </a:rPr>
              <a:t>enterprise. </a:t>
            </a:r>
            <a:r>
              <a:rPr sz="1450" spc="-85" dirty="0">
                <a:latin typeface="Lucida Sans" panose="020B0602030504020204" pitchFamily="34" charset="77"/>
                <a:cs typeface="Arial Black"/>
              </a:rPr>
              <a:t>On </a:t>
            </a:r>
            <a:r>
              <a:rPr sz="1450" spc="-200" dirty="0">
                <a:latin typeface="Lucida Sans" panose="020B0602030504020204" pitchFamily="34" charset="77"/>
                <a:cs typeface="Arial Black"/>
              </a:rPr>
              <a:t>technical </a:t>
            </a:r>
            <a:r>
              <a:rPr sz="1450" spc="-175" dirty="0">
                <a:latin typeface="Lucida Sans" panose="020B0602030504020204" pitchFamily="34" charset="77"/>
                <a:cs typeface="Arial Black"/>
              </a:rPr>
              <a:t>level </a:t>
            </a:r>
            <a:r>
              <a:rPr sz="1450" spc="-145" dirty="0">
                <a:latin typeface="Lucida Sans" panose="020B0602030504020204" pitchFamily="34" charset="77"/>
                <a:cs typeface="Arial Black"/>
              </a:rPr>
              <a:t>is </a:t>
            </a:r>
            <a:r>
              <a:rPr sz="1450" spc="-165" dirty="0">
                <a:latin typeface="Lucida Sans" panose="020B0602030504020204" pitchFamily="34" charset="77"/>
                <a:cs typeface="Arial Black"/>
              </a:rPr>
              <a:t>a  </a:t>
            </a:r>
            <a:r>
              <a:rPr sz="1450" spc="-155" dirty="0">
                <a:latin typeface="Lucida Sans" panose="020B0602030504020204" pitchFamily="34" charset="77"/>
                <a:cs typeface="Arial Black"/>
              </a:rPr>
              <a:t>combination</a:t>
            </a:r>
            <a:r>
              <a:rPr sz="1450" spc="-265" dirty="0">
                <a:latin typeface="Lucida Sans" panose="020B0602030504020204" pitchFamily="34" charset="77"/>
                <a:cs typeface="Arial Black"/>
              </a:rPr>
              <a:t> </a:t>
            </a:r>
            <a:r>
              <a:rPr sz="1450" spc="-85" dirty="0">
                <a:latin typeface="Lucida Sans" panose="020B0602030504020204" pitchFamily="34" charset="77"/>
                <a:cs typeface="Arial Black"/>
              </a:rPr>
              <a:t>of</a:t>
            </a:r>
            <a:r>
              <a:rPr sz="1450" spc="-265" dirty="0">
                <a:latin typeface="Lucida Sans" panose="020B0602030504020204" pitchFamily="34" charset="77"/>
                <a:cs typeface="Arial Black"/>
              </a:rPr>
              <a:t> </a:t>
            </a:r>
            <a:r>
              <a:rPr sz="1450" spc="-215" dirty="0">
                <a:latin typeface="Lucida Sans" panose="020B0602030504020204" pitchFamily="34" charset="77"/>
                <a:cs typeface="Arial Black"/>
              </a:rPr>
              <a:t>Account</a:t>
            </a:r>
            <a:r>
              <a:rPr sz="1450" spc="-285" dirty="0">
                <a:latin typeface="Lucida Sans" panose="020B0602030504020204" pitchFamily="34" charset="77"/>
                <a:cs typeface="Arial Black"/>
              </a:rPr>
              <a:t> </a:t>
            </a:r>
            <a:r>
              <a:rPr sz="1450" spc="-114" dirty="0">
                <a:latin typeface="Lucida Sans" panose="020B0602030504020204" pitchFamily="34" charset="77"/>
                <a:cs typeface="Arial Black"/>
              </a:rPr>
              <a:t>and</a:t>
            </a:r>
            <a:r>
              <a:rPr sz="1450" spc="-260" dirty="0">
                <a:latin typeface="Lucida Sans" panose="020B0602030504020204" pitchFamily="34" charset="77"/>
                <a:cs typeface="Arial Black"/>
              </a:rPr>
              <a:t> </a:t>
            </a:r>
            <a:r>
              <a:rPr sz="1450" spc="-200" dirty="0">
                <a:latin typeface="Lucida Sans" panose="020B0602030504020204" pitchFamily="34" charset="77"/>
                <a:cs typeface="Arial Black"/>
              </a:rPr>
              <a:t>Contact  </a:t>
            </a:r>
            <a:r>
              <a:rPr sz="1450" spc="-150" dirty="0">
                <a:latin typeface="Lucida Sans" panose="020B0602030504020204" pitchFamily="34" charset="77"/>
                <a:cs typeface="Arial Black"/>
              </a:rPr>
              <a:t>object.</a:t>
            </a:r>
            <a:r>
              <a:rPr sz="1450" spc="-315" dirty="0">
                <a:latin typeface="Lucida Sans" panose="020B0602030504020204" pitchFamily="34" charset="77"/>
                <a:cs typeface="Arial Black"/>
              </a:rPr>
              <a:t> </a:t>
            </a:r>
            <a:r>
              <a:rPr sz="1450" spc="-155" dirty="0">
                <a:latin typeface="Lucida Sans" panose="020B0602030504020204" pitchFamily="34" charset="77"/>
                <a:cs typeface="Arial Black"/>
              </a:rPr>
              <a:t>Person</a:t>
            </a:r>
            <a:r>
              <a:rPr sz="1450" spc="-330" dirty="0">
                <a:latin typeface="Lucida Sans" panose="020B0602030504020204" pitchFamily="34" charset="77"/>
                <a:cs typeface="Arial Black"/>
              </a:rPr>
              <a:t> </a:t>
            </a:r>
            <a:r>
              <a:rPr sz="1450" spc="-204" dirty="0">
                <a:latin typeface="Lucida Sans" panose="020B0602030504020204" pitchFamily="34" charset="77"/>
                <a:cs typeface="Arial Black"/>
              </a:rPr>
              <a:t>accounts</a:t>
            </a:r>
            <a:r>
              <a:rPr sz="1450" spc="-300" dirty="0">
                <a:latin typeface="Lucida Sans" panose="020B0602030504020204" pitchFamily="34" charset="77"/>
                <a:cs typeface="Arial Black"/>
              </a:rPr>
              <a:t> </a:t>
            </a:r>
            <a:r>
              <a:rPr sz="1450" spc="-140" dirty="0">
                <a:latin typeface="Lucida Sans" panose="020B0602030504020204" pitchFamily="34" charset="77"/>
                <a:cs typeface="Arial Black"/>
              </a:rPr>
              <a:t>are</a:t>
            </a:r>
            <a:r>
              <a:rPr sz="1450" spc="-254" dirty="0">
                <a:latin typeface="Lucida Sans" panose="020B0602030504020204" pitchFamily="34" charset="77"/>
                <a:cs typeface="Arial Black"/>
              </a:rPr>
              <a:t> </a:t>
            </a:r>
            <a:r>
              <a:rPr sz="1450" spc="-170" dirty="0">
                <a:latin typeface="Lucida Sans" panose="020B0602030504020204" pitchFamily="34" charset="77"/>
                <a:cs typeface="Arial Black"/>
              </a:rPr>
              <a:t>listed</a:t>
            </a:r>
            <a:r>
              <a:rPr sz="1450" spc="-254" dirty="0">
                <a:latin typeface="Lucida Sans" panose="020B0602030504020204" pitchFamily="34" charset="77"/>
                <a:cs typeface="Arial Black"/>
              </a:rPr>
              <a:t> </a:t>
            </a:r>
            <a:r>
              <a:rPr sz="1450" spc="-85" dirty="0">
                <a:latin typeface="Lucida Sans" panose="020B0602030504020204" pitchFamily="34" charset="77"/>
                <a:cs typeface="Arial Black"/>
              </a:rPr>
              <a:t>in  </a:t>
            </a:r>
            <a:r>
              <a:rPr sz="1450" spc="-195" dirty="0">
                <a:latin typeface="Lucida Sans" panose="020B0602030504020204" pitchFamily="34" charset="77"/>
                <a:cs typeface="Arial Black"/>
              </a:rPr>
              <a:t>Accounts</a:t>
            </a:r>
            <a:r>
              <a:rPr sz="1450" spc="-300" dirty="0">
                <a:latin typeface="Lucida Sans" panose="020B0602030504020204" pitchFamily="34" charset="77"/>
                <a:cs typeface="Arial Black"/>
              </a:rPr>
              <a:t> </a:t>
            </a:r>
            <a:r>
              <a:rPr sz="1450" spc="-185" dirty="0">
                <a:latin typeface="Lucida Sans" panose="020B0602030504020204" pitchFamily="34" charset="77"/>
                <a:cs typeface="Arial Black"/>
              </a:rPr>
              <a:t>as</a:t>
            </a:r>
            <a:r>
              <a:rPr sz="1450" spc="-220" dirty="0">
                <a:latin typeface="Lucida Sans" panose="020B0602030504020204" pitchFamily="34" charset="77"/>
                <a:cs typeface="Arial Black"/>
              </a:rPr>
              <a:t> </a:t>
            </a:r>
            <a:r>
              <a:rPr sz="1450" spc="-180" dirty="0">
                <a:latin typeface="Lucida Sans" panose="020B0602030504020204" pitchFamily="34" charset="77"/>
                <a:cs typeface="Arial Black"/>
              </a:rPr>
              <a:t>well</a:t>
            </a:r>
            <a:r>
              <a:rPr sz="1450" spc="-290" dirty="0">
                <a:latin typeface="Lucida Sans" panose="020B0602030504020204" pitchFamily="34" charset="77"/>
                <a:cs typeface="Arial Black"/>
              </a:rPr>
              <a:t> </a:t>
            </a:r>
            <a:r>
              <a:rPr sz="1450" spc="-185" dirty="0">
                <a:latin typeface="Lucida Sans" panose="020B0602030504020204" pitchFamily="34" charset="77"/>
                <a:cs typeface="Arial Black"/>
              </a:rPr>
              <a:t>as</a:t>
            </a:r>
            <a:r>
              <a:rPr sz="1450" spc="-295" dirty="0">
                <a:latin typeface="Lucida Sans" panose="020B0602030504020204" pitchFamily="34" charset="77"/>
                <a:cs typeface="Arial Black"/>
              </a:rPr>
              <a:t> </a:t>
            </a:r>
            <a:r>
              <a:rPr sz="1450" spc="-85" dirty="0">
                <a:latin typeface="Lucida Sans" panose="020B0602030504020204" pitchFamily="34" charset="77"/>
                <a:cs typeface="Arial Black"/>
              </a:rPr>
              <a:t>in</a:t>
            </a:r>
            <a:r>
              <a:rPr sz="1450" spc="-254" dirty="0">
                <a:latin typeface="Lucida Sans" panose="020B0602030504020204" pitchFamily="34" charset="77"/>
                <a:cs typeface="Arial Black"/>
              </a:rPr>
              <a:t> </a:t>
            </a:r>
            <a:r>
              <a:rPr sz="1450" spc="-200" dirty="0">
                <a:latin typeface="Lucida Sans" panose="020B0602030504020204" pitchFamily="34" charset="77"/>
                <a:cs typeface="Arial Black"/>
              </a:rPr>
              <a:t>Contacts.</a:t>
            </a:r>
            <a:endParaRPr sz="1450" dirty="0">
              <a:latin typeface="Lucida Sans" panose="020B0602030504020204" pitchFamily="34" charset="77"/>
              <a:cs typeface="Arial Black"/>
            </a:endParaRPr>
          </a:p>
        </p:txBody>
      </p:sp>
      <p:sp>
        <p:nvSpPr>
          <p:cNvPr id="11" name="object 11"/>
          <p:cNvSpPr txBox="1"/>
          <p:nvPr/>
        </p:nvSpPr>
        <p:spPr>
          <a:xfrm>
            <a:off x="582930" y="2838132"/>
            <a:ext cx="3098800" cy="2031197"/>
          </a:xfrm>
          <a:prstGeom prst="rect">
            <a:avLst/>
          </a:prstGeom>
        </p:spPr>
        <p:txBody>
          <a:bodyPr vert="horz" wrap="square" lIns="0" tIns="11430" rIns="0" bIns="0" rtlCol="0">
            <a:spAutoFit/>
          </a:bodyPr>
          <a:lstStyle/>
          <a:p>
            <a:pPr marL="12700">
              <a:lnSpc>
                <a:spcPct val="100000"/>
              </a:lnSpc>
              <a:spcBef>
                <a:spcPts val="90"/>
              </a:spcBef>
            </a:pPr>
            <a:r>
              <a:rPr sz="1850" b="1" spc="-60" dirty="0">
                <a:latin typeface="Lucida Sans"/>
                <a:cs typeface="Calibri" panose="020F0502020204030204" pitchFamily="34" charset="0"/>
              </a:rPr>
              <a:t>Business</a:t>
            </a:r>
            <a:r>
              <a:rPr sz="1850" b="1" spc="-155" dirty="0">
                <a:latin typeface="Lucida Sans"/>
                <a:cs typeface="Calibri" panose="020F0502020204030204" pitchFamily="34" charset="0"/>
              </a:rPr>
              <a:t> </a:t>
            </a:r>
            <a:r>
              <a:rPr sz="1850" b="1" spc="-40" dirty="0">
                <a:latin typeface="Lucida Sans"/>
                <a:cs typeface="Calibri" panose="020F0502020204030204" pitchFamily="34" charset="0"/>
              </a:rPr>
              <a:t>Accounts</a:t>
            </a:r>
            <a:endParaRPr sz="1850" dirty="0">
              <a:latin typeface="Lucida Sans"/>
              <a:cs typeface="Calibri" panose="020F0502020204030204" pitchFamily="34" charset="0"/>
            </a:endParaRPr>
          </a:p>
          <a:p>
            <a:pPr marL="12700" marR="5080">
              <a:lnSpc>
                <a:spcPct val="125899"/>
              </a:lnSpc>
              <a:spcBef>
                <a:spcPts val="565"/>
              </a:spcBef>
            </a:pPr>
            <a:r>
              <a:rPr sz="1450" spc="-170" dirty="0">
                <a:latin typeface="Lucida Sans" panose="020B0602030504020204" pitchFamily="34" charset="77"/>
                <a:cs typeface="Arial Black"/>
              </a:rPr>
              <a:t>The</a:t>
            </a:r>
            <a:r>
              <a:rPr sz="1450" spc="-260" dirty="0">
                <a:latin typeface="Lucida Sans" panose="020B0602030504020204" pitchFamily="34" charset="77"/>
                <a:cs typeface="Arial Black"/>
              </a:rPr>
              <a:t> </a:t>
            </a:r>
            <a:r>
              <a:rPr sz="1450" spc="-165" dirty="0">
                <a:latin typeface="Lucida Sans" panose="020B0602030504020204" pitchFamily="34" charset="77"/>
                <a:cs typeface="Arial Black"/>
              </a:rPr>
              <a:t>business</a:t>
            </a:r>
            <a:r>
              <a:rPr sz="1450" spc="-295" dirty="0">
                <a:latin typeface="Lucida Sans" panose="020B0602030504020204" pitchFamily="34" charset="77"/>
                <a:cs typeface="Arial Black"/>
              </a:rPr>
              <a:t> </a:t>
            </a:r>
            <a:r>
              <a:rPr sz="1450" spc="-200" dirty="0">
                <a:latin typeface="Lucida Sans" panose="020B0602030504020204" pitchFamily="34" charset="77"/>
                <a:cs typeface="Arial Black"/>
              </a:rPr>
              <a:t>account</a:t>
            </a:r>
            <a:r>
              <a:rPr sz="1450" spc="-280" dirty="0">
                <a:latin typeface="Lucida Sans" panose="020B0602030504020204" pitchFamily="34" charset="77"/>
                <a:cs typeface="Arial Black"/>
              </a:rPr>
              <a:t> </a:t>
            </a:r>
            <a:r>
              <a:rPr sz="1450" spc="-145" dirty="0">
                <a:latin typeface="Lucida Sans" panose="020B0602030504020204" pitchFamily="34" charset="77"/>
                <a:cs typeface="Arial Black"/>
              </a:rPr>
              <a:t>is</a:t>
            </a:r>
            <a:r>
              <a:rPr sz="1450" spc="-295" dirty="0">
                <a:latin typeface="Lucida Sans" panose="020B0602030504020204" pitchFamily="34" charset="77"/>
                <a:cs typeface="Arial Black"/>
              </a:rPr>
              <a:t> </a:t>
            </a:r>
            <a:r>
              <a:rPr sz="1450" spc="-150" dirty="0">
                <a:latin typeface="Lucida Sans" panose="020B0602030504020204" pitchFamily="34" charset="77"/>
                <a:cs typeface="Arial Black"/>
              </a:rPr>
              <a:t>used</a:t>
            </a:r>
            <a:r>
              <a:rPr sz="1450" spc="-330"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245" dirty="0">
                <a:latin typeface="Lucida Sans" panose="020B0602030504020204" pitchFamily="34" charset="77"/>
                <a:cs typeface="Arial Black"/>
              </a:rPr>
              <a:t> </a:t>
            </a:r>
            <a:r>
              <a:rPr sz="1450" spc="-150" dirty="0">
                <a:latin typeface="Lucida Sans" panose="020B0602030504020204" pitchFamily="34" charset="77"/>
                <a:cs typeface="Arial Black"/>
              </a:rPr>
              <a:t>store  </a:t>
            </a:r>
            <a:r>
              <a:rPr sz="1450" spc="-130" dirty="0">
                <a:latin typeface="Lucida Sans" panose="020B0602030504020204" pitchFamily="34" charset="77"/>
                <a:cs typeface="Arial Black"/>
              </a:rPr>
              <a:t>all </a:t>
            </a:r>
            <a:r>
              <a:rPr sz="1450" spc="-140" dirty="0">
                <a:latin typeface="Lucida Sans" panose="020B0602030504020204" pitchFamily="34" charset="77"/>
                <a:cs typeface="Arial Black"/>
              </a:rPr>
              <a:t>the information </a:t>
            </a:r>
            <a:r>
              <a:rPr sz="1450" b="1" spc="-30" dirty="0">
                <a:latin typeface="Lucida Sans" panose="020B0602030504020204" pitchFamily="34" charset="77"/>
                <a:cs typeface="Calibri" panose="020F0502020204030204" pitchFamily="34" charset="0"/>
              </a:rPr>
              <a:t>on </a:t>
            </a:r>
            <a:r>
              <a:rPr sz="1450" b="1" spc="-85" dirty="0">
                <a:latin typeface="Lucida Sans" panose="020B0602030504020204" pitchFamily="34" charset="77"/>
                <a:cs typeface="Calibri" panose="020F0502020204030204" pitchFamily="34" charset="0"/>
              </a:rPr>
              <a:t>business  </a:t>
            </a:r>
            <a:r>
              <a:rPr sz="1450" b="1" spc="-60" dirty="0">
                <a:latin typeface="Lucida Sans" panose="020B0602030504020204" pitchFamily="34" charset="77"/>
                <a:cs typeface="Calibri" panose="020F0502020204030204" pitchFamily="34" charset="0"/>
              </a:rPr>
              <a:t>records </a:t>
            </a:r>
            <a:r>
              <a:rPr sz="1450" spc="-20" dirty="0">
                <a:latin typeface="Lucida Sans" panose="020B0602030504020204" pitchFamily="34" charset="77"/>
                <a:cs typeface="Arial Black"/>
              </a:rPr>
              <a:t>- </a:t>
            </a:r>
            <a:r>
              <a:rPr sz="1450" spc="-155" dirty="0">
                <a:latin typeface="Lucida Sans" panose="020B0602030504020204" pitchFamily="34" charset="77"/>
                <a:cs typeface="Arial Black"/>
              </a:rPr>
              <a:t>clients/ </a:t>
            </a:r>
            <a:r>
              <a:rPr sz="1450" spc="-175" dirty="0">
                <a:latin typeface="Lucida Sans" panose="020B0602030504020204" pitchFamily="34" charset="77"/>
                <a:cs typeface="Arial Black"/>
              </a:rPr>
              <a:t>competitors  </a:t>
            </a:r>
            <a:r>
              <a:rPr sz="1450" spc="-165" dirty="0">
                <a:latin typeface="Lucida Sans" panose="020B0602030504020204" pitchFamily="34" charset="77"/>
                <a:cs typeface="Arial Black"/>
              </a:rPr>
              <a:t>companies, </a:t>
            </a:r>
            <a:r>
              <a:rPr sz="1450" spc="-140" dirty="0">
                <a:latin typeface="Lucida Sans" panose="020B0602030504020204" pitchFamily="34" charset="77"/>
                <a:cs typeface="Arial Black"/>
              </a:rPr>
              <a:t>e.g.: </a:t>
            </a:r>
            <a:r>
              <a:rPr sz="1450" spc="-180" dirty="0">
                <a:latin typeface="Lucida Sans" panose="020B0602030504020204" pitchFamily="34" charset="77"/>
                <a:cs typeface="Arial Black"/>
              </a:rPr>
              <a:t>company </a:t>
            </a:r>
            <a:r>
              <a:rPr sz="1450" spc="-165" dirty="0">
                <a:latin typeface="Lucida Sans" panose="020B0602030504020204" pitchFamily="34" charset="77"/>
                <a:cs typeface="Arial Black"/>
              </a:rPr>
              <a:t>name,  </a:t>
            </a:r>
            <a:r>
              <a:rPr sz="1450" spc="-155" dirty="0">
                <a:latin typeface="Lucida Sans" panose="020B0602030504020204" pitchFamily="34" charset="77"/>
                <a:cs typeface="Arial Black"/>
              </a:rPr>
              <a:t>address,</a:t>
            </a:r>
            <a:r>
              <a:rPr sz="1450" spc="-285" dirty="0">
                <a:latin typeface="Lucida Sans" panose="020B0602030504020204" pitchFamily="34" charset="77"/>
                <a:cs typeface="Arial Black"/>
              </a:rPr>
              <a:t> </a:t>
            </a:r>
            <a:r>
              <a:rPr sz="1450" spc="-165" dirty="0">
                <a:latin typeface="Lucida Sans" panose="020B0602030504020204" pitchFamily="34" charset="77"/>
                <a:cs typeface="Arial Black"/>
              </a:rPr>
              <a:t>industry,</a:t>
            </a:r>
            <a:r>
              <a:rPr sz="1450" spc="-280" dirty="0">
                <a:latin typeface="Lucida Sans" panose="020B0602030504020204" pitchFamily="34" charset="77"/>
                <a:cs typeface="Arial Black"/>
              </a:rPr>
              <a:t> </a:t>
            </a:r>
            <a:r>
              <a:rPr sz="1450" spc="-200" dirty="0">
                <a:latin typeface="Lucida Sans" panose="020B0602030504020204" pitchFamily="34" charset="77"/>
                <a:cs typeface="Arial Black"/>
              </a:rPr>
              <a:t>contact</a:t>
            </a:r>
            <a:r>
              <a:rPr sz="1450" spc="-275" dirty="0">
                <a:latin typeface="Lucida Sans" panose="020B0602030504020204" pitchFamily="34" charset="77"/>
                <a:cs typeface="Arial Black"/>
              </a:rPr>
              <a:t> </a:t>
            </a:r>
            <a:r>
              <a:rPr sz="1450" spc="-155" dirty="0">
                <a:latin typeface="Lucida Sans" panose="020B0602030504020204" pitchFamily="34" charset="77"/>
                <a:cs typeface="Arial Black"/>
              </a:rPr>
              <a:t>information,  </a:t>
            </a:r>
            <a:r>
              <a:rPr sz="1450" spc="-160" dirty="0">
                <a:latin typeface="Lucida Sans" panose="020B0602030504020204" pitchFamily="34" charset="77"/>
                <a:cs typeface="Arial Black"/>
              </a:rPr>
              <a:t>company </a:t>
            </a:r>
            <a:r>
              <a:rPr sz="1450" spc="-180" dirty="0">
                <a:latin typeface="Lucida Sans" panose="020B0602030504020204" pitchFamily="34" charset="77"/>
                <a:cs typeface="Arial Black"/>
              </a:rPr>
              <a:t>representatives </a:t>
            </a:r>
            <a:r>
              <a:rPr sz="1450" spc="-145" dirty="0">
                <a:latin typeface="Lucida Sans" panose="020B0602030504020204" pitchFamily="34" charset="77"/>
                <a:cs typeface="Arial Black"/>
              </a:rPr>
              <a:t>and </a:t>
            </a:r>
            <a:r>
              <a:rPr sz="1450" spc="-150" dirty="0">
                <a:latin typeface="Lucida Sans" panose="020B0602030504020204" pitchFamily="34" charset="77"/>
                <a:cs typeface="Arial Black"/>
              </a:rPr>
              <a:t>many  </a:t>
            </a:r>
            <a:r>
              <a:rPr sz="1450" spc="-110" dirty="0">
                <a:latin typeface="Lucida Sans" panose="020B0602030504020204" pitchFamily="34" charset="77"/>
                <a:cs typeface="Arial Black"/>
              </a:rPr>
              <a:t>more.</a:t>
            </a:r>
            <a:endParaRPr sz="1450" dirty="0">
              <a:latin typeface="Lucida Sans" panose="020B0602030504020204" pitchFamily="34" charset="77"/>
              <a:cs typeface="Arial Black"/>
            </a:endParaRPr>
          </a:p>
        </p:txBody>
      </p:sp>
      <p:sp>
        <p:nvSpPr>
          <p:cNvPr id="12" name="object 12"/>
          <p:cNvSpPr/>
          <p:nvPr/>
        </p:nvSpPr>
        <p:spPr>
          <a:xfrm>
            <a:off x="619759" y="5608320"/>
            <a:ext cx="365760" cy="355600"/>
          </a:xfrm>
          <a:custGeom>
            <a:avLst/>
            <a:gdLst/>
            <a:ahLst/>
            <a:cxnLst/>
            <a:rect l="l" t="t" r="r" b="b"/>
            <a:pathLst>
              <a:path w="365759" h="355600">
                <a:moveTo>
                  <a:pt x="365759" y="135826"/>
                </a:moveTo>
                <a:lnTo>
                  <a:pt x="0" y="135826"/>
                </a:lnTo>
                <a:lnTo>
                  <a:pt x="113030" y="219773"/>
                </a:lnTo>
                <a:lnTo>
                  <a:pt x="69850" y="355599"/>
                </a:lnTo>
                <a:lnTo>
                  <a:pt x="182880" y="271652"/>
                </a:lnTo>
                <a:lnTo>
                  <a:pt x="269222" y="271652"/>
                </a:lnTo>
                <a:lnTo>
                  <a:pt x="252730" y="219773"/>
                </a:lnTo>
                <a:lnTo>
                  <a:pt x="365759" y="135826"/>
                </a:lnTo>
                <a:close/>
              </a:path>
              <a:path w="365759" h="355600">
                <a:moveTo>
                  <a:pt x="269222" y="271652"/>
                </a:moveTo>
                <a:lnTo>
                  <a:pt x="182880" y="271652"/>
                </a:lnTo>
                <a:lnTo>
                  <a:pt x="295909" y="355599"/>
                </a:lnTo>
                <a:lnTo>
                  <a:pt x="269222" y="271652"/>
                </a:lnTo>
                <a:close/>
              </a:path>
              <a:path w="365759" h="355600">
                <a:moveTo>
                  <a:pt x="182880" y="0"/>
                </a:moveTo>
                <a:lnTo>
                  <a:pt x="139712" y="135826"/>
                </a:lnTo>
                <a:lnTo>
                  <a:pt x="226047" y="135826"/>
                </a:lnTo>
                <a:lnTo>
                  <a:pt x="182880" y="0"/>
                </a:lnTo>
                <a:close/>
              </a:path>
            </a:pathLst>
          </a:custGeom>
          <a:solidFill>
            <a:srgbClr val="3DF9C5"/>
          </a:solidFill>
        </p:spPr>
        <p:txBody>
          <a:bodyPr wrap="square" lIns="0" tIns="0" rIns="0" bIns="0" rtlCol="0"/>
          <a:lstStyle/>
          <a:p>
            <a:endParaRPr/>
          </a:p>
        </p:txBody>
      </p:sp>
      <p:sp>
        <p:nvSpPr>
          <p:cNvPr id="13" name="object 13"/>
          <p:cNvSpPr txBox="1"/>
          <p:nvPr/>
        </p:nvSpPr>
        <p:spPr>
          <a:xfrm>
            <a:off x="1117917" y="5609971"/>
            <a:ext cx="9374505" cy="493395"/>
          </a:xfrm>
          <a:prstGeom prst="rect">
            <a:avLst/>
          </a:prstGeom>
        </p:spPr>
        <p:txBody>
          <a:bodyPr vert="horz" wrap="square" lIns="0" tIns="12065" rIns="0" bIns="0" rtlCol="0">
            <a:spAutoFit/>
          </a:bodyPr>
          <a:lstStyle/>
          <a:p>
            <a:pPr marL="12700" marR="5080">
              <a:lnSpc>
                <a:spcPct val="128000"/>
              </a:lnSpc>
              <a:spcBef>
                <a:spcPts val="95"/>
              </a:spcBef>
            </a:pPr>
            <a:r>
              <a:rPr sz="1200" i="1" spc="25" dirty="0">
                <a:latin typeface="Calibri"/>
                <a:cs typeface="Calibri"/>
              </a:rPr>
              <a:t>Person</a:t>
            </a:r>
            <a:r>
              <a:rPr sz="1200" i="1" spc="-5" dirty="0">
                <a:latin typeface="Calibri"/>
                <a:cs typeface="Calibri"/>
              </a:rPr>
              <a:t> </a:t>
            </a:r>
            <a:r>
              <a:rPr sz="1200" i="1" spc="40" dirty="0">
                <a:latin typeface="Calibri"/>
                <a:cs typeface="Calibri"/>
              </a:rPr>
              <a:t>accounts</a:t>
            </a:r>
            <a:r>
              <a:rPr sz="1200" i="1" spc="-65" dirty="0">
                <a:latin typeface="Calibri"/>
                <a:cs typeface="Calibri"/>
              </a:rPr>
              <a:t> </a:t>
            </a:r>
            <a:r>
              <a:rPr sz="1200" i="1" spc="10" dirty="0">
                <a:latin typeface="Calibri"/>
                <a:cs typeface="Calibri"/>
              </a:rPr>
              <a:t>will</a:t>
            </a:r>
            <a:r>
              <a:rPr sz="1200" i="1" spc="-95" dirty="0">
                <a:latin typeface="Calibri"/>
                <a:cs typeface="Calibri"/>
              </a:rPr>
              <a:t> </a:t>
            </a:r>
            <a:r>
              <a:rPr sz="1200" i="1" spc="35" dirty="0">
                <a:latin typeface="Calibri"/>
                <a:cs typeface="Calibri"/>
              </a:rPr>
              <a:t>not</a:t>
            </a:r>
            <a:r>
              <a:rPr sz="1200" i="1" spc="-20" dirty="0">
                <a:latin typeface="Calibri"/>
                <a:cs typeface="Calibri"/>
              </a:rPr>
              <a:t> </a:t>
            </a:r>
            <a:r>
              <a:rPr sz="1200" i="1" spc="20" dirty="0">
                <a:latin typeface="Calibri"/>
                <a:cs typeface="Calibri"/>
              </a:rPr>
              <a:t>be</a:t>
            </a:r>
            <a:r>
              <a:rPr sz="1200" i="1" spc="-40" dirty="0">
                <a:latin typeface="Calibri"/>
                <a:cs typeface="Calibri"/>
              </a:rPr>
              <a:t> </a:t>
            </a:r>
            <a:r>
              <a:rPr sz="1200" i="1" spc="15" dirty="0">
                <a:latin typeface="Calibri"/>
                <a:cs typeface="Calibri"/>
              </a:rPr>
              <a:t>available</a:t>
            </a:r>
            <a:r>
              <a:rPr sz="1200" i="1" spc="-55" dirty="0">
                <a:latin typeface="Calibri"/>
                <a:cs typeface="Calibri"/>
              </a:rPr>
              <a:t> </a:t>
            </a:r>
            <a:r>
              <a:rPr sz="1200" i="1" spc="55" dirty="0">
                <a:latin typeface="Calibri"/>
                <a:cs typeface="Calibri"/>
              </a:rPr>
              <a:t>in</a:t>
            </a:r>
            <a:r>
              <a:rPr sz="1200" i="1" spc="-85" dirty="0">
                <a:latin typeface="Calibri"/>
                <a:cs typeface="Calibri"/>
              </a:rPr>
              <a:t> </a:t>
            </a:r>
            <a:r>
              <a:rPr sz="1200" i="1" spc="30" dirty="0">
                <a:latin typeface="Calibri"/>
                <a:cs typeface="Calibri"/>
              </a:rPr>
              <a:t>your</a:t>
            </a:r>
            <a:r>
              <a:rPr sz="1200" i="1" spc="-25" dirty="0">
                <a:latin typeface="Calibri"/>
                <a:cs typeface="Calibri"/>
              </a:rPr>
              <a:t> </a:t>
            </a:r>
            <a:r>
              <a:rPr sz="1200" i="1" spc="10" dirty="0">
                <a:latin typeface="Calibri"/>
                <a:cs typeface="Calibri"/>
              </a:rPr>
              <a:t>Salesforce</a:t>
            </a:r>
            <a:r>
              <a:rPr sz="1200" i="1" spc="-60" dirty="0">
                <a:latin typeface="Calibri"/>
                <a:cs typeface="Calibri"/>
              </a:rPr>
              <a:t> </a:t>
            </a:r>
            <a:r>
              <a:rPr sz="1200" i="1" spc="20" dirty="0">
                <a:latin typeface="Calibri"/>
                <a:cs typeface="Calibri"/>
              </a:rPr>
              <a:t>org</a:t>
            </a:r>
            <a:r>
              <a:rPr sz="1200" i="1" spc="-70" dirty="0">
                <a:latin typeface="Calibri"/>
                <a:cs typeface="Calibri"/>
              </a:rPr>
              <a:t> </a:t>
            </a:r>
            <a:r>
              <a:rPr sz="1200" i="1" spc="30" dirty="0">
                <a:latin typeface="Calibri"/>
                <a:cs typeface="Calibri"/>
              </a:rPr>
              <a:t>from</a:t>
            </a:r>
            <a:r>
              <a:rPr sz="1200" i="1" spc="-35" dirty="0">
                <a:latin typeface="Calibri"/>
                <a:cs typeface="Calibri"/>
              </a:rPr>
              <a:t> </a:t>
            </a:r>
            <a:r>
              <a:rPr sz="1200" i="1" spc="10" dirty="0">
                <a:latin typeface="Calibri"/>
                <a:cs typeface="Calibri"/>
              </a:rPr>
              <a:t>the</a:t>
            </a:r>
            <a:r>
              <a:rPr sz="1200" i="1" spc="-55" dirty="0">
                <a:latin typeface="Calibri"/>
                <a:cs typeface="Calibri"/>
              </a:rPr>
              <a:t> </a:t>
            </a:r>
            <a:r>
              <a:rPr sz="1200" i="1" spc="-5" dirty="0">
                <a:latin typeface="Calibri"/>
                <a:cs typeface="Calibri"/>
              </a:rPr>
              <a:t>beginning!</a:t>
            </a:r>
            <a:r>
              <a:rPr sz="1200" i="1" spc="-20" dirty="0">
                <a:latin typeface="Calibri"/>
                <a:cs typeface="Calibri"/>
              </a:rPr>
              <a:t> </a:t>
            </a:r>
            <a:r>
              <a:rPr sz="1200" i="1" spc="20" dirty="0">
                <a:latin typeface="Calibri"/>
                <a:cs typeface="Calibri"/>
              </a:rPr>
              <a:t>They</a:t>
            </a:r>
            <a:r>
              <a:rPr sz="1200" i="1" spc="-105" dirty="0">
                <a:latin typeface="Calibri"/>
                <a:cs typeface="Calibri"/>
              </a:rPr>
              <a:t> </a:t>
            </a:r>
            <a:r>
              <a:rPr sz="1200" i="1" spc="20" dirty="0">
                <a:latin typeface="Calibri"/>
                <a:cs typeface="Calibri"/>
              </a:rPr>
              <a:t>have</a:t>
            </a:r>
            <a:r>
              <a:rPr sz="1200" i="1" spc="-30" dirty="0">
                <a:latin typeface="Calibri"/>
                <a:cs typeface="Calibri"/>
              </a:rPr>
              <a:t> </a:t>
            </a:r>
            <a:r>
              <a:rPr sz="1200" b="1" i="1" spc="-15" dirty="0">
                <a:latin typeface="Trebuchet MS"/>
                <a:cs typeface="Trebuchet MS"/>
              </a:rPr>
              <a:t>to</a:t>
            </a:r>
            <a:r>
              <a:rPr sz="1200" b="1" i="1" spc="-105" dirty="0">
                <a:latin typeface="Trebuchet MS"/>
                <a:cs typeface="Trebuchet MS"/>
              </a:rPr>
              <a:t> </a:t>
            </a:r>
            <a:r>
              <a:rPr sz="1200" b="1" i="1" spc="5" dirty="0">
                <a:latin typeface="Trebuchet MS"/>
                <a:cs typeface="Trebuchet MS"/>
              </a:rPr>
              <a:t>be</a:t>
            </a:r>
            <a:r>
              <a:rPr sz="1200" b="1" i="1" spc="-145" dirty="0">
                <a:latin typeface="Trebuchet MS"/>
                <a:cs typeface="Trebuchet MS"/>
              </a:rPr>
              <a:t> </a:t>
            </a:r>
            <a:r>
              <a:rPr sz="1200" b="1" i="1" spc="-25" dirty="0">
                <a:latin typeface="Trebuchet MS"/>
                <a:cs typeface="Trebuchet MS"/>
              </a:rPr>
              <a:t>enabled</a:t>
            </a:r>
            <a:r>
              <a:rPr sz="1200" b="1" i="1" spc="-114" dirty="0">
                <a:latin typeface="Trebuchet MS"/>
                <a:cs typeface="Trebuchet MS"/>
              </a:rPr>
              <a:t> </a:t>
            </a:r>
            <a:r>
              <a:rPr sz="1200" b="1" i="1" spc="-65" dirty="0">
                <a:latin typeface="Trebuchet MS"/>
                <a:cs typeface="Trebuchet MS"/>
              </a:rPr>
              <a:t>by</a:t>
            </a:r>
            <a:r>
              <a:rPr sz="1200" b="1" i="1" spc="-105" dirty="0">
                <a:latin typeface="Trebuchet MS"/>
                <a:cs typeface="Trebuchet MS"/>
              </a:rPr>
              <a:t> </a:t>
            </a:r>
            <a:r>
              <a:rPr sz="1200" b="1" i="1" spc="-35" dirty="0">
                <a:latin typeface="Trebuchet MS"/>
                <a:cs typeface="Trebuchet MS"/>
              </a:rPr>
              <a:t>Salesforce</a:t>
            </a:r>
            <a:r>
              <a:rPr sz="1200" b="1" i="1" spc="-125" dirty="0">
                <a:latin typeface="Trebuchet MS"/>
                <a:cs typeface="Trebuchet MS"/>
              </a:rPr>
              <a:t> </a:t>
            </a:r>
            <a:r>
              <a:rPr sz="1200" i="1" spc="-5" dirty="0">
                <a:latin typeface="Calibri"/>
                <a:cs typeface="Calibri"/>
              </a:rPr>
              <a:t>(after</a:t>
            </a:r>
            <a:r>
              <a:rPr sz="1200" i="1" spc="-20" dirty="0">
                <a:latin typeface="Calibri"/>
                <a:cs typeface="Calibri"/>
              </a:rPr>
              <a:t> </a:t>
            </a:r>
            <a:r>
              <a:rPr sz="1200" i="1" spc="5" dirty="0">
                <a:latin typeface="Calibri"/>
                <a:cs typeface="Calibri"/>
              </a:rPr>
              <a:t>contacting</a:t>
            </a:r>
            <a:r>
              <a:rPr sz="1200" i="1" spc="-65" dirty="0">
                <a:latin typeface="Calibri"/>
                <a:cs typeface="Calibri"/>
              </a:rPr>
              <a:t> </a:t>
            </a:r>
            <a:r>
              <a:rPr sz="1200" i="1" spc="5" dirty="0">
                <a:latin typeface="Calibri"/>
                <a:cs typeface="Calibri"/>
              </a:rPr>
              <a:t>them).</a:t>
            </a:r>
            <a:r>
              <a:rPr sz="1200" i="1" spc="-90" dirty="0">
                <a:latin typeface="Calibri"/>
                <a:cs typeface="Calibri"/>
              </a:rPr>
              <a:t> </a:t>
            </a:r>
            <a:r>
              <a:rPr sz="1200" i="1" dirty="0">
                <a:latin typeface="Calibri"/>
                <a:cs typeface="Calibri"/>
              </a:rPr>
              <a:t>It</a:t>
            </a:r>
            <a:r>
              <a:rPr sz="1200" i="1" spc="-15" dirty="0">
                <a:latin typeface="Calibri"/>
                <a:cs typeface="Calibri"/>
              </a:rPr>
              <a:t> </a:t>
            </a:r>
            <a:r>
              <a:rPr sz="1200" i="1" spc="40" dirty="0">
                <a:latin typeface="Calibri"/>
                <a:cs typeface="Calibri"/>
              </a:rPr>
              <a:t>is  </a:t>
            </a:r>
            <a:r>
              <a:rPr sz="1200" i="1" spc="45" dirty="0">
                <a:latin typeface="Calibri"/>
                <a:cs typeface="Calibri"/>
              </a:rPr>
              <a:t>important</a:t>
            </a:r>
            <a:r>
              <a:rPr sz="1200" i="1" spc="-110" dirty="0">
                <a:latin typeface="Calibri"/>
                <a:cs typeface="Calibri"/>
              </a:rPr>
              <a:t> </a:t>
            </a:r>
            <a:r>
              <a:rPr sz="1200" i="1" spc="5" dirty="0">
                <a:latin typeface="Calibri"/>
                <a:cs typeface="Calibri"/>
              </a:rPr>
              <a:t>that</a:t>
            </a:r>
            <a:r>
              <a:rPr sz="1200" i="1" spc="-25" dirty="0">
                <a:latin typeface="Calibri"/>
                <a:cs typeface="Calibri"/>
              </a:rPr>
              <a:t> </a:t>
            </a:r>
            <a:r>
              <a:rPr sz="1200" i="1" spc="30" dirty="0">
                <a:latin typeface="Calibri"/>
                <a:cs typeface="Calibri"/>
              </a:rPr>
              <a:t>once</a:t>
            </a:r>
            <a:r>
              <a:rPr sz="1200" i="1" spc="-65" dirty="0">
                <a:latin typeface="Calibri"/>
                <a:cs typeface="Calibri"/>
              </a:rPr>
              <a:t> </a:t>
            </a:r>
            <a:r>
              <a:rPr sz="1200" i="1" spc="20" dirty="0">
                <a:latin typeface="Calibri"/>
                <a:cs typeface="Calibri"/>
              </a:rPr>
              <a:t>enabled</a:t>
            </a:r>
            <a:r>
              <a:rPr sz="1200" i="1" spc="-10" dirty="0">
                <a:latin typeface="Calibri"/>
                <a:cs typeface="Calibri"/>
              </a:rPr>
              <a:t> </a:t>
            </a:r>
            <a:r>
              <a:rPr sz="1200" i="1" dirty="0">
                <a:latin typeface="Calibri"/>
                <a:cs typeface="Calibri"/>
              </a:rPr>
              <a:t>they</a:t>
            </a:r>
            <a:r>
              <a:rPr sz="1200" i="1" spc="-90" dirty="0">
                <a:latin typeface="Calibri"/>
                <a:cs typeface="Calibri"/>
              </a:rPr>
              <a:t> </a:t>
            </a:r>
            <a:r>
              <a:rPr sz="1200" b="1" i="1" spc="-5" dirty="0">
                <a:latin typeface="Trebuchet MS"/>
                <a:cs typeface="Trebuchet MS"/>
              </a:rPr>
              <a:t>cannot</a:t>
            </a:r>
            <a:r>
              <a:rPr sz="1200" b="1" i="1" spc="-215" dirty="0">
                <a:latin typeface="Trebuchet MS"/>
                <a:cs typeface="Trebuchet MS"/>
              </a:rPr>
              <a:t> </a:t>
            </a:r>
            <a:r>
              <a:rPr sz="1200" b="1" i="1" spc="5" dirty="0">
                <a:latin typeface="Trebuchet MS"/>
                <a:cs typeface="Trebuchet MS"/>
              </a:rPr>
              <a:t>be</a:t>
            </a:r>
            <a:r>
              <a:rPr sz="1200" b="1" i="1" spc="-155" dirty="0">
                <a:latin typeface="Trebuchet MS"/>
                <a:cs typeface="Trebuchet MS"/>
              </a:rPr>
              <a:t> </a:t>
            </a:r>
            <a:r>
              <a:rPr sz="1200" b="1" i="1" spc="-25" dirty="0">
                <a:latin typeface="Trebuchet MS"/>
                <a:cs typeface="Trebuchet MS"/>
              </a:rPr>
              <a:t>disabled</a:t>
            </a:r>
            <a:r>
              <a:rPr sz="1200" i="1" spc="-25" dirty="0">
                <a:latin typeface="Calibri"/>
                <a:cs typeface="Calibri"/>
              </a:rPr>
              <a:t>.</a:t>
            </a:r>
            <a:endParaRPr sz="1200" dirty="0">
              <a:latin typeface="Calibri"/>
              <a:cs typeface="Calibri"/>
            </a:endParaRPr>
          </a:p>
        </p:txBody>
      </p:sp>
    </p:spTree>
    <p:extLst>
      <p:ext uri="{BB962C8B-B14F-4D97-AF65-F5344CB8AC3E}">
        <p14:creationId xmlns:p14="http://schemas.microsoft.com/office/powerpoint/2010/main" val="181914465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328096" y="1310639"/>
            <a:ext cx="8348543" cy="469392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502400" y="12699"/>
            <a:ext cx="5689600" cy="68453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93407" y="526033"/>
            <a:ext cx="2207768" cy="54927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2555875" y="526033"/>
            <a:ext cx="305282" cy="54927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2759329" y="526033"/>
            <a:ext cx="1719833" cy="549275"/>
          </a:xfrm>
          <a:prstGeom prst="rect">
            <a:avLst/>
          </a:prstGeom>
          <a:blipFill>
            <a:blip r:embed="rId6" cstate="print"/>
            <a:stretch>
              <a:fillRect/>
            </a:stretch>
          </a:blipFill>
        </p:spPr>
        <p:txBody>
          <a:bodyPr wrap="square" lIns="0" tIns="0" rIns="0" bIns="0" rtlCol="0"/>
          <a:lstStyle/>
          <a:p>
            <a:endParaRPr/>
          </a:p>
        </p:txBody>
      </p:sp>
      <p:sp>
        <p:nvSpPr>
          <p:cNvPr id="7" name="object 7"/>
          <p:cNvSpPr/>
          <p:nvPr/>
        </p:nvSpPr>
        <p:spPr>
          <a:xfrm>
            <a:off x="4325365" y="526033"/>
            <a:ext cx="1169200" cy="549275"/>
          </a:xfrm>
          <a:prstGeom prst="rect">
            <a:avLst/>
          </a:prstGeom>
          <a:blipFill>
            <a:blip r:embed="rId7"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8924290" y="1238567"/>
            <a:ext cx="1129665" cy="306705"/>
          </a:xfrm>
          <a:prstGeom prst="rect">
            <a:avLst/>
          </a:prstGeom>
        </p:spPr>
        <p:txBody>
          <a:bodyPr vert="horz" wrap="square" lIns="0" tIns="11430" rIns="0" bIns="0" rtlCol="0">
            <a:spAutoFit/>
          </a:bodyPr>
          <a:lstStyle/>
          <a:p>
            <a:pPr marL="12700">
              <a:lnSpc>
                <a:spcPct val="100000"/>
              </a:lnSpc>
              <a:spcBef>
                <a:spcPts val="90"/>
              </a:spcBef>
            </a:pPr>
            <a:r>
              <a:rPr spc="-35" dirty="0"/>
              <a:t>Overview</a:t>
            </a:r>
          </a:p>
        </p:txBody>
      </p:sp>
      <p:sp>
        <p:nvSpPr>
          <p:cNvPr id="9" name="object 9"/>
          <p:cNvSpPr txBox="1"/>
          <p:nvPr/>
        </p:nvSpPr>
        <p:spPr>
          <a:xfrm>
            <a:off x="8924290" y="1605279"/>
            <a:ext cx="2750820" cy="4451350"/>
          </a:xfrm>
          <a:prstGeom prst="rect">
            <a:avLst/>
          </a:prstGeom>
        </p:spPr>
        <p:txBody>
          <a:bodyPr vert="horz" wrap="square" lIns="0" tIns="12700" rIns="0" bIns="0" rtlCol="0">
            <a:spAutoFit/>
          </a:bodyPr>
          <a:lstStyle/>
          <a:p>
            <a:pPr marL="245745" marR="133350" indent="-233679">
              <a:lnSpc>
                <a:spcPct val="100000"/>
              </a:lnSpc>
              <a:spcBef>
                <a:spcPts val="100"/>
              </a:spcBef>
              <a:buAutoNum type="arabicPeriod"/>
              <a:tabLst>
                <a:tab pos="246379" algn="l"/>
              </a:tabLst>
            </a:pPr>
            <a:r>
              <a:rPr sz="1200" b="1" spc="-15" dirty="0">
                <a:latin typeface="Lucida Sans"/>
                <a:cs typeface="Lucida Sans"/>
              </a:rPr>
              <a:t>Compact </a:t>
            </a:r>
            <a:r>
              <a:rPr sz="1200" b="1" spc="5" dirty="0">
                <a:latin typeface="Lucida Sans"/>
                <a:cs typeface="Lucida Sans"/>
              </a:rPr>
              <a:t>layout </a:t>
            </a:r>
            <a:r>
              <a:rPr sz="1200" spc="-15" dirty="0">
                <a:latin typeface="Lucida Sans" panose="020B0602030504020204" pitchFamily="34" charset="77"/>
                <a:cs typeface="Arial Black"/>
              </a:rPr>
              <a:t>- </a:t>
            </a:r>
            <a:r>
              <a:rPr sz="1200" spc="-120" dirty="0">
                <a:latin typeface="Lucida Sans" panose="020B0602030504020204" pitchFamily="34" charset="77"/>
                <a:cs typeface="Arial Black"/>
              </a:rPr>
              <a:t>displays </a:t>
            </a:r>
            <a:r>
              <a:rPr sz="1200" spc="-135" dirty="0">
                <a:latin typeface="Lucida Sans" panose="020B0602030504020204" pitchFamily="34" charset="77"/>
                <a:cs typeface="Arial Black"/>
              </a:rPr>
              <a:t>a  </a:t>
            </a:r>
            <a:r>
              <a:rPr sz="1200" spc="-120" dirty="0">
                <a:latin typeface="Lucida Sans" panose="020B0602030504020204" pitchFamily="34" charset="77"/>
                <a:cs typeface="Arial Black"/>
              </a:rPr>
              <a:t>record’s </a:t>
            </a:r>
            <a:r>
              <a:rPr sz="1200" spc="-155" dirty="0">
                <a:latin typeface="Lucida Sans" panose="020B0602030504020204" pitchFamily="34" charset="77"/>
                <a:cs typeface="Arial Black"/>
              </a:rPr>
              <a:t>key </a:t>
            </a:r>
            <a:r>
              <a:rPr sz="1200" spc="-110" dirty="0">
                <a:latin typeface="Lucida Sans" panose="020B0602030504020204" pitchFamily="34" charset="77"/>
                <a:cs typeface="Arial Black"/>
              </a:rPr>
              <a:t>fields </a:t>
            </a:r>
            <a:r>
              <a:rPr sz="1200" spc="-135" dirty="0">
                <a:latin typeface="Lucida Sans" panose="020B0602030504020204" pitchFamily="34" charset="77"/>
                <a:cs typeface="Arial Black"/>
              </a:rPr>
              <a:t>at a </a:t>
            </a:r>
            <a:r>
              <a:rPr sz="1200" spc="-145" dirty="0">
                <a:latin typeface="Lucida Sans" panose="020B0602030504020204" pitchFamily="34" charset="77"/>
                <a:cs typeface="Arial Black"/>
              </a:rPr>
              <a:t>glance </a:t>
            </a:r>
            <a:r>
              <a:rPr sz="1200" spc="-105" dirty="0">
                <a:latin typeface="Lucida Sans" panose="020B0602030504020204" pitchFamily="34" charset="77"/>
                <a:cs typeface="Arial Black"/>
              </a:rPr>
              <a:t>and  </a:t>
            </a:r>
            <a:r>
              <a:rPr sz="1200" spc="-125" dirty="0">
                <a:latin typeface="Lucida Sans" panose="020B0602030504020204" pitchFamily="34" charset="77"/>
                <a:cs typeface="Arial Black"/>
              </a:rPr>
              <a:t>is</a:t>
            </a:r>
            <a:r>
              <a:rPr sz="1200" spc="-100" dirty="0">
                <a:latin typeface="Lucida Sans" panose="020B0602030504020204" pitchFamily="34" charset="77"/>
                <a:cs typeface="Arial Black"/>
              </a:rPr>
              <a:t> </a:t>
            </a:r>
            <a:r>
              <a:rPr sz="1200" spc="-125" dirty="0">
                <a:latin typeface="Lucida Sans" panose="020B0602030504020204" pitchFamily="34" charset="77"/>
                <a:cs typeface="Arial Black"/>
              </a:rPr>
              <a:t>customizable</a:t>
            </a:r>
            <a:endParaRPr sz="1200">
              <a:latin typeface="Lucida Sans" panose="020B0602030504020204" pitchFamily="34" charset="77"/>
              <a:cs typeface="Arial Black"/>
            </a:endParaRPr>
          </a:p>
          <a:p>
            <a:pPr marL="245745" marR="198120" indent="-233679" algn="just">
              <a:lnSpc>
                <a:spcPct val="100000"/>
              </a:lnSpc>
              <a:spcBef>
                <a:spcPts val="1205"/>
              </a:spcBef>
              <a:buAutoNum type="arabicPeriod"/>
              <a:tabLst>
                <a:tab pos="246379" algn="l"/>
              </a:tabLst>
            </a:pPr>
            <a:r>
              <a:rPr sz="1200" b="1" spc="5" dirty="0">
                <a:latin typeface="Lucida Sans"/>
                <a:cs typeface="Lucida Sans"/>
              </a:rPr>
              <a:t>Related </a:t>
            </a:r>
            <a:r>
              <a:rPr sz="1200" b="1" spc="15" dirty="0">
                <a:latin typeface="Lucida Sans"/>
                <a:cs typeface="Lucida Sans"/>
              </a:rPr>
              <a:t>tab</a:t>
            </a:r>
            <a:r>
              <a:rPr sz="1200" b="1" spc="-300" dirty="0">
                <a:latin typeface="Lucida Sans"/>
                <a:cs typeface="Lucida Sans"/>
              </a:rPr>
              <a:t> </a:t>
            </a:r>
            <a:r>
              <a:rPr sz="1200" spc="-15" dirty="0">
                <a:latin typeface="Lucida Sans" panose="020B0602030504020204" pitchFamily="34" charset="77"/>
                <a:cs typeface="Arial Black"/>
              </a:rPr>
              <a:t>- </a:t>
            </a:r>
            <a:r>
              <a:rPr sz="1200" spc="-135" dirty="0">
                <a:latin typeface="Lucida Sans" panose="020B0602030504020204" pitchFamily="34" charset="77"/>
                <a:cs typeface="Arial Black"/>
              </a:rPr>
              <a:t>shows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records  related </a:t>
            </a:r>
            <a:r>
              <a:rPr sz="1200" spc="-125" dirty="0">
                <a:latin typeface="Lucida Sans" panose="020B0602030504020204" pitchFamily="34" charset="77"/>
                <a:cs typeface="Arial Black"/>
              </a:rPr>
              <a:t>lists. </a:t>
            </a:r>
            <a:r>
              <a:rPr sz="1200" spc="-175" dirty="0">
                <a:latin typeface="Lucida Sans" panose="020B0602030504020204" pitchFamily="34" charset="77"/>
                <a:cs typeface="Arial Black"/>
              </a:rPr>
              <a:t>You </a:t>
            </a:r>
            <a:r>
              <a:rPr sz="1200" spc="-160" dirty="0">
                <a:latin typeface="Lucida Sans" panose="020B0602030504020204" pitchFamily="34" charset="77"/>
                <a:cs typeface="Arial Black"/>
              </a:rPr>
              <a:t>can </a:t>
            </a:r>
            <a:r>
              <a:rPr sz="1200" spc="-150" dirty="0">
                <a:latin typeface="Lucida Sans" panose="020B0602030504020204" pitchFamily="34" charset="77"/>
                <a:cs typeface="Arial Black"/>
              </a:rPr>
              <a:t>create new  </a:t>
            </a:r>
            <a:r>
              <a:rPr sz="1200" spc="-120" dirty="0">
                <a:latin typeface="Lucida Sans" panose="020B0602030504020204" pitchFamily="34" charset="77"/>
                <a:cs typeface="Arial Black"/>
              </a:rPr>
              <a:t>related </a:t>
            </a:r>
            <a:r>
              <a:rPr sz="1200" spc="-125" dirty="0">
                <a:latin typeface="Lucida Sans" panose="020B0602030504020204" pitchFamily="34" charset="77"/>
                <a:cs typeface="Arial Black"/>
              </a:rPr>
              <a:t>records </a:t>
            </a:r>
            <a:r>
              <a:rPr sz="1200" spc="-75" dirty="0">
                <a:latin typeface="Lucida Sans" panose="020B0602030504020204" pitchFamily="34" charset="77"/>
                <a:cs typeface="Arial Black"/>
              </a:rPr>
              <a:t>from</a:t>
            </a:r>
            <a:r>
              <a:rPr sz="1200" spc="-155" dirty="0">
                <a:latin typeface="Lucida Sans" panose="020B0602030504020204" pitchFamily="34" charset="77"/>
                <a:cs typeface="Arial Black"/>
              </a:rPr>
              <a:t> </a:t>
            </a:r>
            <a:r>
              <a:rPr sz="1200" spc="-110" dirty="0">
                <a:latin typeface="Lucida Sans" panose="020B0602030504020204" pitchFamily="34" charset="77"/>
                <a:cs typeface="Arial Black"/>
              </a:rPr>
              <a:t>here</a:t>
            </a:r>
            <a:endParaRPr sz="1200">
              <a:latin typeface="Lucida Sans" panose="020B0602030504020204" pitchFamily="34" charset="77"/>
              <a:cs typeface="Arial Black"/>
            </a:endParaRPr>
          </a:p>
          <a:p>
            <a:pPr marL="245745" marR="128270" indent="-233679">
              <a:lnSpc>
                <a:spcPct val="100000"/>
              </a:lnSpc>
              <a:spcBef>
                <a:spcPts val="1210"/>
              </a:spcBef>
              <a:buAutoNum type="arabicPeriod"/>
              <a:tabLst>
                <a:tab pos="246379" algn="l"/>
              </a:tabLst>
            </a:pPr>
            <a:r>
              <a:rPr sz="1200" b="1" spc="-10" dirty="0">
                <a:latin typeface="Lucida Sans"/>
                <a:cs typeface="Lucida Sans"/>
              </a:rPr>
              <a:t>Details </a:t>
            </a:r>
            <a:r>
              <a:rPr sz="1200" b="1" spc="15" dirty="0">
                <a:latin typeface="Lucida Sans"/>
                <a:cs typeface="Lucida Sans"/>
              </a:rPr>
              <a:t>tab </a:t>
            </a:r>
            <a:r>
              <a:rPr sz="1200" spc="-15" dirty="0">
                <a:latin typeface="Lucida Sans" panose="020B0602030504020204" pitchFamily="34" charset="77"/>
                <a:cs typeface="Arial Black"/>
              </a:rPr>
              <a:t>-</a:t>
            </a:r>
            <a:r>
              <a:rPr sz="1200" spc="-300" dirty="0">
                <a:latin typeface="Lucida Sans" panose="020B0602030504020204" pitchFamily="34" charset="77"/>
                <a:cs typeface="Arial Black"/>
              </a:rPr>
              <a:t> </a:t>
            </a:r>
            <a:r>
              <a:rPr sz="1200" spc="-120" dirty="0">
                <a:latin typeface="Lucida Sans" panose="020B0602030504020204" pitchFamily="34" charset="77"/>
                <a:cs typeface="Arial Black"/>
              </a:rPr>
              <a:t>have </a:t>
            </a:r>
            <a:r>
              <a:rPr sz="1200" spc="-114" dirty="0">
                <a:latin typeface="Lucida Sans" panose="020B0602030504020204" pitchFamily="34" charset="77"/>
                <a:cs typeface="Arial Black"/>
              </a:rPr>
              <a:t>an </a:t>
            </a:r>
            <a:r>
              <a:rPr sz="1200" spc="-120" dirty="0">
                <a:latin typeface="Lucida Sans" panose="020B0602030504020204" pitchFamily="34" charset="77"/>
                <a:cs typeface="Arial Black"/>
              </a:rPr>
              <a:t>overview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all </a:t>
            </a:r>
            <a:r>
              <a:rPr sz="1200" spc="-125" dirty="0">
                <a:latin typeface="Lucida Sans" panose="020B0602030504020204" pitchFamily="34" charset="77"/>
                <a:cs typeface="Arial Black"/>
              </a:rPr>
              <a:t>details </a:t>
            </a:r>
            <a:r>
              <a:rPr sz="1200" spc="-120" dirty="0">
                <a:latin typeface="Lucida Sans" panose="020B0602030504020204" pitchFamily="34" charset="77"/>
                <a:cs typeface="Arial Black"/>
              </a:rPr>
              <a:t>related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record.  </a:t>
            </a:r>
            <a:r>
              <a:rPr sz="1200" spc="-204" dirty="0">
                <a:latin typeface="Lucida Sans" panose="020B0602030504020204" pitchFamily="34" charset="77"/>
                <a:cs typeface="Arial Black"/>
              </a:rPr>
              <a:t>Access </a:t>
            </a:r>
            <a:r>
              <a:rPr sz="1200" spc="-125" dirty="0">
                <a:latin typeface="Lucida Sans" panose="020B0602030504020204" pitchFamily="34" charset="77"/>
                <a:cs typeface="Arial Black"/>
              </a:rPr>
              <a:t>general, </a:t>
            </a:r>
            <a:r>
              <a:rPr sz="1200" spc="-130" dirty="0">
                <a:latin typeface="Lucida Sans" panose="020B0602030504020204" pitchFamily="34" charset="77"/>
                <a:cs typeface="Arial Black"/>
              </a:rPr>
              <a:t>address </a:t>
            </a:r>
            <a:r>
              <a:rPr sz="1200" spc="-105" dirty="0">
                <a:latin typeface="Lucida Sans" panose="020B0602030504020204" pitchFamily="34" charset="77"/>
                <a:cs typeface="Arial Black"/>
              </a:rPr>
              <a:t>and  </a:t>
            </a:r>
            <a:r>
              <a:rPr sz="1200" spc="-140" dirty="0">
                <a:latin typeface="Lucida Sans" panose="020B0602030504020204" pitchFamily="34" charset="77"/>
                <a:cs typeface="Arial Black"/>
              </a:rPr>
              <a:t>system</a:t>
            </a:r>
            <a:r>
              <a:rPr sz="1200" spc="-80" dirty="0">
                <a:latin typeface="Lucida Sans" panose="020B0602030504020204" pitchFamily="34" charset="77"/>
                <a:cs typeface="Arial Black"/>
              </a:rPr>
              <a:t> </a:t>
            </a:r>
            <a:r>
              <a:rPr sz="1200" spc="-100" dirty="0">
                <a:latin typeface="Lucida Sans" panose="020B0602030504020204" pitchFamily="34" charset="77"/>
                <a:cs typeface="Arial Black"/>
              </a:rPr>
              <a:t>informations</a:t>
            </a:r>
            <a:endParaRPr sz="1200">
              <a:latin typeface="Lucida Sans" panose="020B0602030504020204" pitchFamily="34" charset="77"/>
              <a:cs typeface="Arial Black"/>
            </a:endParaRPr>
          </a:p>
          <a:p>
            <a:pPr marL="245745" marR="5080" indent="-233679">
              <a:lnSpc>
                <a:spcPct val="100000"/>
              </a:lnSpc>
              <a:spcBef>
                <a:spcPts val="1210"/>
              </a:spcBef>
              <a:buAutoNum type="arabicPeriod"/>
              <a:tabLst>
                <a:tab pos="246379" algn="l"/>
              </a:tabLst>
            </a:pPr>
            <a:r>
              <a:rPr sz="1200" b="1" spc="5" dirty="0">
                <a:latin typeface="Lucida Sans"/>
                <a:cs typeface="Lucida Sans"/>
              </a:rPr>
              <a:t>Activity </a:t>
            </a:r>
            <a:r>
              <a:rPr sz="1200" b="1" spc="15" dirty="0">
                <a:latin typeface="Lucida Sans"/>
                <a:cs typeface="Lucida Sans"/>
              </a:rPr>
              <a:t>tab</a:t>
            </a:r>
            <a:r>
              <a:rPr sz="1200" b="1" spc="-320" dirty="0">
                <a:latin typeface="Lucida Sans"/>
                <a:cs typeface="Lucida Sans"/>
              </a:rPr>
              <a:t> </a:t>
            </a:r>
            <a:r>
              <a:rPr sz="1200" spc="-15" dirty="0">
                <a:latin typeface="Lucida Sans" panose="020B0602030504020204" pitchFamily="34" charset="77"/>
                <a:cs typeface="Arial Black"/>
              </a:rPr>
              <a:t>- </a:t>
            </a:r>
            <a:r>
              <a:rPr sz="1200" spc="-120" dirty="0">
                <a:latin typeface="Lucida Sans" panose="020B0602030504020204" pitchFamily="34" charset="77"/>
                <a:cs typeface="Arial Black"/>
              </a:rPr>
              <a:t>logg </a:t>
            </a:r>
            <a:r>
              <a:rPr sz="1200" spc="-135" dirty="0">
                <a:latin typeface="Lucida Sans" panose="020B0602030504020204" pitchFamily="34" charset="77"/>
                <a:cs typeface="Arial Black"/>
              </a:rPr>
              <a:t>activities </a:t>
            </a:r>
            <a:r>
              <a:rPr sz="1200" spc="-120" dirty="0">
                <a:latin typeface="Lucida Sans" panose="020B0602030504020204" pitchFamily="34" charset="77"/>
                <a:cs typeface="Arial Black"/>
              </a:rPr>
              <a:t>related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record. </a:t>
            </a:r>
            <a:r>
              <a:rPr sz="1200" spc="-175" dirty="0">
                <a:latin typeface="Lucida Sans" panose="020B0602030504020204" pitchFamily="34" charset="77"/>
                <a:cs typeface="Arial Black"/>
              </a:rPr>
              <a:t>See </a:t>
            </a:r>
            <a:r>
              <a:rPr sz="1200" spc="-105" dirty="0">
                <a:latin typeface="Lucida Sans" panose="020B0602030504020204" pitchFamily="34" charset="77"/>
                <a:cs typeface="Arial Black"/>
              </a:rPr>
              <a:t>and </a:t>
            </a:r>
            <a:r>
              <a:rPr sz="1200" spc="-100" dirty="0">
                <a:latin typeface="Lucida Sans" panose="020B0602030504020204" pitchFamily="34" charset="77"/>
                <a:cs typeface="Arial Black"/>
              </a:rPr>
              <a:t>filter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upcoming </a:t>
            </a:r>
            <a:r>
              <a:rPr sz="1200" spc="-105" dirty="0">
                <a:latin typeface="Lucida Sans" panose="020B0602030504020204" pitchFamily="34" charset="77"/>
                <a:cs typeface="Arial Black"/>
              </a:rPr>
              <a:t>and </a:t>
            </a:r>
            <a:r>
              <a:rPr sz="1200" spc="-135" dirty="0">
                <a:latin typeface="Lucida Sans" panose="020B0602030504020204" pitchFamily="34" charset="77"/>
                <a:cs typeface="Arial Black"/>
              </a:rPr>
              <a:t>past activities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Activity</a:t>
            </a:r>
            <a:r>
              <a:rPr sz="1200" spc="-55" dirty="0">
                <a:latin typeface="Lucida Sans" panose="020B0602030504020204" pitchFamily="34" charset="77"/>
                <a:cs typeface="Arial Black"/>
              </a:rPr>
              <a:t> </a:t>
            </a:r>
            <a:r>
              <a:rPr sz="1200" spc="-120" dirty="0">
                <a:latin typeface="Lucida Sans" panose="020B0602030504020204" pitchFamily="34" charset="77"/>
                <a:cs typeface="Arial Black"/>
              </a:rPr>
              <a:t>Timeline</a:t>
            </a:r>
            <a:endParaRPr sz="1200">
              <a:latin typeface="Lucida Sans" panose="020B0602030504020204" pitchFamily="34" charset="77"/>
              <a:cs typeface="Arial Black"/>
            </a:endParaRPr>
          </a:p>
          <a:p>
            <a:pPr marL="245745" marR="76835" indent="-233679" algn="just">
              <a:lnSpc>
                <a:spcPct val="100000"/>
              </a:lnSpc>
              <a:spcBef>
                <a:spcPts val="1210"/>
              </a:spcBef>
              <a:buAutoNum type="arabicPeriod"/>
              <a:tabLst>
                <a:tab pos="246379" algn="l"/>
              </a:tabLst>
            </a:pPr>
            <a:r>
              <a:rPr sz="1200" b="1" spc="15" dirty="0">
                <a:latin typeface="Lucida Sans"/>
                <a:cs typeface="Lucida Sans"/>
              </a:rPr>
              <a:t>Chatter tab </a:t>
            </a:r>
            <a:r>
              <a:rPr sz="1200" spc="-15" dirty="0">
                <a:latin typeface="Lucida Sans" panose="020B0602030504020204" pitchFamily="34" charset="77"/>
                <a:cs typeface="Arial Black"/>
              </a:rPr>
              <a:t>- </a:t>
            </a:r>
            <a:r>
              <a:rPr sz="1200" spc="-135" dirty="0">
                <a:latin typeface="Lucida Sans" panose="020B0602030504020204" pitchFamily="34" charset="77"/>
                <a:cs typeface="Arial Black"/>
              </a:rPr>
              <a:t>Share </a:t>
            </a:r>
            <a:r>
              <a:rPr sz="1200" spc="-114" dirty="0">
                <a:latin typeface="Lucida Sans" panose="020B0602030504020204" pitchFamily="34" charset="77"/>
                <a:cs typeface="Arial Black"/>
              </a:rPr>
              <a:t>an update </a:t>
            </a:r>
            <a:r>
              <a:rPr sz="1200" spc="-75" dirty="0">
                <a:latin typeface="Lucida Sans" panose="020B0602030504020204" pitchFamily="34" charset="77"/>
                <a:cs typeface="Arial Black"/>
              </a:rPr>
              <a:t>on  </a:t>
            </a:r>
            <a:r>
              <a:rPr sz="1200" spc="-120" dirty="0">
                <a:latin typeface="Lucida Sans" panose="020B0602030504020204" pitchFamily="34" charset="77"/>
                <a:cs typeface="Arial Black"/>
              </a:rPr>
              <a:t>this </a:t>
            </a:r>
            <a:r>
              <a:rPr sz="1200" spc="-114" dirty="0">
                <a:latin typeface="Lucida Sans" panose="020B0602030504020204" pitchFamily="34" charset="77"/>
                <a:cs typeface="Arial Black"/>
              </a:rPr>
              <a:t>record, </a:t>
            </a:r>
            <a:r>
              <a:rPr sz="1200" spc="-150" dirty="0">
                <a:latin typeface="Lucida Sans" panose="020B0602030504020204" pitchFamily="34" charset="77"/>
                <a:cs typeface="Arial Black"/>
              </a:rPr>
              <a:t>attach </a:t>
            </a:r>
            <a:r>
              <a:rPr sz="1200" spc="-114" dirty="0">
                <a:latin typeface="Lucida Sans" panose="020B0602030504020204" pitchFamily="34" charset="77"/>
                <a:cs typeface="Arial Black"/>
              </a:rPr>
              <a:t>files </a:t>
            </a:r>
            <a:r>
              <a:rPr sz="1200" spc="-105" dirty="0">
                <a:latin typeface="Lucida Sans" panose="020B0602030504020204" pitchFamily="34" charset="77"/>
                <a:cs typeface="Arial Black"/>
              </a:rPr>
              <a:t>and </a:t>
            </a:r>
            <a:r>
              <a:rPr sz="1200" spc="-145" dirty="0">
                <a:latin typeface="Lucida Sans" panose="020B0602030504020204" pitchFamily="34" charset="77"/>
                <a:cs typeface="Arial Black"/>
              </a:rPr>
              <a:t>search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a:t>
            </a:r>
            <a:r>
              <a:rPr sz="1200" spc="-70" dirty="0">
                <a:latin typeface="Lucida Sans" panose="020B0602030504020204" pitchFamily="34" charset="77"/>
                <a:cs typeface="Arial Black"/>
              </a:rPr>
              <a:t> </a:t>
            </a:r>
            <a:r>
              <a:rPr sz="1200" spc="-114" dirty="0">
                <a:latin typeface="Lucida Sans" panose="020B0602030504020204" pitchFamily="34" charset="77"/>
                <a:cs typeface="Arial Black"/>
              </a:rPr>
              <a:t>feed</a:t>
            </a:r>
            <a:endParaRPr sz="1200">
              <a:latin typeface="Lucida Sans" panose="020B0602030504020204" pitchFamily="34" charset="77"/>
              <a:cs typeface="Arial Black"/>
            </a:endParaRPr>
          </a:p>
          <a:p>
            <a:pPr marL="245745" marR="23495" indent="-233679" algn="just">
              <a:lnSpc>
                <a:spcPct val="100000"/>
              </a:lnSpc>
              <a:spcBef>
                <a:spcPts val="1205"/>
              </a:spcBef>
              <a:buAutoNum type="arabicPeriod"/>
              <a:tabLst>
                <a:tab pos="246379" algn="l"/>
              </a:tabLst>
            </a:pPr>
            <a:r>
              <a:rPr sz="1200" b="1" spc="-10" dirty="0">
                <a:latin typeface="Lucida Sans"/>
                <a:cs typeface="Lucida Sans"/>
              </a:rPr>
              <a:t>Action buttons </a:t>
            </a:r>
            <a:r>
              <a:rPr sz="1200" spc="-15" dirty="0">
                <a:latin typeface="Lucida Sans" panose="020B0602030504020204" pitchFamily="34" charset="77"/>
                <a:cs typeface="Arial Black"/>
              </a:rPr>
              <a:t>- </a:t>
            </a:r>
            <a:r>
              <a:rPr sz="1200" spc="-125" dirty="0">
                <a:latin typeface="Lucida Sans" panose="020B0602030504020204" pitchFamily="34" charset="77"/>
                <a:cs typeface="Arial Black"/>
              </a:rPr>
              <a:t>Inlcude </a:t>
            </a:r>
            <a:r>
              <a:rPr sz="1200" spc="-114" dirty="0">
                <a:latin typeface="Lucida Sans" panose="020B0602030504020204" pitchFamily="34" charset="77"/>
                <a:cs typeface="Arial Black"/>
              </a:rPr>
              <a:t>standard  </a:t>
            </a:r>
            <a:r>
              <a:rPr sz="1200" spc="-110" dirty="0">
                <a:latin typeface="Lucida Sans" panose="020B0602030504020204" pitchFamily="34" charset="77"/>
                <a:cs typeface="Arial Black"/>
              </a:rPr>
              <a:t>buttons </a:t>
            </a:r>
            <a:r>
              <a:rPr sz="1200" spc="-120" dirty="0">
                <a:latin typeface="Lucida Sans" panose="020B0602030504020204" pitchFamily="34" charset="77"/>
                <a:cs typeface="Arial Black"/>
              </a:rPr>
              <a:t>like </a:t>
            </a:r>
            <a:r>
              <a:rPr sz="1200" spc="-130" dirty="0">
                <a:latin typeface="Lucida Sans" panose="020B0602030504020204" pitchFamily="34" charset="77"/>
                <a:cs typeface="Arial Black"/>
              </a:rPr>
              <a:t>Edit, </a:t>
            </a:r>
            <a:r>
              <a:rPr sz="1200" spc="-125" dirty="0">
                <a:latin typeface="Lucida Sans" panose="020B0602030504020204" pitchFamily="34" charset="77"/>
                <a:cs typeface="Arial Black"/>
              </a:rPr>
              <a:t>Delete, </a:t>
            </a:r>
            <a:r>
              <a:rPr sz="1200" spc="-120" dirty="0">
                <a:latin typeface="Lucida Sans" panose="020B0602030504020204" pitchFamily="34" charset="77"/>
                <a:cs typeface="Arial Black"/>
              </a:rPr>
              <a:t>Clone </a:t>
            </a:r>
            <a:r>
              <a:rPr sz="1200" spc="-105" dirty="0">
                <a:latin typeface="Lucida Sans" panose="020B0602030504020204" pitchFamily="34" charset="77"/>
                <a:cs typeface="Arial Black"/>
              </a:rPr>
              <a:t>and  </a:t>
            </a:r>
            <a:r>
              <a:rPr sz="1200" spc="-135" dirty="0">
                <a:latin typeface="Lucida Sans" panose="020B0602030504020204" pitchFamily="34" charset="77"/>
                <a:cs typeface="Arial Black"/>
              </a:rPr>
              <a:t>custom</a:t>
            </a:r>
            <a:r>
              <a:rPr sz="1200" spc="-5" dirty="0">
                <a:latin typeface="Lucida Sans" panose="020B0602030504020204" pitchFamily="34" charset="77"/>
                <a:cs typeface="Arial Black"/>
              </a:rPr>
              <a:t> </a:t>
            </a:r>
            <a:r>
              <a:rPr sz="1200" spc="-110" dirty="0">
                <a:latin typeface="Lucida Sans" panose="020B0602030504020204" pitchFamily="34" charset="77"/>
                <a:cs typeface="Arial Black"/>
              </a:rPr>
              <a:t>buttons</a:t>
            </a:r>
            <a:endParaRPr sz="1200">
              <a:latin typeface="Lucida Sans" panose="020B0602030504020204" pitchFamily="34" charset="77"/>
              <a:cs typeface="Arial Black"/>
            </a:endParaRPr>
          </a:p>
        </p:txBody>
      </p:sp>
      <p:sp>
        <p:nvSpPr>
          <p:cNvPr id="10" name="object 10"/>
          <p:cNvSpPr/>
          <p:nvPr/>
        </p:nvSpPr>
        <p:spPr>
          <a:xfrm>
            <a:off x="741680" y="2550160"/>
            <a:ext cx="304800" cy="314960"/>
          </a:xfrm>
          <a:custGeom>
            <a:avLst/>
            <a:gdLst/>
            <a:ahLst/>
            <a:cxnLst/>
            <a:rect l="l" t="t" r="r" b="b"/>
            <a:pathLst>
              <a:path w="304800" h="314960">
                <a:moveTo>
                  <a:pt x="152400" y="0"/>
                </a:moveTo>
                <a:lnTo>
                  <a:pt x="104231" y="8026"/>
                </a:lnTo>
                <a:lnTo>
                  <a:pt x="62396" y="30378"/>
                </a:lnTo>
                <a:lnTo>
                  <a:pt x="29405" y="64465"/>
                </a:lnTo>
                <a:lnTo>
                  <a:pt x="7769" y="107696"/>
                </a:lnTo>
                <a:lnTo>
                  <a:pt x="0" y="157479"/>
                </a:lnTo>
                <a:lnTo>
                  <a:pt x="7769" y="207263"/>
                </a:lnTo>
                <a:lnTo>
                  <a:pt x="29405" y="250494"/>
                </a:lnTo>
                <a:lnTo>
                  <a:pt x="62396" y="284581"/>
                </a:lnTo>
                <a:lnTo>
                  <a:pt x="104231" y="306933"/>
                </a:lnTo>
                <a:lnTo>
                  <a:pt x="152400" y="314960"/>
                </a:lnTo>
                <a:lnTo>
                  <a:pt x="200568" y="306933"/>
                </a:lnTo>
                <a:lnTo>
                  <a:pt x="242403" y="284581"/>
                </a:lnTo>
                <a:lnTo>
                  <a:pt x="275394" y="250494"/>
                </a:lnTo>
                <a:lnTo>
                  <a:pt x="297030" y="207263"/>
                </a:lnTo>
                <a:lnTo>
                  <a:pt x="304800" y="157479"/>
                </a:lnTo>
                <a:lnTo>
                  <a:pt x="297030" y="107696"/>
                </a:lnTo>
                <a:lnTo>
                  <a:pt x="275394" y="64465"/>
                </a:lnTo>
                <a:lnTo>
                  <a:pt x="242403" y="30378"/>
                </a:lnTo>
                <a:lnTo>
                  <a:pt x="200568" y="8026"/>
                </a:lnTo>
                <a:lnTo>
                  <a:pt x="152400" y="0"/>
                </a:lnTo>
                <a:close/>
              </a:path>
            </a:pathLst>
          </a:custGeom>
          <a:solidFill>
            <a:srgbClr val="FCD200"/>
          </a:solidFill>
        </p:spPr>
        <p:txBody>
          <a:bodyPr wrap="square" lIns="0" tIns="0" rIns="0" bIns="0" rtlCol="0"/>
          <a:lstStyle/>
          <a:p>
            <a:endParaRPr/>
          </a:p>
        </p:txBody>
      </p:sp>
      <p:sp>
        <p:nvSpPr>
          <p:cNvPr id="11" name="object 11"/>
          <p:cNvSpPr txBox="1"/>
          <p:nvPr/>
        </p:nvSpPr>
        <p:spPr>
          <a:xfrm>
            <a:off x="831532" y="2571051"/>
            <a:ext cx="130175" cy="234680"/>
          </a:xfrm>
          <a:prstGeom prst="rect">
            <a:avLst/>
          </a:prstGeom>
        </p:spPr>
        <p:txBody>
          <a:bodyPr vert="horz" wrap="square" lIns="0" tIns="11430" rIns="0" bIns="0" rtlCol="0">
            <a:spAutoFit/>
          </a:bodyPr>
          <a:lstStyle/>
          <a:p>
            <a:pPr marL="12700">
              <a:lnSpc>
                <a:spcPct val="100000"/>
              </a:lnSpc>
              <a:spcBef>
                <a:spcPts val="90"/>
              </a:spcBef>
            </a:pPr>
            <a:r>
              <a:rPr sz="1450" spc="-145" dirty="0">
                <a:solidFill>
                  <a:srgbClr val="FFFFFF"/>
                </a:solidFill>
                <a:latin typeface="Lucida Sans" panose="020B0602030504020204" pitchFamily="34" charset="77"/>
                <a:cs typeface="Arial Black"/>
              </a:rPr>
              <a:t>2</a:t>
            </a:r>
            <a:endParaRPr sz="1450">
              <a:latin typeface="Lucida Sans" panose="020B0602030504020204" pitchFamily="34" charset="77"/>
              <a:cs typeface="Arial Black"/>
            </a:endParaRPr>
          </a:p>
        </p:txBody>
      </p:sp>
      <p:sp>
        <p:nvSpPr>
          <p:cNvPr id="12" name="object 12"/>
          <p:cNvSpPr/>
          <p:nvPr/>
        </p:nvSpPr>
        <p:spPr>
          <a:xfrm>
            <a:off x="1554480" y="2712720"/>
            <a:ext cx="314960" cy="314960"/>
          </a:xfrm>
          <a:custGeom>
            <a:avLst/>
            <a:gdLst/>
            <a:ahLst/>
            <a:cxnLst/>
            <a:rect l="l" t="t" r="r" b="b"/>
            <a:pathLst>
              <a:path w="314960" h="314960">
                <a:moveTo>
                  <a:pt x="157480" y="0"/>
                </a:moveTo>
                <a:lnTo>
                  <a:pt x="107696" y="8026"/>
                </a:lnTo>
                <a:lnTo>
                  <a:pt x="64465" y="30378"/>
                </a:lnTo>
                <a:lnTo>
                  <a:pt x="30378" y="64465"/>
                </a:lnTo>
                <a:lnTo>
                  <a:pt x="8026" y="107695"/>
                </a:lnTo>
                <a:lnTo>
                  <a:pt x="0" y="157479"/>
                </a:lnTo>
                <a:lnTo>
                  <a:pt x="8026" y="207263"/>
                </a:lnTo>
                <a:lnTo>
                  <a:pt x="30378" y="250494"/>
                </a:lnTo>
                <a:lnTo>
                  <a:pt x="64465" y="284581"/>
                </a:lnTo>
                <a:lnTo>
                  <a:pt x="107695" y="306933"/>
                </a:lnTo>
                <a:lnTo>
                  <a:pt x="157480" y="314959"/>
                </a:lnTo>
                <a:lnTo>
                  <a:pt x="207263" y="306933"/>
                </a:lnTo>
                <a:lnTo>
                  <a:pt x="250494" y="284581"/>
                </a:lnTo>
                <a:lnTo>
                  <a:pt x="284581" y="250494"/>
                </a:lnTo>
                <a:lnTo>
                  <a:pt x="306933" y="207263"/>
                </a:lnTo>
                <a:lnTo>
                  <a:pt x="314959" y="157479"/>
                </a:lnTo>
                <a:lnTo>
                  <a:pt x="306933" y="107695"/>
                </a:lnTo>
                <a:lnTo>
                  <a:pt x="284581" y="64465"/>
                </a:lnTo>
                <a:lnTo>
                  <a:pt x="250494" y="30378"/>
                </a:lnTo>
                <a:lnTo>
                  <a:pt x="207263" y="8026"/>
                </a:lnTo>
                <a:lnTo>
                  <a:pt x="157480" y="0"/>
                </a:lnTo>
                <a:close/>
              </a:path>
            </a:pathLst>
          </a:custGeom>
          <a:solidFill>
            <a:srgbClr val="FCD200"/>
          </a:solidFill>
        </p:spPr>
        <p:txBody>
          <a:bodyPr wrap="square" lIns="0" tIns="0" rIns="0" bIns="0" rtlCol="0"/>
          <a:lstStyle/>
          <a:p>
            <a:endParaRPr/>
          </a:p>
        </p:txBody>
      </p:sp>
      <p:sp>
        <p:nvSpPr>
          <p:cNvPr id="13" name="object 13"/>
          <p:cNvSpPr txBox="1"/>
          <p:nvPr/>
        </p:nvSpPr>
        <p:spPr>
          <a:xfrm>
            <a:off x="1650364" y="2736151"/>
            <a:ext cx="130175" cy="234680"/>
          </a:xfrm>
          <a:prstGeom prst="rect">
            <a:avLst/>
          </a:prstGeom>
        </p:spPr>
        <p:txBody>
          <a:bodyPr vert="horz" wrap="square" lIns="0" tIns="11430" rIns="0" bIns="0" rtlCol="0">
            <a:spAutoFit/>
          </a:bodyPr>
          <a:lstStyle/>
          <a:p>
            <a:pPr marL="12700">
              <a:lnSpc>
                <a:spcPct val="100000"/>
              </a:lnSpc>
              <a:spcBef>
                <a:spcPts val="90"/>
              </a:spcBef>
            </a:pPr>
            <a:r>
              <a:rPr sz="1450" spc="-145" dirty="0">
                <a:solidFill>
                  <a:srgbClr val="FFFFFF"/>
                </a:solidFill>
                <a:latin typeface="Lucida Sans" panose="020B0602030504020204" pitchFamily="34" charset="77"/>
                <a:cs typeface="Arial Black"/>
              </a:rPr>
              <a:t>3</a:t>
            </a:r>
            <a:endParaRPr sz="1450">
              <a:latin typeface="Lucida Sans" panose="020B0602030504020204" pitchFamily="34" charset="77"/>
              <a:cs typeface="Arial Black"/>
            </a:endParaRPr>
          </a:p>
        </p:txBody>
      </p:sp>
      <p:sp>
        <p:nvSpPr>
          <p:cNvPr id="14" name="object 14"/>
          <p:cNvSpPr/>
          <p:nvPr/>
        </p:nvSpPr>
        <p:spPr>
          <a:xfrm>
            <a:off x="6339840" y="2550160"/>
            <a:ext cx="314960" cy="314960"/>
          </a:xfrm>
          <a:custGeom>
            <a:avLst/>
            <a:gdLst/>
            <a:ahLst/>
            <a:cxnLst/>
            <a:rect l="l" t="t" r="r" b="b"/>
            <a:pathLst>
              <a:path w="314959" h="314960">
                <a:moveTo>
                  <a:pt x="157480" y="0"/>
                </a:moveTo>
                <a:lnTo>
                  <a:pt x="107696" y="8026"/>
                </a:lnTo>
                <a:lnTo>
                  <a:pt x="64465" y="30378"/>
                </a:lnTo>
                <a:lnTo>
                  <a:pt x="30378" y="64465"/>
                </a:lnTo>
                <a:lnTo>
                  <a:pt x="8026" y="107696"/>
                </a:lnTo>
                <a:lnTo>
                  <a:pt x="0" y="157479"/>
                </a:lnTo>
                <a:lnTo>
                  <a:pt x="8026" y="207263"/>
                </a:lnTo>
                <a:lnTo>
                  <a:pt x="30378" y="250494"/>
                </a:lnTo>
                <a:lnTo>
                  <a:pt x="64465" y="284581"/>
                </a:lnTo>
                <a:lnTo>
                  <a:pt x="107696" y="306933"/>
                </a:lnTo>
                <a:lnTo>
                  <a:pt x="157480" y="314960"/>
                </a:lnTo>
                <a:lnTo>
                  <a:pt x="207264" y="306933"/>
                </a:lnTo>
                <a:lnTo>
                  <a:pt x="250494" y="284581"/>
                </a:lnTo>
                <a:lnTo>
                  <a:pt x="284581" y="250494"/>
                </a:lnTo>
                <a:lnTo>
                  <a:pt x="306933" y="207263"/>
                </a:lnTo>
                <a:lnTo>
                  <a:pt x="314960" y="157479"/>
                </a:lnTo>
                <a:lnTo>
                  <a:pt x="306933" y="107696"/>
                </a:lnTo>
                <a:lnTo>
                  <a:pt x="284581" y="64465"/>
                </a:lnTo>
                <a:lnTo>
                  <a:pt x="250494" y="30378"/>
                </a:lnTo>
                <a:lnTo>
                  <a:pt x="207263" y="8026"/>
                </a:lnTo>
                <a:lnTo>
                  <a:pt x="157480" y="0"/>
                </a:lnTo>
                <a:close/>
              </a:path>
            </a:pathLst>
          </a:custGeom>
          <a:solidFill>
            <a:srgbClr val="FCD200"/>
          </a:solidFill>
        </p:spPr>
        <p:txBody>
          <a:bodyPr wrap="square" lIns="0" tIns="0" rIns="0" bIns="0" rtlCol="0"/>
          <a:lstStyle/>
          <a:p>
            <a:endParaRPr/>
          </a:p>
        </p:txBody>
      </p:sp>
      <p:sp>
        <p:nvSpPr>
          <p:cNvPr id="15" name="object 15"/>
          <p:cNvSpPr txBox="1"/>
          <p:nvPr/>
        </p:nvSpPr>
        <p:spPr>
          <a:xfrm>
            <a:off x="6437629" y="2571051"/>
            <a:ext cx="130175" cy="234680"/>
          </a:xfrm>
          <a:prstGeom prst="rect">
            <a:avLst/>
          </a:prstGeom>
        </p:spPr>
        <p:txBody>
          <a:bodyPr vert="horz" wrap="square" lIns="0" tIns="11430" rIns="0" bIns="0" rtlCol="0">
            <a:spAutoFit/>
          </a:bodyPr>
          <a:lstStyle/>
          <a:p>
            <a:pPr marL="12700">
              <a:lnSpc>
                <a:spcPct val="100000"/>
              </a:lnSpc>
              <a:spcBef>
                <a:spcPts val="90"/>
              </a:spcBef>
            </a:pPr>
            <a:r>
              <a:rPr sz="1450" spc="-145" dirty="0">
                <a:solidFill>
                  <a:srgbClr val="FFFFFF"/>
                </a:solidFill>
                <a:latin typeface="Lucida Sans" panose="020B0602030504020204" pitchFamily="34" charset="77"/>
                <a:cs typeface="Arial Black"/>
              </a:rPr>
              <a:t>4</a:t>
            </a:r>
            <a:endParaRPr sz="1450">
              <a:latin typeface="Lucida Sans" panose="020B0602030504020204" pitchFamily="34" charset="77"/>
              <a:cs typeface="Arial Black"/>
            </a:endParaRPr>
          </a:p>
        </p:txBody>
      </p:sp>
      <p:sp>
        <p:nvSpPr>
          <p:cNvPr id="16" name="object 16"/>
          <p:cNvSpPr/>
          <p:nvPr/>
        </p:nvSpPr>
        <p:spPr>
          <a:xfrm>
            <a:off x="7000240" y="2540000"/>
            <a:ext cx="314960" cy="314960"/>
          </a:xfrm>
          <a:custGeom>
            <a:avLst/>
            <a:gdLst/>
            <a:ahLst/>
            <a:cxnLst/>
            <a:rect l="l" t="t" r="r" b="b"/>
            <a:pathLst>
              <a:path w="314959" h="314960">
                <a:moveTo>
                  <a:pt x="157479" y="0"/>
                </a:moveTo>
                <a:lnTo>
                  <a:pt x="107695" y="8026"/>
                </a:lnTo>
                <a:lnTo>
                  <a:pt x="64465" y="30378"/>
                </a:lnTo>
                <a:lnTo>
                  <a:pt x="30378" y="64465"/>
                </a:lnTo>
                <a:lnTo>
                  <a:pt x="8026" y="107696"/>
                </a:lnTo>
                <a:lnTo>
                  <a:pt x="0" y="157479"/>
                </a:lnTo>
                <a:lnTo>
                  <a:pt x="8026" y="207263"/>
                </a:lnTo>
                <a:lnTo>
                  <a:pt x="30378" y="250494"/>
                </a:lnTo>
                <a:lnTo>
                  <a:pt x="64465" y="284581"/>
                </a:lnTo>
                <a:lnTo>
                  <a:pt x="107696" y="306933"/>
                </a:lnTo>
                <a:lnTo>
                  <a:pt x="157479" y="314960"/>
                </a:lnTo>
                <a:lnTo>
                  <a:pt x="207264" y="306933"/>
                </a:lnTo>
                <a:lnTo>
                  <a:pt x="250494" y="284581"/>
                </a:lnTo>
                <a:lnTo>
                  <a:pt x="284581" y="250494"/>
                </a:lnTo>
                <a:lnTo>
                  <a:pt x="306933" y="207263"/>
                </a:lnTo>
                <a:lnTo>
                  <a:pt x="314959" y="157479"/>
                </a:lnTo>
                <a:lnTo>
                  <a:pt x="306933" y="107696"/>
                </a:lnTo>
                <a:lnTo>
                  <a:pt x="284581" y="64465"/>
                </a:lnTo>
                <a:lnTo>
                  <a:pt x="250494" y="30378"/>
                </a:lnTo>
                <a:lnTo>
                  <a:pt x="207263" y="8026"/>
                </a:lnTo>
                <a:lnTo>
                  <a:pt x="157479" y="0"/>
                </a:lnTo>
                <a:close/>
              </a:path>
            </a:pathLst>
          </a:custGeom>
          <a:solidFill>
            <a:srgbClr val="FCD200"/>
          </a:solidFill>
        </p:spPr>
        <p:txBody>
          <a:bodyPr wrap="square" lIns="0" tIns="0" rIns="0" bIns="0" rtlCol="0"/>
          <a:lstStyle/>
          <a:p>
            <a:endParaRPr/>
          </a:p>
        </p:txBody>
      </p:sp>
      <p:sp>
        <p:nvSpPr>
          <p:cNvPr id="17" name="object 17"/>
          <p:cNvSpPr txBox="1"/>
          <p:nvPr/>
        </p:nvSpPr>
        <p:spPr>
          <a:xfrm>
            <a:off x="7099554" y="2560637"/>
            <a:ext cx="130175" cy="234680"/>
          </a:xfrm>
          <a:prstGeom prst="rect">
            <a:avLst/>
          </a:prstGeom>
        </p:spPr>
        <p:txBody>
          <a:bodyPr vert="horz" wrap="square" lIns="0" tIns="11430" rIns="0" bIns="0" rtlCol="0">
            <a:spAutoFit/>
          </a:bodyPr>
          <a:lstStyle/>
          <a:p>
            <a:pPr marL="12700">
              <a:lnSpc>
                <a:spcPct val="100000"/>
              </a:lnSpc>
              <a:spcBef>
                <a:spcPts val="90"/>
              </a:spcBef>
            </a:pPr>
            <a:r>
              <a:rPr sz="1450" spc="-145" dirty="0">
                <a:solidFill>
                  <a:srgbClr val="FFFFFF"/>
                </a:solidFill>
                <a:latin typeface="Lucida Sans" panose="020B0602030504020204" pitchFamily="34" charset="77"/>
                <a:cs typeface="Arial Black"/>
              </a:rPr>
              <a:t>5</a:t>
            </a:r>
            <a:endParaRPr sz="1450">
              <a:latin typeface="Lucida Sans" panose="020B0602030504020204" pitchFamily="34" charset="77"/>
              <a:cs typeface="Arial Black"/>
            </a:endParaRPr>
          </a:p>
        </p:txBody>
      </p:sp>
      <p:sp>
        <p:nvSpPr>
          <p:cNvPr id="18" name="object 18"/>
          <p:cNvSpPr/>
          <p:nvPr/>
        </p:nvSpPr>
        <p:spPr>
          <a:xfrm>
            <a:off x="8483600" y="1879600"/>
            <a:ext cx="314960" cy="314960"/>
          </a:xfrm>
          <a:custGeom>
            <a:avLst/>
            <a:gdLst/>
            <a:ahLst/>
            <a:cxnLst/>
            <a:rect l="l" t="t" r="r" b="b"/>
            <a:pathLst>
              <a:path w="314959" h="314960">
                <a:moveTo>
                  <a:pt x="157479" y="0"/>
                </a:moveTo>
                <a:lnTo>
                  <a:pt x="107695" y="8026"/>
                </a:lnTo>
                <a:lnTo>
                  <a:pt x="64465" y="30378"/>
                </a:lnTo>
                <a:lnTo>
                  <a:pt x="30378" y="64465"/>
                </a:lnTo>
                <a:lnTo>
                  <a:pt x="8026" y="107696"/>
                </a:lnTo>
                <a:lnTo>
                  <a:pt x="0" y="157479"/>
                </a:lnTo>
                <a:lnTo>
                  <a:pt x="8026" y="207263"/>
                </a:lnTo>
                <a:lnTo>
                  <a:pt x="30378" y="250494"/>
                </a:lnTo>
                <a:lnTo>
                  <a:pt x="64465" y="284581"/>
                </a:lnTo>
                <a:lnTo>
                  <a:pt x="107696" y="306933"/>
                </a:lnTo>
                <a:lnTo>
                  <a:pt x="157479" y="314960"/>
                </a:lnTo>
                <a:lnTo>
                  <a:pt x="207264" y="306933"/>
                </a:lnTo>
                <a:lnTo>
                  <a:pt x="250494" y="284581"/>
                </a:lnTo>
                <a:lnTo>
                  <a:pt x="284581" y="250494"/>
                </a:lnTo>
                <a:lnTo>
                  <a:pt x="306933" y="207263"/>
                </a:lnTo>
                <a:lnTo>
                  <a:pt x="314959" y="157479"/>
                </a:lnTo>
                <a:lnTo>
                  <a:pt x="306933" y="107696"/>
                </a:lnTo>
                <a:lnTo>
                  <a:pt x="284581" y="64465"/>
                </a:lnTo>
                <a:lnTo>
                  <a:pt x="250494" y="30378"/>
                </a:lnTo>
                <a:lnTo>
                  <a:pt x="207263" y="8026"/>
                </a:lnTo>
                <a:lnTo>
                  <a:pt x="157479" y="0"/>
                </a:lnTo>
                <a:close/>
              </a:path>
            </a:pathLst>
          </a:custGeom>
          <a:solidFill>
            <a:srgbClr val="FCD200"/>
          </a:solidFill>
        </p:spPr>
        <p:txBody>
          <a:bodyPr wrap="square" lIns="0" tIns="0" rIns="0" bIns="0" rtlCol="0"/>
          <a:lstStyle/>
          <a:p>
            <a:endParaRPr/>
          </a:p>
        </p:txBody>
      </p:sp>
      <p:sp>
        <p:nvSpPr>
          <p:cNvPr id="19" name="object 19"/>
          <p:cNvSpPr txBox="1"/>
          <p:nvPr/>
        </p:nvSpPr>
        <p:spPr>
          <a:xfrm>
            <a:off x="8587485" y="1900173"/>
            <a:ext cx="130175" cy="234680"/>
          </a:xfrm>
          <a:prstGeom prst="rect">
            <a:avLst/>
          </a:prstGeom>
        </p:spPr>
        <p:txBody>
          <a:bodyPr vert="horz" wrap="square" lIns="0" tIns="11430" rIns="0" bIns="0" rtlCol="0">
            <a:spAutoFit/>
          </a:bodyPr>
          <a:lstStyle/>
          <a:p>
            <a:pPr marL="12700">
              <a:lnSpc>
                <a:spcPct val="100000"/>
              </a:lnSpc>
              <a:spcBef>
                <a:spcPts val="90"/>
              </a:spcBef>
            </a:pPr>
            <a:r>
              <a:rPr sz="1450" spc="-145" dirty="0">
                <a:solidFill>
                  <a:srgbClr val="FFFFFF"/>
                </a:solidFill>
                <a:latin typeface="Lucida Sans" panose="020B0602030504020204" pitchFamily="34" charset="77"/>
                <a:cs typeface="Arial Black"/>
              </a:rPr>
              <a:t>6</a:t>
            </a:r>
            <a:endParaRPr sz="1450">
              <a:latin typeface="Lucida Sans" panose="020B0602030504020204" pitchFamily="34" charset="77"/>
              <a:cs typeface="Arial Black"/>
            </a:endParaRPr>
          </a:p>
        </p:txBody>
      </p:sp>
      <p:sp>
        <p:nvSpPr>
          <p:cNvPr id="20" name="object 20"/>
          <p:cNvSpPr/>
          <p:nvPr/>
        </p:nvSpPr>
        <p:spPr>
          <a:xfrm>
            <a:off x="111760" y="2133600"/>
            <a:ext cx="314960" cy="314960"/>
          </a:xfrm>
          <a:custGeom>
            <a:avLst/>
            <a:gdLst/>
            <a:ahLst/>
            <a:cxnLst/>
            <a:rect l="l" t="t" r="r" b="b"/>
            <a:pathLst>
              <a:path w="314959" h="314960">
                <a:moveTo>
                  <a:pt x="157479" y="0"/>
                </a:moveTo>
                <a:lnTo>
                  <a:pt x="107705" y="8026"/>
                </a:lnTo>
                <a:lnTo>
                  <a:pt x="64476" y="30378"/>
                </a:lnTo>
                <a:lnTo>
                  <a:pt x="30385" y="64465"/>
                </a:lnTo>
                <a:lnTo>
                  <a:pt x="8028" y="107696"/>
                </a:lnTo>
                <a:lnTo>
                  <a:pt x="0" y="157479"/>
                </a:lnTo>
                <a:lnTo>
                  <a:pt x="8028" y="207263"/>
                </a:lnTo>
                <a:lnTo>
                  <a:pt x="30385" y="250494"/>
                </a:lnTo>
                <a:lnTo>
                  <a:pt x="64476" y="284581"/>
                </a:lnTo>
                <a:lnTo>
                  <a:pt x="107705" y="306933"/>
                </a:lnTo>
                <a:lnTo>
                  <a:pt x="157479" y="314960"/>
                </a:lnTo>
                <a:lnTo>
                  <a:pt x="207254" y="306933"/>
                </a:lnTo>
                <a:lnTo>
                  <a:pt x="250483" y="284581"/>
                </a:lnTo>
                <a:lnTo>
                  <a:pt x="284574" y="250494"/>
                </a:lnTo>
                <a:lnTo>
                  <a:pt x="306931" y="207263"/>
                </a:lnTo>
                <a:lnTo>
                  <a:pt x="314960" y="157479"/>
                </a:lnTo>
                <a:lnTo>
                  <a:pt x="306931" y="107696"/>
                </a:lnTo>
                <a:lnTo>
                  <a:pt x="284574" y="64465"/>
                </a:lnTo>
                <a:lnTo>
                  <a:pt x="250483" y="30378"/>
                </a:lnTo>
                <a:lnTo>
                  <a:pt x="207254" y="8026"/>
                </a:lnTo>
                <a:lnTo>
                  <a:pt x="157479" y="0"/>
                </a:lnTo>
                <a:close/>
              </a:path>
            </a:pathLst>
          </a:custGeom>
          <a:solidFill>
            <a:srgbClr val="FCD200"/>
          </a:solidFill>
        </p:spPr>
        <p:txBody>
          <a:bodyPr wrap="square" lIns="0" tIns="0" rIns="0" bIns="0" rtlCol="0"/>
          <a:lstStyle/>
          <a:p>
            <a:endParaRPr/>
          </a:p>
        </p:txBody>
      </p:sp>
      <p:sp>
        <p:nvSpPr>
          <p:cNvPr id="21" name="object 21"/>
          <p:cNvSpPr txBox="1"/>
          <p:nvPr/>
        </p:nvSpPr>
        <p:spPr>
          <a:xfrm>
            <a:off x="204152" y="2156396"/>
            <a:ext cx="130175" cy="234680"/>
          </a:xfrm>
          <a:prstGeom prst="rect">
            <a:avLst/>
          </a:prstGeom>
        </p:spPr>
        <p:txBody>
          <a:bodyPr vert="horz" wrap="square" lIns="0" tIns="11430" rIns="0" bIns="0" rtlCol="0">
            <a:spAutoFit/>
          </a:bodyPr>
          <a:lstStyle/>
          <a:p>
            <a:pPr marL="12700">
              <a:lnSpc>
                <a:spcPct val="100000"/>
              </a:lnSpc>
              <a:spcBef>
                <a:spcPts val="90"/>
              </a:spcBef>
            </a:pPr>
            <a:r>
              <a:rPr sz="1450" spc="-145" dirty="0">
                <a:solidFill>
                  <a:srgbClr val="FFFFFF"/>
                </a:solidFill>
                <a:latin typeface="Lucida Sans" panose="020B0602030504020204" pitchFamily="34" charset="77"/>
                <a:cs typeface="Arial Black"/>
              </a:rPr>
              <a:t>1</a:t>
            </a:r>
            <a:endParaRPr sz="1450">
              <a:latin typeface="Lucida Sans" panose="020B0602030504020204" pitchFamily="34" charset="77"/>
              <a:cs typeface="Arial Black"/>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dirty="0"/>
          </a:p>
        </p:txBody>
      </p:sp>
      <p:sp>
        <p:nvSpPr>
          <p:cNvPr id="4" name="object 4"/>
          <p:cNvSpPr/>
          <p:nvPr/>
        </p:nvSpPr>
        <p:spPr>
          <a:xfrm>
            <a:off x="593407" y="526033"/>
            <a:ext cx="2207768" cy="54927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555875" y="526033"/>
            <a:ext cx="305282" cy="54927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759329" y="526033"/>
            <a:ext cx="1719833" cy="549275"/>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4325365" y="526033"/>
            <a:ext cx="1169200" cy="549275"/>
          </a:xfrm>
          <a:prstGeom prst="rect">
            <a:avLst/>
          </a:prstGeom>
          <a:blipFill>
            <a:blip r:embed="rId6"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8924290" y="1238567"/>
            <a:ext cx="3124353" cy="296235"/>
          </a:xfrm>
          <a:prstGeom prst="rect">
            <a:avLst/>
          </a:prstGeom>
        </p:spPr>
        <p:txBody>
          <a:bodyPr vert="horz" wrap="square" lIns="0" tIns="11430" rIns="0" bIns="0" rtlCol="0">
            <a:spAutoFit/>
          </a:bodyPr>
          <a:lstStyle/>
          <a:p>
            <a:pPr marL="12700">
              <a:lnSpc>
                <a:spcPct val="100000"/>
              </a:lnSpc>
              <a:spcBef>
                <a:spcPts val="90"/>
              </a:spcBef>
            </a:pPr>
            <a:r>
              <a:rPr lang="en-US" spc="-35" dirty="0"/>
              <a:t>Guidance For Success</a:t>
            </a:r>
            <a:endParaRPr spc="-35" dirty="0"/>
          </a:p>
        </p:txBody>
      </p:sp>
      <p:sp>
        <p:nvSpPr>
          <p:cNvPr id="9" name="object 9"/>
          <p:cNvSpPr txBox="1"/>
          <p:nvPr/>
        </p:nvSpPr>
        <p:spPr>
          <a:xfrm>
            <a:off x="8924290" y="1605279"/>
            <a:ext cx="2750820" cy="1859483"/>
          </a:xfrm>
          <a:prstGeom prst="rect">
            <a:avLst/>
          </a:prstGeom>
        </p:spPr>
        <p:txBody>
          <a:bodyPr vert="horz" wrap="square" lIns="0" tIns="12700" rIns="0" bIns="0" rtlCol="0">
            <a:spAutoFit/>
          </a:bodyPr>
          <a:lstStyle/>
          <a:p>
            <a:pPr marL="12066" marR="133350">
              <a:spcBef>
                <a:spcPts val="100"/>
              </a:spcBef>
              <a:tabLst>
                <a:tab pos="246379" algn="l"/>
              </a:tabLst>
            </a:pPr>
            <a:r>
              <a:rPr lang="en-US" sz="1200" dirty="0">
                <a:latin typeface="Lucida Sans" panose="020B0602030504020204" pitchFamily="34" charset="77"/>
                <a:cs typeface="Arial Black"/>
              </a:rPr>
              <a:t>Boost productivity and help reps gather complete data. Create paths to guide your users through steps of a business process, such as working an opportunity from a fresh lead to a successfully closed deal. At each step of a path, you can highlight key fields and include customized guidance for success.</a:t>
            </a:r>
            <a:endParaRPr sz="1200" dirty="0">
              <a:latin typeface="Lucida Sans" panose="020B0602030504020204" pitchFamily="34" charset="77"/>
              <a:cs typeface="Arial Black"/>
            </a:endParaRPr>
          </a:p>
        </p:txBody>
      </p:sp>
      <p:sp>
        <p:nvSpPr>
          <p:cNvPr id="21" name="object 21"/>
          <p:cNvSpPr txBox="1"/>
          <p:nvPr/>
        </p:nvSpPr>
        <p:spPr>
          <a:xfrm>
            <a:off x="204152" y="2156396"/>
            <a:ext cx="130175" cy="234680"/>
          </a:xfrm>
          <a:prstGeom prst="rect">
            <a:avLst/>
          </a:prstGeom>
        </p:spPr>
        <p:txBody>
          <a:bodyPr vert="horz" wrap="square" lIns="0" tIns="11430" rIns="0" bIns="0" rtlCol="0">
            <a:spAutoFit/>
          </a:bodyPr>
          <a:lstStyle/>
          <a:p>
            <a:pPr marL="12700">
              <a:lnSpc>
                <a:spcPct val="100000"/>
              </a:lnSpc>
              <a:spcBef>
                <a:spcPts val="90"/>
              </a:spcBef>
            </a:pPr>
            <a:r>
              <a:rPr sz="1450" spc="-145" dirty="0">
                <a:solidFill>
                  <a:srgbClr val="FFFFFF"/>
                </a:solidFill>
                <a:latin typeface="Lucida Sans" panose="020B0602030504020204" pitchFamily="34" charset="77"/>
                <a:cs typeface="Arial Black"/>
              </a:rPr>
              <a:t>1</a:t>
            </a:r>
            <a:endParaRPr sz="1450">
              <a:latin typeface="Lucida Sans" panose="020B0602030504020204" pitchFamily="34" charset="77"/>
              <a:cs typeface="Arial Black"/>
            </a:endParaRPr>
          </a:p>
        </p:txBody>
      </p:sp>
      <p:pic>
        <p:nvPicPr>
          <p:cNvPr id="3074" name="Picture 2" descr="Explore the New Sales Tools Unit | Salesforce Trailhead">
            <a:extLst>
              <a:ext uri="{FF2B5EF4-FFF2-40B4-BE49-F238E27FC236}">
                <a16:creationId xmlns:a16="http://schemas.microsoft.com/office/drawing/2014/main" id="{8316B93B-0BD9-3A42-A680-97E93D73A2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4327" y="1238567"/>
            <a:ext cx="8117840" cy="5262465"/>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D9C4D84E-F367-C343-A41F-A08CD1B00A6A}"/>
              </a:ext>
            </a:extLst>
          </p:cNvPr>
          <p:cNvSpPr/>
          <p:nvPr/>
        </p:nvSpPr>
        <p:spPr>
          <a:xfrm>
            <a:off x="334327" y="1752600"/>
            <a:ext cx="8073073" cy="1828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L"/>
          </a:p>
        </p:txBody>
      </p:sp>
    </p:spTree>
    <p:extLst>
      <p:ext uri="{BB962C8B-B14F-4D97-AF65-F5344CB8AC3E}">
        <p14:creationId xmlns:p14="http://schemas.microsoft.com/office/powerpoint/2010/main" val="3943367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117344" y="2004631"/>
            <a:ext cx="1290955" cy="306705"/>
          </a:xfrm>
          <a:prstGeom prst="rect">
            <a:avLst/>
          </a:prstGeom>
        </p:spPr>
        <p:txBody>
          <a:bodyPr vert="horz" wrap="square" lIns="0" tIns="11430" rIns="0" bIns="0" rtlCol="0">
            <a:spAutoFit/>
          </a:bodyPr>
          <a:lstStyle/>
          <a:p>
            <a:pPr marL="12700">
              <a:lnSpc>
                <a:spcPct val="100000"/>
              </a:lnSpc>
              <a:spcBef>
                <a:spcPts val="90"/>
              </a:spcBef>
            </a:pPr>
            <a:r>
              <a:rPr spc="-50" dirty="0"/>
              <a:t>Ownership</a:t>
            </a:r>
          </a:p>
        </p:txBody>
      </p:sp>
      <p:sp>
        <p:nvSpPr>
          <p:cNvPr id="3" name="object 3"/>
          <p:cNvSpPr txBox="1"/>
          <p:nvPr/>
        </p:nvSpPr>
        <p:spPr>
          <a:xfrm>
            <a:off x="2107310" y="2421572"/>
            <a:ext cx="6327140" cy="2182495"/>
          </a:xfrm>
          <a:prstGeom prst="rect">
            <a:avLst/>
          </a:prstGeom>
        </p:spPr>
        <p:txBody>
          <a:bodyPr vert="horz" wrap="square" lIns="0" tIns="12700" rIns="0" bIns="0" rtlCol="0">
            <a:spAutoFit/>
          </a:bodyPr>
          <a:lstStyle/>
          <a:p>
            <a:pPr marL="184785" indent="-172720">
              <a:lnSpc>
                <a:spcPct val="100000"/>
              </a:lnSpc>
              <a:spcBef>
                <a:spcPts val="100"/>
              </a:spcBef>
              <a:buClr>
                <a:srgbClr val="787878"/>
              </a:buClr>
              <a:buSzPct val="70833"/>
              <a:buFont typeface="Arial"/>
              <a:buChar char="•"/>
              <a:tabLst>
                <a:tab pos="184785" algn="l"/>
                <a:tab pos="185420" algn="l"/>
              </a:tabLst>
            </a:pPr>
            <a:r>
              <a:rPr sz="1200" spc="-135" dirty="0">
                <a:latin typeface="Lucida Sans" panose="020B0602030504020204" pitchFamily="34" charset="77"/>
                <a:cs typeface="Arial Black"/>
              </a:rPr>
              <a:t>Every </a:t>
            </a:r>
            <a:r>
              <a:rPr sz="1200" spc="-110" dirty="0">
                <a:latin typeface="Lucida Sans" panose="020B0602030504020204" pitchFamily="34" charset="77"/>
                <a:cs typeface="Arial Black"/>
              </a:rPr>
              <a:t>record </a:t>
            </a:r>
            <a:r>
              <a:rPr sz="1200" spc="-135" dirty="0">
                <a:latin typeface="Lucida Sans" panose="020B0602030504020204" pitchFamily="34" charset="77"/>
                <a:cs typeface="Arial Black"/>
              </a:rPr>
              <a:t>has </a:t>
            </a:r>
            <a:r>
              <a:rPr sz="1200" spc="-114" dirty="0">
                <a:latin typeface="Lucida Sans" panose="020B0602030504020204" pitchFamily="34" charset="77"/>
                <a:cs typeface="Arial Black"/>
              </a:rPr>
              <a:t>an</a:t>
            </a:r>
            <a:r>
              <a:rPr sz="1200" spc="-155" dirty="0">
                <a:latin typeface="Lucida Sans" panose="020B0602030504020204" pitchFamily="34" charset="77"/>
                <a:cs typeface="Arial Black"/>
              </a:rPr>
              <a:t> </a:t>
            </a:r>
            <a:r>
              <a:rPr sz="1200" spc="-110" dirty="0">
                <a:latin typeface="Lucida Sans" panose="020B0602030504020204" pitchFamily="34" charset="77"/>
                <a:cs typeface="Arial Black"/>
              </a:rPr>
              <a:t>owner</a:t>
            </a:r>
            <a:endParaRPr sz="1200">
              <a:latin typeface="Lucida Sans" panose="020B0602030504020204" pitchFamily="34" charset="77"/>
              <a:cs typeface="Arial Black"/>
            </a:endParaRPr>
          </a:p>
          <a:p>
            <a:pPr marL="184785">
              <a:lnSpc>
                <a:spcPct val="100000"/>
              </a:lnSpc>
              <a:spcBef>
                <a:spcPts val="5"/>
              </a:spcBef>
            </a:pPr>
            <a:r>
              <a:rPr sz="1200" spc="-120" dirty="0">
                <a:latin typeface="Lucida Sans" panose="020B0602030504020204" pitchFamily="34" charset="77"/>
                <a:cs typeface="Arial Black"/>
              </a:rPr>
              <a:t>(there is </a:t>
            </a:r>
            <a:r>
              <a:rPr sz="1200" spc="-80" dirty="0">
                <a:latin typeface="Lucida Sans" panose="020B0602030504020204" pitchFamily="34" charset="77"/>
                <a:cs typeface="Arial Black"/>
              </a:rPr>
              <a:t>no </a:t>
            </a:r>
            <a:r>
              <a:rPr sz="1200" spc="-145" dirty="0">
                <a:latin typeface="Lucida Sans" panose="020B0602030504020204" pitchFamily="34" charset="77"/>
                <a:cs typeface="Arial Black"/>
              </a:rPr>
              <a:t>account </a:t>
            </a:r>
            <a:r>
              <a:rPr sz="1200" spc="-65" dirty="0">
                <a:latin typeface="Lucida Sans" panose="020B0602030504020204" pitchFamily="34" charset="77"/>
                <a:cs typeface="Arial Black"/>
              </a:rPr>
              <a:t>or </a:t>
            </a:r>
            <a:r>
              <a:rPr sz="1200" spc="-155" dirty="0">
                <a:latin typeface="Lucida Sans" panose="020B0602030504020204" pitchFamily="34" charset="77"/>
                <a:cs typeface="Arial Black"/>
              </a:rPr>
              <a:t>contact </a:t>
            </a:r>
            <a:r>
              <a:rPr sz="1200" spc="-114" dirty="0">
                <a:latin typeface="Lucida Sans" panose="020B0602030504020204" pitchFamily="34" charset="77"/>
                <a:cs typeface="Arial Black"/>
              </a:rPr>
              <a:t>with </a:t>
            </a:r>
            <a:r>
              <a:rPr sz="1200" spc="-80" dirty="0">
                <a:latin typeface="Lucida Sans" panose="020B0602030504020204" pitchFamily="34" charset="77"/>
                <a:cs typeface="Arial Black"/>
              </a:rPr>
              <a:t>no</a:t>
            </a:r>
            <a:r>
              <a:rPr sz="1200" spc="-100" dirty="0">
                <a:latin typeface="Lucida Sans" panose="020B0602030504020204" pitchFamily="34" charset="77"/>
                <a:cs typeface="Arial Black"/>
              </a:rPr>
              <a:t> </a:t>
            </a:r>
            <a:r>
              <a:rPr sz="1200" spc="-114" dirty="0">
                <a:latin typeface="Lucida Sans" panose="020B0602030504020204" pitchFamily="34" charset="77"/>
                <a:cs typeface="Arial Black"/>
              </a:rPr>
              <a:t>owner)</a:t>
            </a:r>
            <a:endParaRPr sz="1200">
              <a:latin typeface="Lucida Sans" panose="020B0602030504020204" pitchFamily="34" charset="77"/>
              <a:cs typeface="Arial Black"/>
            </a:endParaRPr>
          </a:p>
          <a:p>
            <a:pPr marL="184785" indent="-172720">
              <a:lnSpc>
                <a:spcPct val="100000"/>
              </a:lnSpc>
              <a:spcBef>
                <a:spcPts val="960"/>
              </a:spcBef>
              <a:buClr>
                <a:srgbClr val="787878"/>
              </a:buClr>
              <a:buSzPct val="70833"/>
              <a:buFont typeface="Arial"/>
              <a:buChar char="•"/>
              <a:tabLst>
                <a:tab pos="184785" algn="l"/>
                <a:tab pos="185420" algn="l"/>
              </a:tabLst>
            </a:pPr>
            <a:r>
              <a:rPr sz="1200" spc="-150" dirty="0">
                <a:latin typeface="Lucida Sans" panose="020B0602030504020204" pitchFamily="34" charset="77"/>
                <a:cs typeface="Arial Black"/>
              </a:rPr>
              <a:t>The </a:t>
            </a:r>
            <a:r>
              <a:rPr sz="1200" spc="-110" dirty="0">
                <a:latin typeface="Lucida Sans" panose="020B0602030504020204" pitchFamily="34" charset="77"/>
                <a:cs typeface="Arial Black"/>
              </a:rPr>
              <a:t>ownership </a:t>
            </a:r>
            <a:r>
              <a:rPr sz="1200" spc="-120" dirty="0">
                <a:latin typeface="Lucida Sans" panose="020B0602030504020204" pitchFamily="34" charset="77"/>
                <a:cs typeface="Arial Black"/>
              </a:rPr>
              <a:t>is shown </a:t>
            </a:r>
            <a:r>
              <a:rPr sz="1200" spc="-105" dirty="0">
                <a:latin typeface="Lucida Sans" panose="020B0602030504020204" pitchFamily="34" charset="77"/>
                <a:cs typeface="Arial Black"/>
              </a:rPr>
              <a:t>via </a:t>
            </a:r>
            <a:r>
              <a:rPr sz="1200" spc="-114" dirty="0">
                <a:latin typeface="Lucida Sans" panose="020B0602030504020204" pitchFamily="34" charset="77"/>
                <a:cs typeface="Arial Black"/>
              </a:rPr>
              <a:t>the record </a:t>
            </a:r>
            <a:r>
              <a:rPr sz="1200" spc="-110" dirty="0">
                <a:latin typeface="Lucida Sans" panose="020B0602030504020204" pitchFamily="34" charset="77"/>
                <a:cs typeface="Arial Black"/>
              </a:rPr>
              <a:t>owner</a:t>
            </a:r>
            <a:r>
              <a:rPr sz="1200" spc="-70" dirty="0">
                <a:latin typeface="Lucida Sans" panose="020B0602030504020204" pitchFamily="34" charset="77"/>
                <a:cs typeface="Arial Black"/>
              </a:rPr>
              <a:t> </a:t>
            </a:r>
            <a:r>
              <a:rPr sz="1200" spc="-95" dirty="0">
                <a:latin typeface="Lucida Sans" panose="020B0602030504020204" pitchFamily="34" charset="77"/>
                <a:cs typeface="Arial Black"/>
              </a:rPr>
              <a:t>field</a:t>
            </a:r>
            <a:endParaRPr sz="1200">
              <a:latin typeface="Lucida Sans" panose="020B0602030504020204" pitchFamily="34" charset="77"/>
              <a:cs typeface="Arial Black"/>
            </a:endParaRPr>
          </a:p>
          <a:p>
            <a:pPr marL="184785" indent="-172720">
              <a:lnSpc>
                <a:spcPct val="100000"/>
              </a:lnSpc>
              <a:spcBef>
                <a:spcPts val="1045"/>
              </a:spcBef>
              <a:buClr>
                <a:srgbClr val="787878"/>
              </a:buClr>
              <a:buSzPct val="70833"/>
              <a:buFont typeface="Arial"/>
              <a:buChar char="•"/>
              <a:tabLst>
                <a:tab pos="184785" algn="l"/>
                <a:tab pos="185420" algn="l"/>
              </a:tabLst>
            </a:pPr>
            <a:r>
              <a:rPr sz="1200" spc="-120" dirty="0">
                <a:latin typeface="Lucida Sans" panose="020B0602030504020204" pitchFamily="34" charset="77"/>
                <a:cs typeface="Arial Black"/>
              </a:rPr>
              <a:t>Per </a:t>
            </a:r>
            <a:r>
              <a:rPr sz="1200" spc="-110" dirty="0">
                <a:latin typeface="Lucida Sans" panose="020B0602030504020204" pitchFamily="34" charset="77"/>
                <a:cs typeface="Arial Black"/>
              </a:rPr>
              <a:t>default,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user </a:t>
            </a:r>
            <a:r>
              <a:rPr sz="1200" spc="-114" dirty="0">
                <a:latin typeface="Lucida Sans" panose="020B0602030504020204" pitchFamily="34" charset="77"/>
                <a:cs typeface="Arial Black"/>
              </a:rPr>
              <a:t>who </a:t>
            </a:r>
            <a:r>
              <a:rPr sz="1200" spc="-140" dirty="0">
                <a:latin typeface="Lucida Sans" panose="020B0602030504020204" pitchFamily="34" charset="77"/>
                <a:cs typeface="Arial Black"/>
              </a:rPr>
              <a:t>has </a:t>
            </a:r>
            <a:r>
              <a:rPr sz="1200" spc="-145" dirty="0">
                <a:latin typeface="Lucida Sans" panose="020B0602030504020204" pitchFamily="34" charset="77"/>
                <a:cs typeface="Arial Black"/>
              </a:rPr>
              <a:t>created </a:t>
            </a:r>
            <a:r>
              <a:rPr sz="1200" spc="-135" dirty="0">
                <a:latin typeface="Lucida Sans" panose="020B0602030504020204" pitchFamily="34" charset="77"/>
                <a:cs typeface="Arial Black"/>
              </a:rPr>
              <a:t>a </a:t>
            </a:r>
            <a:r>
              <a:rPr sz="1200" spc="-110" dirty="0">
                <a:latin typeface="Lucida Sans" panose="020B0602030504020204" pitchFamily="34" charset="77"/>
                <a:cs typeface="Arial Black"/>
              </a:rPr>
              <a:t>record </a:t>
            </a:r>
            <a:r>
              <a:rPr sz="1200" spc="-125" dirty="0">
                <a:latin typeface="Lucida Sans" panose="020B0602030504020204" pitchFamily="34" charset="77"/>
                <a:cs typeface="Arial Black"/>
              </a:rPr>
              <a:t>automatically </a:t>
            </a:r>
            <a:r>
              <a:rPr sz="1200" spc="-140" dirty="0">
                <a:latin typeface="Lucida Sans" panose="020B0602030504020204" pitchFamily="34" charset="77"/>
                <a:cs typeface="Arial Black"/>
              </a:rPr>
              <a:t>becomes </a:t>
            </a:r>
            <a:r>
              <a:rPr sz="1200" spc="-130" dirty="0">
                <a:latin typeface="Lucida Sans" panose="020B0602030504020204" pitchFamily="34" charset="77"/>
                <a:cs typeface="Arial Black"/>
              </a:rPr>
              <a:t>its</a:t>
            </a:r>
            <a:r>
              <a:rPr sz="1200" spc="-90" dirty="0">
                <a:latin typeface="Lucida Sans" panose="020B0602030504020204" pitchFamily="34" charset="77"/>
                <a:cs typeface="Arial Black"/>
              </a:rPr>
              <a:t> </a:t>
            </a:r>
            <a:r>
              <a:rPr sz="1200" spc="-110" dirty="0">
                <a:latin typeface="Lucida Sans" panose="020B0602030504020204" pitchFamily="34" charset="77"/>
                <a:cs typeface="Arial Black"/>
              </a:rPr>
              <a:t>owner</a:t>
            </a:r>
            <a:endParaRPr sz="1200">
              <a:latin typeface="Lucida Sans" panose="020B0602030504020204" pitchFamily="34" charset="77"/>
              <a:cs typeface="Arial Black"/>
            </a:endParaRPr>
          </a:p>
          <a:p>
            <a:pPr marL="184785" marR="5080" indent="-172720">
              <a:lnSpc>
                <a:spcPct val="100000"/>
              </a:lnSpc>
              <a:spcBef>
                <a:spcPts val="965"/>
              </a:spcBef>
              <a:buClr>
                <a:srgbClr val="787878"/>
              </a:buClr>
              <a:buSzPct val="70833"/>
              <a:buFont typeface="Arial"/>
              <a:buChar char="•"/>
              <a:tabLst>
                <a:tab pos="184785" algn="l"/>
                <a:tab pos="185420" algn="l"/>
              </a:tabLst>
            </a:pPr>
            <a:r>
              <a:rPr sz="1200" spc="-135" dirty="0">
                <a:latin typeface="Lucida Sans" panose="020B0602030504020204" pitchFamily="34" charset="77"/>
                <a:cs typeface="Arial Black"/>
              </a:rPr>
              <a:t>All </a:t>
            </a:r>
            <a:r>
              <a:rPr sz="1200" spc="-125" dirty="0">
                <a:latin typeface="Lucida Sans" panose="020B0602030504020204" pitchFamily="34" charset="77"/>
                <a:cs typeface="Arial Black"/>
              </a:rPr>
              <a:t>records </a:t>
            </a:r>
            <a:r>
              <a:rPr sz="1200" spc="-155" dirty="0">
                <a:latin typeface="Lucida Sans" panose="020B0602030504020204" pitchFamily="34" charset="77"/>
                <a:cs typeface="Arial Black"/>
              </a:rPr>
              <a:t>can </a:t>
            </a:r>
            <a:r>
              <a:rPr sz="1200" spc="-105" dirty="0">
                <a:latin typeface="Lucida Sans" panose="020B0602030504020204" pitchFamily="34" charset="77"/>
                <a:cs typeface="Arial Black"/>
              </a:rPr>
              <a:t>be </a:t>
            </a:r>
            <a:r>
              <a:rPr sz="1200" spc="-110" dirty="0">
                <a:latin typeface="Lucida Sans" panose="020B0602030504020204" pitchFamily="34" charset="77"/>
                <a:cs typeface="Arial Black"/>
              </a:rPr>
              <a:t>manually </a:t>
            </a:r>
            <a:r>
              <a:rPr sz="1200" spc="-135" dirty="0">
                <a:latin typeface="Lucida Sans" panose="020B0602030504020204" pitchFamily="34" charset="77"/>
                <a:cs typeface="Arial Black"/>
              </a:rPr>
              <a:t>assigned </a:t>
            </a:r>
            <a:r>
              <a:rPr sz="1200" spc="-105" dirty="0">
                <a:latin typeface="Lucida Sans" panose="020B0602030504020204" pitchFamily="34" charset="77"/>
                <a:cs typeface="Arial Black"/>
              </a:rPr>
              <a:t>to </a:t>
            </a:r>
            <a:r>
              <a:rPr sz="1200" spc="-110" dirty="0">
                <a:latin typeface="Lucida Sans" panose="020B0602030504020204" pitchFamily="34" charset="77"/>
                <a:cs typeface="Arial Black"/>
              </a:rPr>
              <a:t>another </a:t>
            </a:r>
            <a:r>
              <a:rPr sz="1200" spc="-114" dirty="0">
                <a:latin typeface="Lucida Sans" panose="020B0602030504020204" pitchFamily="34" charset="77"/>
                <a:cs typeface="Arial Black"/>
              </a:rPr>
              <a:t>user </a:t>
            </a:r>
            <a:r>
              <a:rPr sz="1200" spc="-110" dirty="0">
                <a:latin typeface="Lucida Sans" panose="020B0602030504020204" pitchFamily="34" charset="77"/>
                <a:cs typeface="Arial Black"/>
              </a:rPr>
              <a:t>by </a:t>
            </a:r>
            <a:r>
              <a:rPr sz="1200" spc="-145" dirty="0">
                <a:latin typeface="Lucida Sans" panose="020B0602030504020204" pitchFamily="34" charset="77"/>
                <a:cs typeface="Arial Black"/>
              </a:rPr>
              <a:t>clicking </a:t>
            </a:r>
            <a:r>
              <a:rPr sz="1200" spc="-75" dirty="0">
                <a:latin typeface="Lucida Sans" panose="020B0602030504020204" pitchFamily="34" charset="77"/>
                <a:cs typeface="Arial Black"/>
              </a:rPr>
              <a:t>on </a:t>
            </a:r>
            <a:r>
              <a:rPr sz="1200" spc="-114" dirty="0">
                <a:latin typeface="Lucida Sans" panose="020B0602030504020204" pitchFamily="34" charset="77"/>
                <a:cs typeface="Arial Black"/>
              </a:rPr>
              <a:t>the </a:t>
            </a:r>
            <a:r>
              <a:rPr sz="1200" spc="-145" dirty="0">
                <a:latin typeface="Lucida Sans" panose="020B0602030504020204" pitchFamily="34" charset="77"/>
                <a:cs typeface="Arial Black"/>
              </a:rPr>
              <a:t>change </a:t>
            </a:r>
            <a:r>
              <a:rPr sz="1200" spc="-105" dirty="0">
                <a:latin typeface="Lucida Sans" panose="020B0602030504020204" pitchFamily="34" charset="77"/>
                <a:cs typeface="Arial Black"/>
              </a:rPr>
              <a:t>symbol  </a:t>
            </a:r>
            <a:r>
              <a:rPr sz="1200" spc="-75" dirty="0">
                <a:latin typeface="Lucida Sans" panose="020B0602030504020204" pitchFamily="34" charset="77"/>
                <a:cs typeface="Arial Black"/>
              </a:rPr>
              <a:t>on </a:t>
            </a:r>
            <a:r>
              <a:rPr sz="1200" spc="-114" dirty="0">
                <a:latin typeface="Lucida Sans" panose="020B0602030504020204" pitchFamily="34" charset="77"/>
                <a:cs typeface="Arial Black"/>
              </a:rPr>
              <a:t>the </a:t>
            </a:r>
            <a:r>
              <a:rPr sz="1200" spc="-100" dirty="0">
                <a:latin typeface="Lucida Sans" panose="020B0602030504020204" pitchFamily="34" charset="77"/>
                <a:cs typeface="Arial Black"/>
              </a:rPr>
              <a:t>right </a:t>
            </a:r>
            <a:r>
              <a:rPr sz="1200" spc="-120" dirty="0">
                <a:latin typeface="Lucida Sans" panose="020B0602030504020204" pitchFamily="34" charset="77"/>
                <a:cs typeface="Arial Black"/>
              </a:rPr>
              <a:t>side </a:t>
            </a:r>
            <a:r>
              <a:rPr sz="1200" spc="-70" dirty="0">
                <a:latin typeface="Lucida Sans" panose="020B0602030504020204" pitchFamily="34" charset="77"/>
                <a:cs typeface="Arial Black"/>
              </a:rPr>
              <a:t>of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owner‘s</a:t>
            </a:r>
            <a:r>
              <a:rPr sz="1200" spc="100" dirty="0">
                <a:latin typeface="Lucida Sans" panose="020B0602030504020204" pitchFamily="34" charset="77"/>
                <a:cs typeface="Arial Black"/>
              </a:rPr>
              <a:t> </a:t>
            </a:r>
            <a:r>
              <a:rPr sz="1200" spc="-114" dirty="0">
                <a:latin typeface="Lucida Sans" panose="020B0602030504020204" pitchFamily="34" charset="77"/>
                <a:cs typeface="Arial Black"/>
              </a:rPr>
              <a:t>name.</a:t>
            </a:r>
            <a:endParaRPr sz="1200">
              <a:latin typeface="Lucida Sans" panose="020B0602030504020204" pitchFamily="34" charset="77"/>
              <a:cs typeface="Arial Black"/>
            </a:endParaRPr>
          </a:p>
          <a:p>
            <a:pPr marL="184785">
              <a:lnSpc>
                <a:spcPct val="100000"/>
              </a:lnSpc>
              <a:spcBef>
                <a:spcPts val="5"/>
              </a:spcBef>
            </a:pPr>
            <a:r>
              <a:rPr sz="1200" spc="-130" dirty="0">
                <a:latin typeface="Lucida Sans" panose="020B0602030504020204" pitchFamily="34" charset="77"/>
                <a:cs typeface="Arial Black"/>
              </a:rPr>
              <a:t>Be </a:t>
            </a:r>
            <a:r>
              <a:rPr sz="1200" spc="-140" dirty="0">
                <a:latin typeface="Lucida Sans" panose="020B0602030504020204" pitchFamily="34" charset="77"/>
                <a:cs typeface="Arial Black"/>
              </a:rPr>
              <a:t>aware, </a:t>
            </a:r>
            <a:r>
              <a:rPr sz="1200" spc="-70" dirty="0">
                <a:latin typeface="Lucida Sans" panose="020B0602030504020204" pitchFamily="34" charset="77"/>
                <a:cs typeface="Arial Black"/>
              </a:rPr>
              <a:t>if </a:t>
            </a:r>
            <a:r>
              <a:rPr sz="1200" spc="-85" dirty="0">
                <a:latin typeface="Lucida Sans" panose="020B0602030504020204" pitchFamily="34" charset="77"/>
                <a:cs typeface="Arial Black"/>
              </a:rPr>
              <a:t>you </a:t>
            </a:r>
            <a:r>
              <a:rPr sz="1200" spc="-145" dirty="0">
                <a:latin typeface="Lucida Sans" panose="020B0602030504020204" pitchFamily="34" charset="77"/>
                <a:cs typeface="Arial Black"/>
              </a:rPr>
              <a:t>change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ownership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someone </a:t>
            </a:r>
            <a:r>
              <a:rPr sz="1200" spc="-140" dirty="0">
                <a:latin typeface="Lucida Sans" panose="020B0602030504020204" pitchFamily="34" charset="77"/>
                <a:cs typeface="Arial Black"/>
              </a:rPr>
              <a:t>else, </a:t>
            </a:r>
            <a:r>
              <a:rPr sz="1200" spc="-95" dirty="0">
                <a:latin typeface="Lucida Sans" panose="020B0602030504020204" pitchFamily="34" charset="77"/>
                <a:cs typeface="Arial Black"/>
              </a:rPr>
              <a:t>it </a:t>
            </a:r>
            <a:r>
              <a:rPr sz="1200" spc="-105" dirty="0">
                <a:latin typeface="Lucida Sans" panose="020B0602030504020204" pitchFamily="34" charset="77"/>
                <a:cs typeface="Arial Black"/>
              </a:rPr>
              <a:t>might be </a:t>
            </a:r>
            <a:r>
              <a:rPr sz="1200" spc="-114" dirty="0">
                <a:latin typeface="Lucida Sans" panose="020B0602030504020204" pitchFamily="34" charset="77"/>
                <a:cs typeface="Arial Black"/>
              </a:rPr>
              <a:t>the</a:t>
            </a:r>
            <a:r>
              <a:rPr sz="1200" spc="40" dirty="0">
                <a:latin typeface="Lucida Sans" panose="020B0602030504020204" pitchFamily="34" charset="77"/>
                <a:cs typeface="Arial Black"/>
              </a:rPr>
              <a:t> </a:t>
            </a:r>
            <a:r>
              <a:rPr sz="1200" spc="-180" dirty="0">
                <a:latin typeface="Lucida Sans" panose="020B0602030504020204" pitchFamily="34" charset="77"/>
                <a:cs typeface="Arial Black"/>
              </a:rPr>
              <a:t>case</a:t>
            </a:r>
            <a:endParaRPr sz="1200">
              <a:latin typeface="Lucida Sans" panose="020B0602030504020204" pitchFamily="34" charset="77"/>
              <a:cs typeface="Arial Black"/>
            </a:endParaRPr>
          </a:p>
          <a:p>
            <a:pPr marL="184785">
              <a:lnSpc>
                <a:spcPct val="100000"/>
              </a:lnSpc>
            </a:pPr>
            <a:r>
              <a:rPr sz="1200" spc="-110" dirty="0">
                <a:latin typeface="Lucida Sans" panose="020B0602030504020204" pitchFamily="34" charset="77"/>
                <a:cs typeface="Arial Black"/>
              </a:rPr>
              <a:t>(depending </a:t>
            </a:r>
            <a:r>
              <a:rPr sz="1200" spc="-70" dirty="0">
                <a:latin typeface="Lucida Sans" panose="020B0602030504020204" pitchFamily="34" charset="77"/>
                <a:cs typeface="Arial Black"/>
              </a:rPr>
              <a:t>on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sharing </a:t>
            </a:r>
            <a:r>
              <a:rPr sz="1200" spc="-140" dirty="0">
                <a:latin typeface="Lucida Sans" panose="020B0602030504020204" pitchFamily="34" charset="77"/>
                <a:cs typeface="Arial Black"/>
              </a:rPr>
              <a:t>settings) </a:t>
            </a:r>
            <a:r>
              <a:rPr sz="1200" spc="-125" dirty="0">
                <a:latin typeface="Lucida Sans" panose="020B0602030504020204" pitchFamily="34" charset="77"/>
                <a:cs typeface="Arial Black"/>
              </a:rPr>
              <a:t>that </a:t>
            </a:r>
            <a:r>
              <a:rPr sz="1200" spc="-85" dirty="0">
                <a:latin typeface="Lucida Sans" panose="020B0602030504020204" pitchFamily="34" charset="77"/>
                <a:cs typeface="Arial Black"/>
              </a:rPr>
              <a:t>you </a:t>
            </a:r>
            <a:r>
              <a:rPr sz="1200" spc="-110" dirty="0">
                <a:latin typeface="Lucida Sans" panose="020B0602030504020204" pitchFamily="34" charset="77"/>
                <a:cs typeface="Arial Black"/>
              </a:rPr>
              <a:t>loose </a:t>
            </a:r>
            <a:r>
              <a:rPr sz="1200" spc="-195" dirty="0">
                <a:latin typeface="Lucida Sans" panose="020B0602030504020204" pitchFamily="34" charset="77"/>
                <a:cs typeface="Arial Black"/>
              </a:rPr>
              <a:t>access </a:t>
            </a:r>
            <a:r>
              <a:rPr sz="1200" spc="-105" dirty="0">
                <a:latin typeface="Lucida Sans" panose="020B0602030504020204" pitchFamily="34" charset="77"/>
                <a:cs typeface="Arial Black"/>
              </a:rPr>
              <a:t>to </a:t>
            </a:r>
            <a:r>
              <a:rPr sz="1200" spc="-125" dirty="0">
                <a:latin typeface="Lucida Sans" panose="020B0602030504020204" pitchFamily="34" charset="77"/>
                <a:cs typeface="Arial Black"/>
              </a:rPr>
              <a:t>that</a:t>
            </a:r>
            <a:r>
              <a:rPr sz="1200" spc="5" dirty="0">
                <a:latin typeface="Lucida Sans" panose="020B0602030504020204" pitchFamily="34" charset="77"/>
                <a:cs typeface="Arial Black"/>
              </a:rPr>
              <a:t> </a:t>
            </a:r>
            <a:r>
              <a:rPr sz="1200" spc="-110" dirty="0">
                <a:latin typeface="Lucida Sans" panose="020B0602030504020204" pitchFamily="34" charset="77"/>
                <a:cs typeface="Arial Black"/>
              </a:rPr>
              <a:t>record</a:t>
            </a:r>
            <a:endParaRPr sz="1200">
              <a:latin typeface="Lucida Sans" panose="020B0602030504020204" pitchFamily="34" charset="77"/>
              <a:cs typeface="Arial Black"/>
            </a:endParaRPr>
          </a:p>
          <a:p>
            <a:pPr marL="184785" indent="-172720">
              <a:lnSpc>
                <a:spcPct val="100000"/>
              </a:lnSpc>
              <a:spcBef>
                <a:spcPts val="1045"/>
              </a:spcBef>
              <a:buClr>
                <a:srgbClr val="787878"/>
              </a:buClr>
              <a:buSzPct val="70833"/>
              <a:buFont typeface="Arial"/>
              <a:buChar char="•"/>
              <a:tabLst>
                <a:tab pos="184785" algn="l"/>
                <a:tab pos="185420" algn="l"/>
              </a:tabLst>
            </a:pPr>
            <a:r>
              <a:rPr sz="1200" spc="-175" dirty="0">
                <a:latin typeface="Lucida Sans" panose="020B0602030504020204" pitchFamily="34" charset="77"/>
                <a:cs typeface="Arial Black"/>
              </a:rPr>
              <a:t>You </a:t>
            </a:r>
            <a:r>
              <a:rPr sz="1200" spc="-160" dirty="0">
                <a:latin typeface="Lucida Sans" panose="020B0602030504020204" pitchFamily="34" charset="77"/>
                <a:cs typeface="Arial Black"/>
              </a:rPr>
              <a:t>can </a:t>
            </a:r>
            <a:r>
              <a:rPr sz="1200" spc="-95" dirty="0">
                <a:latin typeface="Lucida Sans" panose="020B0602030504020204" pitchFamily="34" charset="77"/>
                <a:cs typeface="Arial Black"/>
              </a:rPr>
              <a:t>only </a:t>
            </a:r>
            <a:r>
              <a:rPr sz="1200" spc="-145" dirty="0">
                <a:latin typeface="Lucida Sans" panose="020B0602030504020204" pitchFamily="34" charset="77"/>
                <a:cs typeface="Arial Black"/>
              </a:rPr>
              <a:t>change </a:t>
            </a:r>
            <a:r>
              <a:rPr sz="1200" spc="-114" dirty="0">
                <a:latin typeface="Lucida Sans" panose="020B0602030504020204" pitchFamily="34" charset="77"/>
                <a:cs typeface="Arial Black"/>
              </a:rPr>
              <a:t>the record </a:t>
            </a:r>
            <a:r>
              <a:rPr sz="1200" spc="-110" dirty="0">
                <a:latin typeface="Lucida Sans" panose="020B0602030504020204" pitchFamily="34" charset="77"/>
                <a:cs typeface="Arial Black"/>
              </a:rPr>
              <a:t>owner </a:t>
            </a:r>
            <a:r>
              <a:rPr sz="1200" spc="-70" dirty="0">
                <a:latin typeface="Lucida Sans" panose="020B0602030504020204" pitchFamily="34" charset="77"/>
                <a:cs typeface="Arial Black"/>
              </a:rPr>
              <a:t>if </a:t>
            </a:r>
            <a:r>
              <a:rPr sz="1200" spc="-85" dirty="0">
                <a:latin typeface="Lucida Sans" panose="020B0602030504020204" pitchFamily="34" charset="77"/>
                <a:cs typeface="Arial Black"/>
              </a:rPr>
              <a:t>you </a:t>
            </a:r>
            <a:r>
              <a:rPr sz="1200" spc="-114" dirty="0">
                <a:latin typeface="Lucida Sans" panose="020B0602030504020204" pitchFamily="34" charset="77"/>
                <a:cs typeface="Arial Black"/>
              </a:rPr>
              <a:t>are currently the </a:t>
            </a:r>
            <a:r>
              <a:rPr sz="1200" spc="-110" dirty="0">
                <a:latin typeface="Lucida Sans" panose="020B0602030504020204" pitchFamily="34" charset="77"/>
                <a:cs typeface="Arial Black"/>
              </a:rPr>
              <a:t>owner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record</a:t>
            </a:r>
            <a:endParaRPr sz="1200">
              <a:latin typeface="Lucida Sans" panose="020B0602030504020204" pitchFamily="34" charset="77"/>
              <a:cs typeface="Arial Black"/>
            </a:endParaRPr>
          </a:p>
        </p:txBody>
      </p:sp>
      <p:sp>
        <p:nvSpPr>
          <p:cNvPr id="4" name="object 4"/>
          <p:cNvSpPr/>
          <p:nvPr/>
        </p:nvSpPr>
        <p:spPr>
          <a:xfrm>
            <a:off x="593407" y="526033"/>
            <a:ext cx="1720214" cy="549275"/>
          </a:xfrm>
          <a:prstGeom prst="rect">
            <a:avLst/>
          </a:prstGeom>
          <a:blipFill>
            <a:blip r:embed="rId2" cstate="print"/>
            <a:stretch>
              <a:fillRect/>
            </a:stretch>
          </a:blipFill>
        </p:spPr>
        <p:txBody>
          <a:bodyPr wrap="square" lIns="0" tIns="0" rIns="0" bIns="0" rtlCol="0"/>
          <a:lstStyle/>
          <a:p>
            <a:endParaRPr/>
          </a:p>
        </p:txBody>
      </p:sp>
      <p:sp>
        <p:nvSpPr>
          <p:cNvPr id="5" name="object 5"/>
          <p:cNvSpPr/>
          <p:nvPr/>
        </p:nvSpPr>
        <p:spPr>
          <a:xfrm>
            <a:off x="2159254" y="526033"/>
            <a:ext cx="467994" cy="549275"/>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2393314" y="526033"/>
            <a:ext cx="2150617" cy="549275"/>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580707" y="1054417"/>
            <a:ext cx="1748789" cy="197490"/>
          </a:xfrm>
          <a:prstGeom prst="rect">
            <a:avLst/>
          </a:prstGeom>
        </p:spPr>
        <p:txBody>
          <a:bodyPr vert="horz" wrap="square" lIns="0" tIns="12700" rIns="0" bIns="0" rtlCol="0">
            <a:spAutoFit/>
          </a:bodyPr>
          <a:lstStyle/>
          <a:p>
            <a:pPr marL="12700">
              <a:lnSpc>
                <a:spcPct val="100000"/>
              </a:lnSpc>
              <a:spcBef>
                <a:spcPts val="100"/>
              </a:spcBef>
            </a:pPr>
            <a:r>
              <a:rPr sz="1200" spc="-80" dirty="0">
                <a:latin typeface="Lucida Sans" panose="020B0602030504020204" pitchFamily="34" charset="77"/>
                <a:cs typeface="Arial Black"/>
              </a:rPr>
              <a:t>Who</a:t>
            </a:r>
            <a:r>
              <a:rPr sz="1200" spc="-295" dirty="0">
                <a:latin typeface="Lucida Sans" panose="020B0602030504020204" pitchFamily="34" charset="77"/>
                <a:cs typeface="Arial Black"/>
              </a:rPr>
              <a:t> </a:t>
            </a:r>
            <a:r>
              <a:rPr sz="1200" spc="-130" dirty="0">
                <a:latin typeface="Lucida Sans" panose="020B0602030504020204" pitchFamily="34" charset="77"/>
                <a:cs typeface="Arial Black"/>
              </a:rPr>
              <a:t>owns </a:t>
            </a:r>
            <a:r>
              <a:rPr sz="1200" spc="-135" dirty="0">
                <a:latin typeface="Lucida Sans" panose="020B0602030504020204" pitchFamily="34" charset="77"/>
                <a:cs typeface="Arial Black"/>
              </a:rPr>
              <a:t>which </a:t>
            </a:r>
            <a:r>
              <a:rPr sz="1200" spc="-140" dirty="0">
                <a:latin typeface="Lucida Sans" panose="020B0602030504020204" pitchFamily="34" charset="77"/>
                <a:cs typeface="Arial Black"/>
              </a:rPr>
              <a:t>record?</a:t>
            </a:r>
            <a:endParaRPr sz="1200">
              <a:latin typeface="Lucida Sans" panose="020B0602030504020204" pitchFamily="34" charset="77"/>
              <a:cs typeface="Arial Black"/>
            </a:endParaRPr>
          </a:p>
        </p:txBody>
      </p:sp>
      <p:sp>
        <p:nvSpPr>
          <p:cNvPr id="8" name="object 8"/>
          <p:cNvSpPr/>
          <p:nvPr/>
        </p:nvSpPr>
        <p:spPr>
          <a:xfrm>
            <a:off x="1503680" y="1889760"/>
            <a:ext cx="518159" cy="528320"/>
          </a:xfrm>
          <a:custGeom>
            <a:avLst/>
            <a:gdLst/>
            <a:ahLst/>
            <a:cxnLst/>
            <a:rect l="l" t="t" r="r" b="b"/>
            <a:pathLst>
              <a:path w="518160" h="528319">
                <a:moveTo>
                  <a:pt x="272414" y="0"/>
                </a:moveTo>
                <a:lnTo>
                  <a:pt x="245744" y="0"/>
                </a:lnTo>
                <a:lnTo>
                  <a:pt x="233044" y="1650"/>
                </a:lnTo>
                <a:lnTo>
                  <a:pt x="219709" y="4063"/>
                </a:lnTo>
                <a:lnTo>
                  <a:pt x="206375" y="5587"/>
                </a:lnTo>
                <a:lnTo>
                  <a:pt x="158242" y="20827"/>
                </a:lnTo>
                <a:lnTo>
                  <a:pt x="114934" y="45719"/>
                </a:lnTo>
                <a:lnTo>
                  <a:pt x="76326" y="77850"/>
                </a:lnTo>
                <a:lnTo>
                  <a:pt x="44831" y="117220"/>
                </a:lnTo>
                <a:lnTo>
                  <a:pt x="20446" y="162178"/>
                </a:lnTo>
                <a:lnTo>
                  <a:pt x="8635" y="199136"/>
                </a:lnTo>
                <a:lnTo>
                  <a:pt x="5460" y="211200"/>
                </a:lnTo>
                <a:lnTo>
                  <a:pt x="3175" y="224027"/>
                </a:lnTo>
                <a:lnTo>
                  <a:pt x="1523" y="237616"/>
                </a:lnTo>
                <a:lnTo>
                  <a:pt x="0" y="250570"/>
                </a:lnTo>
                <a:lnTo>
                  <a:pt x="0" y="277749"/>
                </a:lnTo>
                <a:lnTo>
                  <a:pt x="5460" y="318007"/>
                </a:lnTo>
                <a:lnTo>
                  <a:pt x="20446" y="366902"/>
                </a:lnTo>
                <a:lnTo>
                  <a:pt x="44831" y="411861"/>
                </a:lnTo>
                <a:lnTo>
                  <a:pt x="76326" y="451230"/>
                </a:lnTo>
                <a:lnTo>
                  <a:pt x="114934" y="484124"/>
                </a:lnTo>
                <a:lnTo>
                  <a:pt x="158242" y="507491"/>
                </a:lnTo>
                <a:lnTo>
                  <a:pt x="182752" y="516254"/>
                </a:lnTo>
                <a:lnTo>
                  <a:pt x="193675" y="520318"/>
                </a:lnTo>
                <a:lnTo>
                  <a:pt x="206375" y="522731"/>
                </a:lnTo>
                <a:lnTo>
                  <a:pt x="219709" y="525906"/>
                </a:lnTo>
                <a:lnTo>
                  <a:pt x="233044" y="526668"/>
                </a:lnTo>
                <a:lnTo>
                  <a:pt x="245744" y="528319"/>
                </a:lnTo>
                <a:lnTo>
                  <a:pt x="272414" y="528319"/>
                </a:lnTo>
                <a:lnTo>
                  <a:pt x="285876" y="526668"/>
                </a:lnTo>
                <a:lnTo>
                  <a:pt x="298450" y="525906"/>
                </a:lnTo>
                <a:lnTo>
                  <a:pt x="311784" y="522731"/>
                </a:lnTo>
                <a:lnTo>
                  <a:pt x="324484" y="520318"/>
                </a:lnTo>
                <a:lnTo>
                  <a:pt x="335406" y="516254"/>
                </a:lnTo>
                <a:lnTo>
                  <a:pt x="359918" y="507491"/>
                </a:lnTo>
                <a:lnTo>
                  <a:pt x="380733" y="497839"/>
                </a:lnTo>
                <a:lnTo>
                  <a:pt x="259842" y="497839"/>
                </a:lnTo>
                <a:lnTo>
                  <a:pt x="235457" y="496950"/>
                </a:lnTo>
                <a:lnTo>
                  <a:pt x="190626" y="488188"/>
                </a:lnTo>
                <a:lnTo>
                  <a:pt x="149606" y="469645"/>
                </a:lnTo>
                <a:lnTo>
                  <a:pt x="113410" y="444753"/>
                </a:lnTo>
                <a:lnTo>
                  <a:pt x="81914" y="413512"/>
                </a:lnTo>
                <a:lnTo>
                  <a:pt x="57531" y="375792"/>
                </a:lnTo>
                <a:lnTo>
                  <a:pt x="40131" y="334010"/>
                </a:lnTo>
                <a:lnTo>
                  <a:pt x="30733" y="288289"/>
                </a:lnTo>
                <a:lnTo>
                  <a:pt x="29971" y="264922"/>
                </a:lnTo>
                <a:lnTo>
                  <a:pt x="30733" y="240918"/>
                </a:lnTo>
                <a:lnTo>
                  <a:pt x="40131" y="194310"/>
                </a:lnTo>
                <a:lnTo>
                  <a:pt x="57531" y="152526"/>
                </a:lnTo>
                <a:lnTo>
                  <a:pt x="81914" y="115569"/>
                </a:lnTo>
                <a:lnTo>
                  <a:pt x="113410" y="84327"/>
                </a:lnTo>
                <a:lnTo>
                  <a:pt x="149606" y="58674"/>
                </a:lnTo>
                <a:lnTo>
                  <a:pt x="190626" y="41782"/>
                </a:lnTo>
                <a:lnTo>
                  <a:pt x="235457" y="31368"/>
                </a:lnTo>
                <a:lnTo>
                  <a:pt x="259842" y="30479"/>
                </a:lnTo>
                <a:lnTo>
                  <a:pt x="378104" y="30479"/>
                </a:lnTo>
                <a:lnTo>
                  <a:pt x="359918" y="20827"/>
                </a:lnTo>
                <a:lnTo>
                  <a:pt x="335406" y="12064"/>
                </a:lnTo>
                <a:lnTo>
                  <a:pt x="324484" y="8889"/>
                </a:lnTo>
                <a:lnTo>
                  <a:pt x="311784" y="5587"/>
                </a:lnTo>
                <a:lnTo>
                  <a:pt x="298450" y="4063"/>
                </a:lnTo>
                <a:lnTo>
                  <a:pt x="285876" y="1650"/>
                </a:lnTo>
                <a:lnTo>
                  <a:pt x="272414" y="0"/>
                </a:lnTo>
                <a:close/>
              </a:path>
              <a:path w="518160" h="528319">
                <a:moveTo>
                  <a:pt x="378104" y="30479"/>
                </a:moveTo>
                <a:lnTo>
                  <a:pt x="259842" y="30479"/>
                </a:lnTo>
                <a:lnTo>
                  <a:pt x="282701" y="31368"/>
                </a:lnTo>
                <a:lnTo>
                  <a:pt x="304800" y="34543"/>
                </a:lnTo>
                <a:lnTo>
                  <a:pt x="348869" y="49022"/>
                </a:lnTo>
                <a:lnTo>
                  <a:pt x="387476" y="70612"/>
                </a:lnTo>
                <a:lnTo>
                  <a:pt x="421258" y="99567"/>
                </a:lnTo>
                <a:lnTo>
                  <a:pt x="448818" y="134112"/>
                </a:lnTo>
                <a:lnTo>
                  <a:pt x="470153" y="173481"/>
                </a:lnTo>
                <a:lnTo>
                  <a:pt x="484250" y="217550"/>
                </a:lnTo>
                <a:lnTo>
                  <a:pt x="488188" y="264922"/>
                </a:lnTo>
                <a:lnTo>
                  <a:pt x="487425" y="288289"/>
                </a:lnTo>
                <a:lnTo>
                  <a:pt x="478789" y="334010"/>
                </a:lnTo>
                <a:lnTo>
                  <a:pt x="460628" y="375792"/>
                </a:lnTo>
                <a:lnTo>
                  <a:pt x="436244" y="413512"/>
                </a:lnTo>
                <a:lnTo>
                  <a:pt x="404749" y="444753"/>
                </a:lnTo>
                <a:lnTo>
                  <a:pt x="368553" y="469645"/>
                </a:lnTo>
                <a:lnTo>
                  <a:pt x="327532" y="488188"/>
                </a:lnTo>
                <a:lnTo>
                  <a:pt x="282701" y="496950"/>
                </a:lnTo>
                <a:lnTo>
                  <a:pt x="259842" y="497839"/>
                </a:lnTo>
                <a:lnTo>
                  <a:pt x="380733" y="497839"/>
                </a:lnTo>
                <a:lnTo>
                  <a:pt x="423671" y="468884"/>
                </a:lnTo>
                <a:lnTo>
                  <a:pt x="458343" y="431926"/>
                </a:lnTo>
                <a:lnTo>
                  <a:pt x="487425" y="390270"/>
                </a:lnTo>
                <a:lnTo>
                  <a:pt x="506349" y="342900"/>
                </a:lnTo>
                <a:lnTo>
                  <a:pt x="514984" y="305053"/>
                </a:lnTo>
                <a:lnTo>
                  <a:pt x="518159" y="277749"/>
                </a:lnTo>
                <a:lnTo>
                  <a:pt x="518159" y="250570"/>
                </a:lnTo>
                <a:lnTo>
                  <a:pt x="512699" y="211200"/>
                </a:lnTo>
                <a:lnTo>
                  <a:pt x="497713" y="162178"/>
                </a:lnTo>
                <a:lnTo>
                  <a:pt x="473328" y="117220"/>
                </a:lnTo>
                <a:lnTo>
                  <a:pt x="442594" y="77850"/>
                </a:lnTo>
                <a:lnTo>
                  <a:pt x="403225" y="45719"/>
                </a:lnTo>
                <a:lnTo>
                  <a:pt x="382650" y="32892"/>
                </a:lnTo>
                <a:lnTo>
                  <a:pt x="378104" y="30479"/>
                </a:lnTo>
                <a:close/>
              </a:path>
            </a:pathLst>
          </a:custGeom>
          <a:solidFill>
            <a:srgbClr val="FCD200"/>
          </a:solidFill>
        </p:spPr>
        <p:txBody>
          <a:bodyPr wrap="square" lIns="0" tIns="0" rIns="0" bIns="0" rtlCol="0"/>
          <a:lstStyle/>
          <a:p>
            <a:endParaRPr/>
          </a:p>
        </p:txBody>
      </p:sp>
      <p:sp>
        <p:nvSpPr>
          <p:cNvPr id="9" name="object 9"/>
          <p:cNvSpPr/>
          <p:nvPr/>
        </p:nvSpPr>
        <p:spPr>
          <a:xfrm>
            <a:off x="1635760" y="2001520"/>
            <a:ext cx="254000" cy="2540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6461759" y="2082800"/>
            <a:ext cx="2722880" cy="67056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6456679" y="2077720"/>
            <a:ext cx="2733040" cy="680720"/>
          </a:xfrm>
          <a:custGeom>
            <a:avLst/>
            <a:gdLst/>
            <a:ahLst/>
            <a:cxnLst/>
            <a:rect l="l" t="t" r="r" b="b"/>
            <a:pathLst>
              <a:path w="2733040" h="680719">
                <a:moveTo>
                  <a:pt x="0" y="680720"/>
                </a:moveTo>
                <a:lnTo>
                  <a:pt x="2733039" y="680720"/>
                </a:lnTo>
                <a:lnTo>
                  <a:pt x="2733039" y="0"/>
                </a:lnTo>
                <a:lnTo>
                  <a:pt x="0" y="0"/>
                </a:lnTo>
                <a:lnTo>
                  <a:pt x="0" y="680720"/>
                </a:lnTo>
                <a:close/>
              </a:path>
            </a:pathLst>
          </a:custGeom>
          <a:ln w="10160">
            <a:solidFill>
              <a:srgbClr val="787878"/>
            </a:solidFill>
          </a:ln>
        </p:spPr>
        <p:txBody>
          <a:bodyPr wrap="square" lIns="0" tIns="0" rIns="0" bIns="0" rtlCol="0"/>
          <a:lstStyle/>
          <a:p>
            <a:endParaRPr/>
          </a:p>
        </p:txBody>
      </p:sp>
      <p:sp>
        <p:nvSpPr>
          <p:cNvPr id="12" name="object 12"/>
          <p:cNvSpPr/>
          <p:nvPr/>
        </p:nvSpPr>
        <p:spPr>
          <a:xfrm>
            <a:off x="8615680" y="2306320"/>
            <a:ext cx="416559" cy="416559"/>
          </a:xfrm>
          <a:custGeom>
            <a:avLst/>
            <a:gdLst/>
            <a:ahLst/>
            <a:cxnLst/>
            <a:rect l="l" t="t" r="r" b="b"/>
            <a:pathLst>
              <a:path w="416559" h="416560">
                <a:moveTo>
                  <a:pt x="0" y="208279"/>
                </a:moveTo>
                <a:lnTo>
                  <a:pt x="5499" y="160513"/>
                </a:lnTo>
                <a:lnTo>
                  <a:pt x="21164" y="116669"/>
                </a:lnTo>
                <a:lnTo>
                  <a:pt x="45746" y="77997"/>
                </a:lnTo>
                <a:lnTo>
                  <a:pt x="77997" y="45746"/>
                </a:lnTo>
                <a:lnTo>
                  <a:pt x="116669" y="21164"/>
                </a:lnTo>
                <a:lnTo>
                  <a:pt x="160513" y="5499"/>
                </a:lnTo>
                <a:lnTo>
                  <a:pt x="208279" y="0"/>
                </a:lnTo>
                <a:lnTo>
                  <a:pt x="256046" y="5499"/>
                </a:lnTo>
                <a:lnTo>
                  <a:pt x="299890" y="21164"/>
                </a:lnTo>
                <a:lnTo>
                  <a:pt x="338562" y="45746"/>
                </a:lnTo>
                <a:lnTo>
                  <a:pt x="370813" y="77997"/>
                </a:lnTo>
                <a:lnTo>
                  <a:pt x="395395" y="116669"/>
                </a:lnTo>
                <a:lnTo>
                  <a:pt x="411060" y="160513"/>
                </a:lnTo>
                <a:lnTo>
                  <a:pt x="416560" y="208279"/>
                </a:lnTo>
                <a:lnTo>
                  <a:pt x="411060" y="256046"/>
                </a:lnTo>
                <a:lnTo>
                  <a:pt x="395395" y="299890"/>
                </a:lnTo>
                <a:lnTo>
                  <a:pt x="370813" y="338562"/>
                </a:lnTo>
                <a:lnTo>
                  <a:pt x="338562" y="370813"/>
                </a:lnTo>
                <a:lnTo>
                  <a:pt x="299890" y="395395"/>
                </a:lnTo>
                <a:lnTo>
                  <a:pt x="256046" y="411060"/>
                </a:lnTo>
                <a:lnTo>
                  <a:pt x="208279" y="416559"/>
                </a:lnTo>
                <a:lnTo>
                  <a:pt x="160513" y="411060"/>
                </a:lnTo>
                <a:lnTo>
                  <a:pt x="116669" y="395395"/>
                </a:lnTo>
                <a:lnTo>
                  <a:pt x="77997" y="370813"/>
                </a:lnTo>
                <a:lnTo>
                  <a:pt x="45746" y="338562"/>
                </a:lnTo>
                <a:lnTo>
                  <a:pt x="21164" y="299890"/>
                </a:lnTo>
                <a:lnTo>
                  <a:pt x="5499" y="256046"/>
                </a:lnTo>
                <a:lnTo>
                  <a:pt x="0" y="208279"/>
                </a:lnTo>
                <a:close/>
              </a:path>
            </a:pathLst>
          </a:custGeom>
          <a:ln w="40640">
            <a:solidFill>
              <a:srgbClr val="FCD200"/>
            </a:solidFill>
          </a:ln>
        </p:spPr>
        <p:txBody>
          <a:bodyPr wrap="square" lIns="0" tIns="0" rIns="0" bIns="0" rtlCol="0"/>
          <a:lstStyle/>
          <a:p>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421996" y="1508760"/>
            <a:ext cx="894080" cy="3403600"/>
          </a:xfrm>
          <a:custGeom>
            <a:avLst/>
            <a:gdLst/>
            <a:ahLst/>
            <a:cxnLst/>
            <a:rect l="l" t="t" r="r" b="b"/>
            <a:pathLst>
              <a:path w="894079" h="3403600">
                <a:moveTo>
                  <a:pt x="1788" y="3403600"/>
                </a:moveTo>
                <a:lnTo>
                  <a:pt x="6741" y="2881629"/>
                </a:lnTo>
                <a:lnTo>
                  <a:pt x="0" y="2881248"/>
                </a:lnTo>
                <a:lnTo>
                  <a:pt x="9715" y="2880867"/>
                </a:lnTo>
                <a:lnTo>
                  <a:pt x="69296" y="2880102"/>
                </a:lnTo>
                <a:lnTo>
                  <a:pt x="114553" y="2879717"/>
                </a:lnTo>
                <a:lnTo>
                  <a:pt x="167047" y="2879331"/>
                </a:lnTo>
                <a:lnTo>
                  <a:pt x="224475" y="2878943"/>
                </a:lnTo>
                <a:lnTo>
                  <a:pt x="284531" y="2878552"/>
                </a:lnTo>
                <a:lnTo>
                  <a:pt x="344910" y="2878158"/>
                </a:lnTo>
                <a:lnTo>
                  <a:pt x="403309" y="2877762"/>
                </a:lnTo>
                <a:lnTo>
                  <a:pt x="457421" y="2877362"/>
                </a:lnTo>
                <a:lnTo>
                  <a:pt x="504943" y="2876958"/>
                </a:lnTo>
                <a:lnTo>
                  <a:pt x="543570" y="2876550"/>
                </a:lnTo>
                <a:lnTo>
                  <a:pt x="545434" y="2838454"/>
                </a:lnTo>
                <a:lnTo>
                  <a:pt x="546512" y="2790344"/>
                </a:lnTo>
                <a:lnTo>
                  <a:pt x="547470" y="2725843"/>
                </a:lnTo>
                <a:lnTo>
                  <a:pt x="548317" y="2646480"/>
                </a:lnTo>
                <a:lnTo>
                  <a:pt x="548702" y="2601702"/>
                </a:lnTo>
                <a:lnTo>
                  <a:pt x="549063" y="2553781"/>
                </a:lnTo>
                <a:lnTo>
                  <a:pt x="549402" y="2502907"/>
                </a:lnTo>
                <a:lnTo>
                  <a:pt x="549720" y="2449272"/>
                </a:lnTo>
                <a:lnTo>
                  <a:pt x="550017" y="2393066"/>
                </a:lnTo>
                <a:lnTo>
                  <a:pt x="550296" y="2334480"/>
                </a:lnTo>
                <a:lnTo>
                  <a:pt x="550557" y="2273705"/>
                </a:lnTo>
                <a:lnTo>
                  <a:pt x="550802" y="2210932"/>
                </a:lnTo>
                <a:lnTo>
                  <a:pt x="551031" y="2146352"/>
                </a:lnTo>
                <a:lnTo>
                  <a:pt x="551247" y="2080155"/>
                </a:lnTo>
                <a:lnTo>
                  <a:pt x="551450" y="2012533"/>
                </a:lnTo>
                <a:lnTo>
                  <a:pt x="551642" y="1943676"/>
                </a:lnTo>
                <a:lnTo>
                  <a:pt x="551824" y="1873775"/>
                </a:lnTo>
                <a:lnTo>
                  <a:pt x="551997" y="1803020"/>
                </a:lnTo>
                <a:lnTo>
                  <a:pt x="552163" y="1731604"/>
                </a:lnTo>
                <a:lnTo>
                  <a:pt x="552322" y="1659716"/>
                </a:lnTo>
                <a:lnTo>
                  <a:pt x="552476" y="1587547"/>
                </a:lnTo>
                <a:lnTo>
                  <a:pt x="552626" y="1515289"/>
                </a:lnTo>
                <a:lnTo>
                  <a:pt x="552774" y="1443131"/>
                </a:lnTo>
                <a:lnTo>
                  <a:pt x="552921" y="1371266"/>
                </a:lnTo>
                <a:lnTo>
                  <a:pt x="553067" y="1299884"/>
                </a:lnTo>
                <a:lnTo>
                  <a:pt x="553215" y="1229175"/>
                </a:lnTo>
                <a:lnTo>
                  <a:pt x="553365" y="1159330"/>
                </a:lnTo>
                <a:lnTo>
                  <a:pt x="553519" y="1090541"/>
                </a:lnTo>
                <a:lnTo>
                  <a:pt x="553677" y="1022998"/>
                </a:lnTo>
                <a:lnTo>
                  <a:pt x="553842" y="956892"/>
                </a:lnTo>
                <a:lnTo>
                  <a:pt x="554015" y="892413"/>
                </a:lnTo>
                <a:lnTo>
                  <a:pt x="554196" y="829754"/>
                </a:lnTo>
                <a:lnTo>
                  <a:pt x="554387" y="769104"/>
                </a:lnTo>
                <a:lnTo>
                  <a:pt x="554589" y="710654"/>
                </a:lnTo>
                <a:lnTo>
                  <a:pt x="554804" y="654595"/>
                </a:lnTo>
                <a:lnTo>
                  <a:pt x="555033" y="601119"/>
                </a:lnTo>
                <a:lnTo>
                  <a:pt x="555276" y="550415"/>
                </a:lnTo>
                <a:lnTo>
                  <a:pt x="555536" y="502675"/>
                </a:lnTo>
                <a:lnTo>
                  <a:pt x="555813" y="458089"/>
                </a:lnTo>
                <a:lnTo>
                  <a:pt x="556109" y="416849"/>
                </a:lnTo>
                <a:lnTo>
                  <a:pt x="556762" y="345169"/>
                </a:lnTo>
                <a:lnTo>
                  <a:pt x="557505" y="289160"/>
                </a:lnTo>
                <a:lnTo>
                  <a:pt x="558348" y="250349"/>
                </a:lnTo>
                <a:lnTo>
                  <a:pt x="558810" y="237870"/>
                </a:lnTo>
                <a:lnTo>
                  <a:pt x="631136" y="238461"/>
                </a:lnTo>
                <a:lnTo>
                  <a:pt x="689178" y="238909"/>
                </a:lnTo>
                <a:lnTo>
                  <a:pt x="736518" y="239353"/>
                </a:lnTo>
                <a:lnTo>
                  <a:pt x="776741" y="239931"/>
                </a:lnTo>
                <a:lnTo>
                  <a:pt x="850165" y="242036"/>
                </a:lnTo>
                <a:lnTo>
                  <a:pt x="890534" y="243839"/>
                </a:lnTo>
                <a:lnTo>
                  <a:pt x="893963" y="0"/>
                </a:lnTo>
              </a:path>
            </a:pathLst>
          </a:custGeom>
          <a:ln w="10160">
            <a:solidFill>
              <a:srgbClr val="787878"/>
            </a:solidFill>
            <a:prstDash val="dot"/>
          </a:ln>
        </p:spPr>
        <p:txBody>
          <a:bodyPr wrap="square" lIns="0" tIns="0" rIns="0" bIns="0" rtlCol="0"/>
          <a:lstStyle/>
          <a:p>
            <a:endParaRPr/>
          </a:p>
        </p:txBody>
      </p:sp>
      <p:sp>
        <p:nvSpPr>
          <p:cNvPr id="3" name="object 3"/>
          <p:cNvSpPr/>
          <p:nvPr/>
        </p:nvSpPr>
        <p:spPr>
          <a:xfrm>
            <a:off x="792480" y="3570849"/>
            <a:ext cx="5313680" cy="257595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787400" y="3540759"/>
            <a:ext cx="5323840" cy="2611120"/>
          </a:xfrm>
          <a:custGeom>
            <a:avLst/>
            <a:gdLst/>
            <a:ahLst/>
            <a:cxnLst/>
            <a:rect l="l" t="t" r="r" b="b"/>
            <a:pathLst>
              <a:path w="5323840" h="2611120">
                <a:moveTo>
                  <a:pt x="0" y="2611120"/>
                </a:moveTo>
                <a:lnTo>
                  <a:pt x="5323840" y="2611120"/>
                </a:lnTo>
                <a:lnTo>
                  <a:pt x="5323840" y="0"/>
                </a:lnTo>
                <a:lnTo>
                  <a:pt x="0" y="0"/>
                </a:lnTo>
                <a:lnTo>
                  <a:pt x="0" y="2611120"/>
                </a:lnTo>
                <a:close/>
              </a:path>
            </a:pathLst>
          </a:custGeom>
          <a:ln w="10160">
            <a:solidFill>
              <a:srgbClr val="787878"/>
            </a:solidFill>
          </a:ln>
        </p:spPr>
        <p:txBody>
          <a:bodyPr wrap="square" lIns="0" tIns="0" rIns="0" bIns="0" rtlCol="0"/>
          <a:lstStyle/>
          <a:p>
            <a:endParaRPr/>
          </a:p>
        </p:txBody>
      </p:sp>
      <p:sp>
        <p:nvSpPr>
          <p:cNvPr id="5" name="object 5"/>
          <p:cNvSpPr/>
          <p:nvPr/>
        </p:nvSpPr>
        <p:spPr>
          <a:xfrm>
            <a:off x="4612640" y="4348479"/>
            <a:ext cx="1391920" cy="264160"/>
          </a:xfrm>
          <a:custGeom>
            <a:avLst/>
            <a:gdLst/>
            <a:ahLst/>
            <a:cxnLst/>
            <a:rect l="l" t="t" r="r" b="b"/>
            <a:pathLst>
              <a:path w="1391920" h="264160">
                <a:moveTo>
                  <a:pt x="0" y="264160"/>
                </a:moveTo>
                <a:lnTo>
                  <a:pt x="1391919" y="264160"/>
                </a:lnTo>
                <a:lnTo>
                  <a:pt x="1391919" y="0"/>
                </a:lnTo>
                <a:lnTo>
                  <a:pt x="0" y="0"/>
                </a:lnTo>
                <a:lnTo>
                  <a:pt x="0" y="264160"/>
                </a:lnTo>
                <a:close/>
              </a:path>
            </a:pathLst>
          </a:custGeom>
          <a:ln w="20320">
            <a:solidFill>
              <a:srgbClr val="FCD200"/>
            </a:solidFill>
          </a:ln>
        </p:spPr>
        <p:txBody>
          <a:bodyPr wrap="square" lIns="0" tIns="0" rIns="0" bIns="0" rtlCol="0"/>
          <a:lstStyle/>
          <a:p>
            <a:endParaRPr/>
          </a:p>
        </p:txBody>
      </p:sp>
      <p:sp>
        <p:nvSpPr>
          <p:cNvPr id="6" name="object 6"/>
          <p:cNvSpPr/>
          <p:nvPr/>
        </p:nvSpPr>
        <p:spPr>
          <a:xfrm>
            <a:off x="593407" y="526033"/>
            <a:ext cx="1061466" cy="549275"/>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477899" y="526033"/>
            <a:ext cx="1366647" cy="549275"/>
          </a:xfrm>
          <a:prstGeom prst="rect">
            <a:avLst/>
          </a:prstGeom>
          <a:blipFill>
            <a:blip r:embed="rId4" cstate="print"/>
            <a:stretch>
              <a:fillRect/>
            </a:stretch>
          </a:blipFill>
        </p:spPr>
        <p:txBody>
          <a:bodyPr wrap="square" lIns="0" tIns="0" rIns="0" bIns="0" rtlCol="0"/>
          <a:lstStyle/>
          <a:p>
            <a:endParaRPr/>
          </a:p>
        </p:txBody>
      </p:sp>
      <p:sp>
        <p:nvSpPr>
          <p:cNvPr id="8" name="object 8"/>
          <p:cNvSpPr txBox="1"/>
          <p:nvPr/>
        </p:nvSpPr>
        <p:spPr>
          <a:xfrm>
            <a:off x="580707" y="1054417"/>
            <a:ext cx="2701290" cy="197490"/>
          </a:xfrm>
          <a:prstGeom prst="rect">
            <a:avLst/>
          </a:prstGeom>
        </p:spPr>
        <p:txBody>
          <a:bodyPr vert="horz" wrap="square" lIns="0" tIns="12700" rIns="0" bIns="0" rtlCol="0">
            <a:spAutoFit/>
          </a:bodyPr>
          <a:lstStyle/>
          <a:p>
            <a:pPr marL="12700">
              <a:lnSpc>
                <a:spcPct val="100000"/>
              </a:lnSpc>
              <a:spcBef>
                <a:spcPts val="100"/>
              </a:spcBef>
            </a:pPr>
            <a:r>
              <a:rPr sz="1200" spc="-125" dirty="0">
                <a:latin typeface="Lucida Sans" panose="020B0602030504020204" pitchFamily="34" charset="77"/>
                <a:cs typeface="Arial Black"/>
              </a:rPr>
              <a:t>Learn</a:t>
            </a:r>
            <a:r>
              <a:rPr sz="1200" spc="-175" dirty="0">
                <a:latin typeface="Lucida Sans" panose="020B0602030504020204" pitchFamily="34" charset="77"/>
                <a:cs typeface="Arial Black"/>
              </a:rPr>
              <a:t> </a:t>
            </a:r>
            <a:r>
              <a:rPr sz="1200" spc="-125" dirty="0">
                <a:latin typeface="Lucida Sans" panose="020B0602030504020204" pitchFamily="34" charset="77"/>
                <a:cs typeface="Arial Black"/>
              </a:rPr>
              <a:t>how</a:t>
            </a:r>
            <a:r>
              <a:rPr sz="1200" spc="-135" dirty="0">
                <a:latin typeface="Lucida Sans" panose="020B0602030504020204" pitchFamily="34" charset="77"/>
                <a:cs typeface="Arial Black"/>
              </a:rPr>
              <a:t> </a:t>
            </a:r>
            <a:r>
              <a:rPr sz="1200" spc="-105" dirty="0">
                <a:latin typeface="Lucida Sans" panose="020B0602030504020204" pitchFamily="34" charset="77"/>
                <a:cs typeface="Arial Black"/>
              </a:rPr>
              <a:t>to</a:t>
            </a:r>
            <a:r>
              <a:rPr sz="1200" spc="-170" dirty="0">
                <a:latin typeface="Lucida Sans" panose="020B0602030504020204" pitchFamily="34" charset="77"/>
                <a:cs typeface="Arial Black"/>
              </a:rPr>
              <a:t> </a:t>
            </a:r>
            <a:r>
              <a:rPr sz="1200" spc="-150" dirty="0">
                <a:latin typeface="Lucida Sans" panose="020B0602030504020204" pitchFamily="34" charset="77"/>
                <a:cs typeface="Arial Black"/>
              </a:rPr>
              <a:t>create</a:t>
            </a:r>
            <a:r>
              <a:rPr sz="1200" spc="-195" dirty="0">
                <a:latin typeface="Lucida Sans" panose="020B0602030504020204" pitchFamily="34" charset="77"/>
                <a:cs typeface="Arial Black"/>
              </a:rPr>
              <a:t> </a:t>
            </a:r>
            <a:r>
              <a:rPr sz="1200" spc="-80" dirty="0">
                <a:latin typeface="Lucida Sans" panose="020B0602030504020204" pitchFamily="34" charset="77"/>
                <a:cs typeface="Arial Black"/>
              </a:rPr>
              <a:t>your</a:t>
            </a:r>
            <a:r>
              <a:rPr sz="1200" spc="-175" dirty="0">
                <a:latin typeface="Lucida Sans" panose="020B0602030504020204" pitchFamily="34" charset="77"/>
                <a:cs typeface="Arial Black"/>
              </a:rPr>
              <a:t> </a:t>
            </a:r>
            <a:r>
              <a:rPr sz="1200" spc="-135" dirty="0">
                <a:latin typeface="Lucida Sans" panose="020B0602030504020204" pitchFamily="34" charset="77"/>
                <a:cs typeface="Arial Black"/>
              </a:rPr>
              <a:t>own</a:t>
            </a:r>
            <a:r>
              <a:rPr sz="1200" spc="-185" dirty="0">
                <a:latin typeface="Lucida Sans" panose="020B0602030504020204" pitchFamily="34" charset="77"/>
                <a:cs typeface="Arial Black"/>
              </a:rPr>
              <a:t> </a:t>
            </a:r>
            <a:r>
              <a:rPr sz="1200" spc="-135" dirty="0">
                <a:latin typeface="Lucida Sans" panose="020B0602030504020204" pitchFamily="34" charset="77"/>
                <a:cs typeface="Arial Black"/>
              </a:rPr>
              <a:t>list</a:t>
            </a:r>
            <a:r>
              <a:rPr sz="1200" spc="-185" dirty="0">
                <a:latin typeface="Lucida Sans" panose="020B0602030504020204" pitchFamily="34" charset="77"/>
                <a:cs typeface="Arial Black"/>
              </a:rPr>
              <a:t> </a:t>
            </a:r>
            <a:r>
              <a:rPr sz="1200" spc="-170" dirty="0">
                <a:latin typeface="Lucida Sans" panose="020B0602030504020204" pitchFamily="34" charset="77"/>
                <a:cs typeface="Arial Black"/>
              </a:rPr>
              <a:t>views</a:t>
            </a:r>
            <a:endParaRPr sz="1200">
              <a:latin typeface="Lucida Sans" panose="020B0602030504020204" pitchFamily="34" charset="77"/>
              <a:cs typeface="Arial Black"/>
            </a:endParaRPr>
          </a:p>
        </p:txBody>
      </p:sp>
      <p:sp>
        <p:nvSpPr>
          <p:cNvPr id="9" name="object 9"/>
          <p:cNvSpPr/>
          <p:nvPr/>
        </p:nvSpPr>
        <p:spPr>
          <a:xfrm>
            <a:off x="6944359" y="1529080"/>
            <a:ext cx="791210" cy="838200"/>
          </a:xfrm>
          <a:custGeom>
            <a:avLst/>
            <a:gdLst/>
            <a:ahLst/>
            <a:cxnLst/>
            <a:rect l="l" t="t" r="r" b="b"/>
            <a:pathLst>
              <a:path w="791209" h="838200">
                <a:moveTo>
                  <a:pt x="790956" y="0"/>
                </a:moveTo>
                <a:lnTo>
                  <a:pt x="790956" y="247650"/>
                </a:lnTo>
                <a:lnTo>
                  <a:pt x="0" y="247650"/>
                </a:lnTo>
                <a:lnTo>
                  <a:pt x="0" y="838073"/>
                </a:lnTo>
              </a:path>
            </a:pathLst>
          </a:custGeom>
          <a:ln w="10160">
            <a:solidFill>
              <a:srgbClr val="787878"/>
            </a:solidFill>
            <a:prstDash val="dot"/>
          </a:ln>
        </p:spPr>
        <p:txBody>
          <a:bodyPr wrap="square" lIns="0" tIns="0" rIns="0" bIns="0" rtlCol="0"/>
          <a:lstStyle/>
          <a:p>
            <a:endParaRPr/>
          </a:p>
        </p:txBody>
      </p:sp>
      <p:sp>
        <p:nvSpPr>
          <p:cNvPr id="10" name="object 10"/>
          <p:cNvSpPr/>
          <p:nvPr/>
        </p:nvSpPr>
        <p:spPr>
          <a:xfrm>
            <a:off x="6629400" y="4902200"/>
            <a:ext cx="1656080" cy="1402080"/>
          </a:xfrm>
          <a:custGeom>
            <a:avLst/>
            <a:gdLst/>
            <a:ahLst/>
            <a:cxnLst/>
            <a:rect l="l" t="t" r="r" b="b"/>
            <a:pathLst>
              <a:path w="1656079" h="1402079">
                <a:moveTo>
                  <a:pt x="0" y="1402080"/>
                </a:moveTo>
                <a:lnTo>
                  <a:pt x="1656079" y="1402080"/>
                </a:lnTo>
                <a:lnTo>
                  <a:pt x="1656079" y="0"/>
                </a:lnTo>
                <a:lnTo>
                  <a:pt x="0" y="0"/>
                </a:lnTo>
                <a:lnTo>
                  <a:pt x="0" y="1402080"/>
                </a:lnTo>
                <a:close/>
              </a:path>
            </a:pathLst>
          </a:custGeom>
          <a:ln w="10160">
            <a:solidFill>
              <a:srgbClr val="787878"/>
            </a:solidFill>
          </a:ln>
        </p:spPr>
        <p:txBody>
          <a:bodyPr wrap="square" lIns="0" tIns="0" rIns="0" bIns="0" rtlCol="0"/>
          <a:lstStyle/>
          <a:p>
            <a:endParaRPr/>
          </a:p>
        </p:txBody>
      </p:sp>
      <p:sp>
        <p:nvSpPr>
          <p:cNvPr id="11" name="object 11"/>
          <p:cNvSpPr/>
          <p:nvPr/>
        </p:nvSpPr>
        <p:spPr>
          <a:xfrm>
            <a:off x="6629400" y="4902200"/>
            <a:ext cx="1656080" cy="1402080"/>
          </a:xfrm>
          <a:custGeom>
            <a:avLst/>
            <a:gdLst/>
            <a:ahLst/>
            <a:cxnLst/>
            <a:rect l="l" t="t" r="r" b="b"/>
            <a:pathLst>
              <a:path w="1656079" h="1402079">
                <a:moveTo>
                  <a:pt x="0" y="1402080"/>
                </a:moveTo>
                <a:lnTo>
                  <a:pt x="1656079" y="1402080"/>
                </a:lnTo>
                <a:lnTo>
                  <a:pt x="1656079" y="0"/>
                </a:lnTo>
                <a:lnTo>
                  <a:pt x="0" y="0"/>
                </a:lnTo>
                <a:lnTo>
                  <a:pt x="0" y="1402080"/>
                </a:lnTo>
                <a:close/>
              </a:path>
            </a:pathLst>
          </a:custGeom>
          <a:solidFill>
            <a:srgbClr val="FFFFFF"/>
          </a:solidFill>
        </p:spPr>
        <p:txBody>
          <a:bodyPr wrap="square" lIns="0" tIns="0" rIns="0" bIns="0" rtlCol="0"/>
          <a:lstStyle/>
          <a:p>
            <a:endParaRPr/>
          </a:p>
        </p:txBody>
      </p:sp>
      <p:sp>
        <p:nvSpPr>
          <p:cNvPr id="12" name="object 12"/>
          <p:cNvSpPr/>
          <p:nvPr/>
        </p:nvSpPr>
        <p:spPr>
          <a:xfrm>
            <a:off x="6629400" y="4902200"/>
            <a:ext cx="1656080" cy="1402080"/>
          </a:xfrm>
          <a:custGeom>
            <a:avLst/>
            <a:gdLst/>
            <a:ahLst/>
            <a:cxnLst/>
            <a:rect l="l" t="t" r="r" b="b"/>
            <a:pathLst>
              <a:path w="1656079" h="1402079">
                <a:moveTo>
                  <a:pt x="0" y="1402080"/>
                </a:moveTo>
                <a:lnTo>
                  <a:pt x="1656079" y="1402080"/>
                </a:lnTo>
                <a:lnTo>
                  <a:pt x="1656079" y="0"/>
                </a:lnTo>
                <a:lnTo>
                  <a:pt x="0" y="0"/>
                </a:lnTo>
                <a:lnTo>
                  <a:pt x="0" y="1402080"/>
                </a:lnTo>
                <a:close/>
              </a:path>
            </a:pathLst>
          </a:custGeom>
          <a:ln w="10160">
            <a:solidFill>
              <a:srgbClr val="787878"/>
            </a:solidFill>
          </a:ln>
        </p:spPr>
        <p:txBody>
          <a:bodyPr wrap="square" lIns="0" tIns="0" rIns="0" bIns="0" rtlCol="0"/>
          <a:lstStyle/>
          <a:p>
            <a:endParaRPr/>
          </a:p>
        </p:txBody>
      </p:sp>
      <p:sp>
        <p:nvSpPr>
          <p:cNvPr id="13" name="object 13"/>
          <p:cNvSpPr txBox="1"/>
          <p:nvPr/>
        </p:nvSpPr>
        <p:spPr>
          <a:xfrm>
            <a:off x="6710933" y="4808190"/>
            <a:ext cx="1408430" cy="1431925"/>
          </a:xfrm>
          <a:prstGeom prst="rect">
            <a:avLst/>
          </a:prstGeom>
        </p:spPr>
        <p:txBody>
          <a:bodyPr vert="horz" wrap="square" lIns="0" tIns="129539" rIns="0" bIns="0" rtlCol="0">
            <a:spAutoFit/>
          </a:bodyPr>
          <a:lstStyle/>
          <a:p>
            <a:pPr marL="419100">
              <a:lnSpc>
                <a:spcPct val="100000"/>
              </a:lnSpc>
              <a:spcBef>
                <a:spcPts val="1019"/>
              </a:spcBef>
            </a:pPr>
            <a:r>
              <a:rPr sz="1450" b="1" spc="-65" dirty="0">
                <a:latin typeface="Lucida Sans"/>
                <a:cs typeface="Lucida Sans"/>
              </a:rPr>
              <a:t>Display</a:t>
            </a:r>
            <a:endParaRPr sz="1450">
              <a:latin typeface="Lucida Sans"/>
              <a:cs typeface="Lucida Sans"/>
            </a:endParaRPr>
          </a:p>
          <a:p>
            <a:pPr marL="246379" indent="-234315">
              <a:lnSpc>
                <a:spcPts val="1230"/>
              </a:lnSpc>
              <a:spcBef>
                <a:spcPts val="665"/>
              </a:spcBef>
              <a:buAutoNum type="arabicPeriod"/>
              <a:tabLst>
                <a:tab pos="246379" algn="l"/>
                <a:tab pos="247015" algn="l"/>
              </a:tabLst>
            </a:pPr>
            <a:r>
              <a:rPr sz="1050" spc="-120" dirty="0">
                <a:latin typeface="Lucida Sans" panose="020B0602030504020204" pitchFamily="34" charset="77"/>
                <a:cs typeface="Arial Black"/>
              </a:rPr>
              <a:t>Display </a:t>
            </a:r>
            <a:r>
              <a:rPr sz="1050" spc="-65" dirty="0">
                <a:latin typeface="Lucida Sans" panose="020B0602030504020204" pitchFamily="34" charset="77"/>
                <a:cs typeface="Arial Black"/>
              </a:rPr>
              <a:t>your </a:t>
            </a:r>
            <a:r>
              <a:rPr sz="1050" spc="-125" dirty="0">
                <a:latin typeface="Lucida Sans" panose="020B0602030504020204" pitchFamily="34" charset="77"/>
                <a:cs typeface="Arial Black"/>
              </a:rPr>
              <a:t>list</a:t>
            </a:r>
            <a:r>
              <a:rPr sz="1050" spc="-135" dirty="0">
                <a:latin typeface="Lucida Sans" panose="020B0602030504020204" pitchFamily="34" charset="77"/>
                <a:cs typeface="Arial Black"/>
              </a:rPr>
              <a:t> </a:t>
            </a:r>
            <a:r>
              <a:rPr sz="1050" spc="-155" dirty="0">
                <a:latin typeface="Lucida Sans" panose="020B0602030504020204" pitchFamily="34" charset="77"/>
                <a:cs typeface="Arial Black"/>
              </a:rPr>
              <a:t>as</a:t>
            </a:r>
            <a:endParaRPr sz="1050">
              <a:latin typeface="Lucida Sans" panose="020B0602030504020204" pitchFamily="34" charset="77"/>
              <a:cs typeface="Arial Black"/>
            </a:endParaRPr>
          </a:p>
          <a:p>
            <a:pPr marL="378460" lvl="1" indent="-142875">
              <a:lnSpc>
                <a:spcPts val="1230"/>
              </a:lnSpc>
              <a:buFont typeface="Arial"/>
              <a:buChar char="•"/>
              <a:tabLst>
                <a:tab pos="379095" algn="l"/>
              </a:tabLst>
            </a:pPr>
            <a:r>
              <a:rPr sz="1050" spc="-125" dirty="0">
                <a:latin typeface="Lucida Sans" panose="020B0602030504020204" pitchFamily="34" charset="77"/>
                <a:cs typeface="Arial Black"/>
              </a:rPr>
              <a:t>Table</a:t>
            </a:r>
            <a:endParaRPr sz="1050">
              <a:latin typeface="Lucida Sans" panose="020B0602030504020204" pitchFamily="34" charset="77"/>
              <a:cs typeface="Arial Black"/>
            </a:endParaRPr>
          </a:p>
          <a:p>
            <a:pPr marL="378460" lvl="1" indent="-142875">
              <a:lnSpc>
                <a:spcPct val="100000"/>
              </a:lnSpc>
              <a:spcBef>
                <a:spcPts val="20"/>
              </a:spcBef>
              <a:buFont typeface="Arial"/>
              <a:buChar char="•"/>
              <a:tabLst>
                <a:tab pos="379095" algn="l"/>
              </a:tabLst>
            </a:pPr>
            <a:r>
              <a:rPr sz="1050" spc="-114" dirty="0">
                <a:latin typeface="Lucida Sans" panose="020B0602030504020204" pitchFamily="34" charset="77"/>
                <a:cs typeface="Arial Black"/>
              </a:rPr>
              <a:t>Kanban</a:t>
            </a:r>
            <a:endParaRPr sz="1050">
              <a:latin typeface="Lucida Sans" panose="020B0602030504020204" pitchFamily="34" charset="77"/>
              <a:cs typeface="Arial Black"/>
            </a:endParaRPr>
          </a:p>
          <a:p>
            <a:pPr marL="246379" marR="26034" indent="-234315">
              <a:lnSpc>
                <a:spcPts val="1120"/>
              </a:lnSpc>
              <a:spcBef>
                <a:spcPts val="660"/>
              </a:spcBef>
              <a:buAutoNum type="arabicPeriod"/>
              <a:tabLst>
                <a:tab pos="246379" algn="l"/>
                <a:tab pos="247015" algn="l"/>
              </a:tabLst>
            </a:pPr>
            <a:r>
              <a:rPr sz="1050" spc="-75" dirty="0">
                <a:latin typeface="Lucida Sans" panose="020B0602030504020204" pitchFamily="34" charset="77"/>
                <a:cs typeface="Arial Black"/>
              </a:rPr>
              <a:t>If you </a:t>
            </a:r>
            <a:r>
              <a:rPr sz="1050" spc="-120" dirty="0">
                <a:latin typeface="Lucida Sans" panose="020B0602030504020204" pitchFamily="34" charset="77"/>
                <a:cs typeface="Arial Black"/>
              </a:rPr>
              <a:t>choose  </a:t>
            </a:r>
            <a:r>
              <a:rPr sz="1050" spc="-114" dirty="0">
                <a:latin typeface="Lucida Sans" panose="020B0602030504020204" pitchFamily="34" charset="77"/>
                <a:cs typeface="Arial Black"/>
              </a:rPr>
              <a:t>Kanban, </a:t>
            </a:r>
            <a:r>
              <a:rPr sz="1050" spc="-150" dirty="0">
                <a:latin typeface="Lucida Sans" panose="020B0602030504020204" pitchFamily="34" charset="77"/>
                <a:cs typeface="Arial Black"/>
              </a:rPr>
              <a:t>select </a:t>
            </a:r>
            <a:r>
              <a:rPr sz="1050" spc="-125" dirty="0">
                <a:latin typeface="Lucida Sans" panose="020B0602030504020204" pitchFamily="34" charset="77"/>
                <a:cs typeface="Arial Black"/>
              </a:rPr>
              <a:t>a  </a:t>
            </a:r>
            <a:r>
              <a:rPr sz="1050" spc="-105" dirty="0">
                <a:latin typeface="Lucida Sans" panose="020B0602030504020204" pitchFamily="34" charset="77"/>
                <a:cs typeface="Arial Black"/>
              </a:rPr>
              <a:t>criterium </a:t>
            </a:r>
            <a:r>
              <a:rPr sz="1050" spc="-75" dirty="0">
                <a:latin typeface="Lucida Sans" panose="020B0602030504020204" pitchFamily="34" charset="77"/>
                <a:cs typeface="Arial Black"/>
              </a:rPr>
              <a:t>to</a:t>
            </a:r>
            <a:r>
              <a:rPr sz="1050" spc="-270" dirty="0">
                <a:latin typeface="Lucida Sans" panose="020B0602030504020204" pitchFamily="34" charset="77"/>
                <a:cs typeface="Arial Black"/>
              </a:rPr>
              <a:t> </a:t>
            </a:r>
            <a:r>
              <a:rPr sz="1050" spc="-80" dirty="0">
                <a:latin typeface="Lucida Sans" panose="020B0602030504020204" pitchFamily="34" charset="77"/>
                <a:cs typeface="Arial Black"/>
              </a:rPr>
              <a:t>group</a:t>
            </a:r>
            <a:endParaRPr sz="1050">
              <a:latin typeface="Lucida Sans" panose="020B0602030504020204" pitchFamily="34" charset="77"/>
              <a:cs typeface="Arial Black"/>
            </a:endParaRPr>
          </a:p>
        </p:txBody>
      </p:sp>
      <p:sp>
        <p:nvSpPr>
          <p:cNvPr id="14" name="object 14"/>
          <p:cNvSpPr/>
          <p:nvPr/>
        </p:nvSpPr>
        <p:spPr>
          <a:xfrm>
            <a:off x="10266680" y="1254760"/>
            <a:ext cx="660400" cy="762635"/>
          </a:xfrm>
          <a:custGeom>
            <a:avLst/>
            <a:gdLst/>
            <a:ahLst/>
            <a:cxnLst/>
            <a:rect l="l" t="t" r="r" b="b"/>
            <a:pathLst>
              <a:path w="660400" h="762635">
                <a:moveTo>
                  <a:pt x="0" y="0"/>
                </a:moveTo>
                <a:lnTo>
                  <a:pt x="0" y="531622"/>
                </a:lnTo>
                <a:lnTo>
                  <a:pt x="660273" y="531622"/>
                </a:lnTo>
                <a:lnTo>
                  <a:pt x="660273" y="762126"/>
                </a:lnTo>
              </a:path>
            </a:pathLst>
          </a:custGeom>
          <a:ln w="10160">
            <a:solidFill>
              <a:srgbClr val="787878"/>
            </a:solidFill>
            <a:prstDash val="dot"/>
          </a:ln>
        </p:spPr>
        <p:txBody>
          <a:bodyPr wrap="square" lIns="0" tIns="0" rIns="0" bIns="0" rtlCol="0"/>
          <a:lstStyle/>
          <a:p>
            <a:endParaRPr/>
          </a:p>
        </p:txBody>
      </p:sp>
      <p:sp>
        <p:nvSpPr>
          <p:cNvPr id="15" name="object 15"/>
          <p:cNvSpPr/>
          <p:nvPr/>
        </p:nvSpPr>
        <p:spPr>
          <a:xfrm>
            <a:off x="8732519" y="1529080"/>
            <a:ext cx="243204" cy="344170"/>
          </a:xfrm>
          <a:custGeom>
            <a:avLst/>
            <a:gdLst/>
            <a:ahLst/>
            <a:cxnLst/>
            <a:rect l="l" t="t" r="r" b="b"/>
            <a:pathLst>
              <a:path w="243204" h="344169">
                <a:moveTo>
                  <a:pt x="242697" y="0"/>
                </a:moveTo>
                <a:lnTo>
                  <a:pt x="242697" y="171831"/>
                </a:lnTo>
                <a:lnTo>
                  <a:pt x="0" y="171831"/>
                </a:lnTo>
                <a:lnTo>
                  <a:pt x="0" y="343662"/>
                </a:lnTo>
              </a:path>
            </a:pathLst>
          </a:custGeom>
          <a:ln w="10160">
            <a:solidFill>
              <a:srgbClr val="787878"/>
            </a:solidFill>
            <a:prstDash val="dot"/>
          </a:ln>
        </p:spPr>
        <p:txBody>
          <a:bodyPr wrap="square" lIns="0" tIns="0" rIns="0" bIns="0" rtlCol="0"/>
          <a:lstStyle/>
          <a:p>
            <a:endParaRPr/>
          </a:p>
        </p:txBody>
      </p:sp>
      <p:sp>
        <p:nvSpPr>
          <p:cNvPr id="16" name="object 16"/>
          <p:cNvSpPr/>
          <p:nvPr/>
        </p:nvSpPr>
        <p:spPr>
          <a:xfrm>
            <a:off x="9789159" y="1569719"/>
            <a:ext cx="223520" cy="2915920"/>
          </a:xfrm>
          <a:custGeom>
            <a:avLst/>
            <a:gdLst/>
            <a:ahLst/>
            <a:cxnLst/>
            <a:rect l="l" t="t" r="r" b="b"/>
            <a:pathLst>
              <a:path w="223520" h="2915920">
                <a:moveTo>
                  <a:pt x="0" y="0"/>
                </a:moveTo>
                <a:lnTo>
                  <a:pt x="0" y="238632"/>
                </a:lnTo>
                <a:lnTo>
                  <a:pt x="223393" y="238632"/>
                </a:lnTo>
                <a:lnTo>
                  <a:pt x="223393" y="2915666"/>
                </a:lnTo>
              </a:path>
            </a:pathLst>
          </a:custGeom>
          <a:ln w="10160">
            <a:solidFill>
              <a:srgbClr val="787878"/>
            </a:solidFill>
            <a:prstDash val="dot"/>
          </a:ln>
        </p:spPr>
        <p:txBody>
          <a:bodyPr wrap="square" lIns="0" tIns="0" rIns="0" bIns="0" rtlCol="0"/>
          <a:lstStyle/>
          <a:p>
            <a:endParaRPr/>
          </a:p>
        </p:txBody>
      </p:sp>
      <p:sp>
        <p:nvSpPr>
          <p:cNvPr id="17" name="object 17"/>
          <p:cNvSpPr/>
          <p:nvPr/>
        </p:nvSpPr>
        <p:spPr>
          <a:xfrm>
            <a:off x="8783319" y="4485640"/>
            <a:ext cx="2956560" cy="1818639"/>
          </a:xfrm>
          <a:custGeom>
            <a:avLst/>
            <a:gdLst/>
            <a:ahLst/>
            <a:cxnLst/>
            <a:rect l="l" t="t" r="r" b="b"/>
            <a:pathLst>
              <a:path w="2956559" h="1818639">
                <a:moveTo>
                  <a:pt x="0" y="1818639"/>
                </a:moveTo>
                <a:lnTo>
                  <a:pt x="2956560" y="1818639"/>
                </a:lnTo>
                <a:lnTo>
                  <a:pt x="2956560" y="0"/>
                </a:lnTo>
                <a:lnTo>
                  <a:pt x="0" y="0"/>
                </a:lnTo>
                <a:lnTo>
                  <a:pt x="0" y="1818639"/>
                </a:lnTo>
                <a:close/>
              </a:path>
            </a:pathLst>
          </a:custGeom>
          <a:ln w="10160">
            <a:solidFill>
              <a:srgbClr val="787878"/>
            </a:solidFill>
          </a:ln>
        </p:spPr>
        <p:txBody>
          <a:bodyPr wrap="square" lIns="0" tIns="0" rIns="0" bIns="0" rtlCol="0"/>
          <a:lstStyle/>
          <a:p>
            <a:endParaRPr/>
          </a:p>
        </p:txBody>
      </p:sp>
      <p:sp>
        <p:nvSpPr>
          <p:cNvPr id="18" name="object 18"/>
          <p:cNvSpPr/>
          <p:nvPr/>
        </p:nvSpPr>
        <p:spPr>
          <a:xfrm>
            <a:off x="8529319" y="4485640"/>
            <a:ext cx="3210560" cy="1818639"/>
          </a:xfrm>
          <a:custGeom>
            <a:avLst/>
            <a:gdLst/>
            <a:ahLst/>
            <a:cxnLst/>
            <a:rect l="l" t="t" r="r" b="b"/>
            <a:pathLst>
              <a:path w="3210559" h="1818639">
                <a:moveTo>
                  <a:pt x="0" y="1818639"/>
                </a:moveTo>
                <a:lnTo>
                  <a:pt x="3210560" y="1818639"/>
                </a:lnTo>
                <a:lnTo>
                  <a:pt x="3210560" y="0"/>
                </a:lnTo>
                <a:lnTo>
                  <a:pt x="0" y="0"/>
                </a:lnTo>
                <a:lnTo>
                  <a:pt x="0" y="1818639"/>
                </a:lnTo>
                <a:close/>
              </a:path>
            </a:pathLst>
          </a:custGeom>
          <a:solidFill>
            <a:srgbClr val="FFFFFF"/>
          </a:solidFill>
        </p:spPr>
        <p:txBody>
          <a:bodyPr wrap="square" lIns="0" tIns="0" rIns="0" bIns="0" rtlCol="0"/>
          <a:lstStyle/>
          <a:p>
            <a:endParaRPr/>
          </a:p>
        </p:txBody>
      </p:sp>
      <p:sp>
        <p:nvSpPr>
          <p:cNvPr id="19" name="object 19"/>
          <p:cNvSpPr/>
          <p:nvPr/>
        </p:nvSpPr>
        <p:spPr>
          <a:xfrm>
            <a:off x="8529319" y="4485640"/>
            <a:ext cx="3210560" cy="1818639"/>
          </a:xfrm>
          <a:custGeom>
            <a:avLst/>
            <a:gdLst/>
            <a:ahLst/>
            <a:cxnLst/>
            <a:rect l="l" t="t" r="r" b="b"/>
            <a:pathLst>
              <a:path w="3210559" h="1818639">
                <a:moveTo>
                  <a:pt x="0" y="1818639"/>
                </a:moveTo>
                <a:lnTo>
                  <a:pt x="3210560" y="1818639"/>
                </a:lnTo>
                <a:lnTo>
                  <a:pt x="3210560" y="0"/>
                </a:lnTo>
                <a:lnTo>
                  <a:pt x="0" y="0"/>
                </a:lnTo>
                <a:lnTo>
                  <a:pt x="0" y="1818639"/>
                </a:lnTo>
                <a:close/>
              </a:path>
            </a:pathLst>
          </a:custGeom>
          <a:ln w="10160">
            <a:solidFill>
              <a:srgbClr val="787878"/>
            </a:solidFill>
          </a:ln>
        </p:spPr>
        <p:txBody>
          <a:bodyPr wrap="square" lIns="0" tIns="0" rIns="0" bIns="0" rtlCol="0"/>
          <a:lstStyle/>
          <a:p>
            <a:endParaRPr/>
          </a:p>
        </p:txBody>
      </p:sp>
      <p:sp>
        <p:nvSpPr>
          <p:cNvPr id="20" name="object 20"/>
          <p:cNvSpPr txBox="1"/>
          <p:nvPr/>
        </p:nvSpPr>
        <p:spPr>
          <a:xfrm>
            <a:off x="8611869" y="4460484"/>
            <a:ext cx="3049905" cy="844550"/>
          </a:xfrm>
          <a:prstGeom prst="rect">
            <a:avLst/>
          </a:prstGeom>
        </p:spPr>
        <p:txBody>
          <a:bodyPr vert="horz" wrap="square" lIns="0" tIns="101600" rIns="0" bIns="0" rtlCol="0">
            <a:spAutoFit/>
          </a:bodyPr>
          <a:lstStyle/>
          <a:p>
            <a:pPr algn="ctr">
              <a:lnSpc>
                <a:spcPct val="100000"/>
              </a:lnSpc>
              <a:spcBef>
                <a:spcPts val="800"/>
              </a:spcBef>
            </a:pPr>
            <a:r>
              <a:rPr sz="1450" b="1" spc="-35" dirty="0">
                <a:latin typeface="Lucida Sans"/>
                <a:cs typeface="Lucida Sans"/>
              </a:rPr>
              <a:t>Charts</a:t>
            </a:r>
            <a:endParaRPr sz="1450">
              <a:latin typeface="Lucida Sans"/>
              <a:cs typeface="Lucida Sans"/>
            </a:endParaRPr>
          </a:p>
          <a:p>
            <a:pPr marL="12700" marR="5080">
              <a:lnSpc>
                <a:spcPct val="89000"/>
              </a:lnSpc>
              <a:spcBef>
                <a:spcPts val="645"/>
              </a:spcBef>
            </a:pPr>
            <a:r>
              <a:rPr sz="1050" spc="-105" dirty="0">
                <a:latin typeface="Lucida Sans" panose="020B0602030504020204" pitchFamily="34" charset="77"/>
                <a:cs typeface="Arial Black"/>
              </a:rPr>
              <a:t>Add </a:t>
            </a:r>
            <a:r>
              <a:rPr sz="1050" spc="-125" dirty="0">
                <a:latin typeface="Lucida Sans" panose="020B0602030504020204" pitchFamily="34" charset="77"/>
                <a:cs typeface="Arial Black"/>
              </a:rPr>
              <a:t>a </a:t>
            </a:r>
            <a:r>
              <a:rPr sz="1050" spc="-120" dirty="0">
                <a:latin typeface="Lucida Sans" panose="020B0602030504020204" pitchFamily="34" charset="77"/>
                <a:cs typeface="Arial Black"/>
              </a:rPr>
              <a:t>chart </a:t>
            </a:r>
            <a:r>
              <a:rPr sz="1050" spc="-75" dirty="0">
                <a:latin typeface="Lucida Sans" panose="020B0602030504020204" pitchFamily="34" charset="77"/>
                <a:cs typeface="Arial Black"/>
              </a:rPr>
              <a:t>to </a:t>
            </a:r>
            <a:r>
              <a:rPr sz="1050" spc="-65" dirty="0">
                <a:latin typeface="Lucida Sans" panose="020B0602030504020204" pitchFamily="34" charset="77"/>
                <a:cs typeface="Arial Black"/>
              </a:rPr>
              <a:t>your </a:t>
            </a:r>
            <a:r>
              <a:rPr sz="1050" spc="-125" dirty="0">
                <a:latin typeface="Lucida Sans" panose="020B0602030504020204" pitchFamily="34" charset="77"/>
                <a:cs typeface="Arial Black"/>
              </a:rPr>
              <a:t>listview </a:t>
            </a:r>
            <a:r>
              <a:rPr sz="1050" spc="-65" dirty="0">
                <a:latin typeface="Lucida Sans" panose="020B0602030504020204" pitchFamily="34" charset="77"/>
                <a:cs typeface="Arial Black"/>
              </a:rPr>
              <a:t>for </a:t>
            </a:r>
            <a:r>
              <a:rPr sz="1050" spc="-110" dirty="0">
                <a:latin typeface="Lucida Sans" panose="020B0602030504020204" pitchFamily="34" charset="77"/>
                <a:cs typeface="Arial Black"/>
              </a:rPr>
              <a:t>visualizing </a:t>
            </a:r>
            <a:r>
              <a:rPr sz="1050" spc="-65" dirty="0">
                <a:latin typeface="Lucida Sans" panose="020B0602030504020204" pitchFamily="34" charset="77"/>
                <a:cs typeface="Arial Black"/>
              </a:rPr>
              <a:t>your  </a:t>
            </a:r>
            <a:r>
              <a:rPr sz="1050" spc="-100" dirty="0">
                <a:latin typeface="Lucida Sans" panose="020B0602030504020204" pitchFamily="34" charset="77"/>
                <a:cs typeface="Arial Black"/>
              </a:rPr>
              <a:t>data. </a:t>
            </a:r>
            <a:r>
              <a:rPr sz="1050" spc="-130" dirty="0">
                <a:latin typeface="Lucida Sans" panose="020B0602030504020204" pitchFamily="34" charset="77"/>
                <a:cs typeface="Arial Black"/>
              </a:rPr>
              <a:t>Salesforce </a:t>
            </a:r>
            <a:r>
              <a:rPr sz="1050" spc="-105" dirty="0">
                <a:latin typeface="Lucida Sans" panose="020B0602030504020204" pitchFamily="34" charset="77"/>
                <a:cs typeface="Arial Black"/>
              </a:rPr>
              <a:t>made </a:t>
            </a:r>
            <a:r>
              <a:rPr sz="1050" spc="-110" dirty="0">
                <a:latin typeface="Lucida Sans" panose="020B0602030504020204" pitchFamily="34" charset="77"/>
                <a:cs typeface="Arial Black"/>
              </a:rPr>
              <a:t>some </a:t>
            </a:r>
            <a:r>
              <a:rPr sz="1050" spc="-95" dirty="0">
                <a:latin typeface="Lucida Sans" panose="020B0602030504020204" pitchFamily="34" charset="77"/>
                <a:cs typeface="Arial Black"/>
              </a:rPr>
              <a:t>standard </a:t>
            </a:r>
            <a:r>
              <a:rPr sz="1050" spc="-120" dirty="0">
                <a:latin typeface="Lucida Sans" panose="020B0602030504020204" pitchFamily="34" charset="77"/>
                <a:cs typeface="Arial Black"/>
              </a:rPr>
              <a:t>charts </a:t>
            </a:r>
            <a:r>
              <a:rPr sz="1050" spc="-75" dirty="0">
                <a:latin typeface="Lucida Sans" panose="020B0602030504020204" pitchFamily="34" charset="77"/>
                <a:cs typeface="Arial Black"/>
              </a:rPr>
              <a:t>but  </a:t>
            </a:r>
            <a:r>
              <a:rPr sz="1050" spc="-85" dirty="0">
                <a:latin typeface="Lucida Sans" panose="020B0602030504020204" pitchFamily="34" charset="77"/>
                <a:cs typeface="Arial Black"/>
              </a:rPr>
              <a:t>if </a:t>
            </a:r>
            <a:r>
              <a:rPr sz="1050" spc="-70" dirty="0">
                <a:latin typeface="Lucida Sans" panose="020B0602030504020204" pitchFamily="34" charset="77"/>
                <a:cs typeface="Arial Black"/>
              </a:rPr>
              <a:t>you </a:t>
            </a:r>
            <a:r>
              <a:rPr sz="1050" spc="-125" dirty="0">
                <a:latin typeface="Lucida Sans" panose="020B0602030504020204" pitchFamily="34" charset="77"/>
                <a:cs typeface="Arial Black"/>
              </a:rPr>
              <a:t>want </a:t>
            </a:r>
            <a:r>
              <a:rPr sz="1050" spc="-75" dirty="0">
                <a:latin typeface="Lucida Sans" panose="020B0602030504020204" pitchFamily="34" charset="77"/>
                <a:cs typeface="Arial Black"/>
              </a:rPr>
              <a:t>to </a:t>
            </a:r>
            <a:r>
              <a:rPr sz="1050" spc="-130" dirty="0">
                <a:latin typeface="Lucida Sans" panose="020B0602030504020204" pitchFamily="34" charset="77"/>
                <a:cs typeface="Arial Black"/>
              </a:rPr>
              <a:t>create </a:t>
            </a:r>
            <a:r>
              <a:rPr sz="1050" spc="-65" dirty="0">
                <a:latin typeface="Lucida Sans" panose="020B0602030504020204" pitchFamily="34" charset="77"/>
                <a:cs typeface="Arial Black"/>
              </a:rPr>
              <a:t>your </a:t>
            </a:r>
            <a:r>
              <a:rPr sz="1050" spc="-110" dirty="0">
                <a:latin typeface="Lucida Sans" panose="020B0602030504020204" pitchFamily="34" charset="77"/>
                <a:cs typeface="Arial Black"/>
              </a:rPr>
              <a:t>own</a:t>
            </a:r>
            <a:r>
              <a:rPr sz="1050" spc="-85" dirty="0">
                <a:latin typeface="Lucida Sans" panose="020B0602030504020204" pitchFamily="34" charset="77"/>
                <a:cs typeface="Arial Black"/>
              </a:rPr>
              <a:t> </a:t>
            </a:r>
            <a:r>
              <a:rPr sz="1050" spc="-110" dirty="0">
                <a:latin typeface="Lucida Sans" panose="020B0602030504020204" pitchFamily="34" charset="77"/>
                <a:cs typeface="Arial Black"/>
              </a:rPr>
              <a:t>chart..</a:t>
            </a:r>
            <a:endParaRPr sz="1050">
              <a:latin typeface="Lucida Sans" panose="020B0602030504020204" pitchFamily="34" charset="77"/>
              <a:cs typeface="Arial Black"/>
            </a:endParaRPr>
          </a:p>
        </p:txBody>
      </p:sp>
      <p:sp>
        <p:nvSpPr>
          <p:cNvPr id="21" name="object 21"/>
          <p:cNvSpPr txBox="1"/>
          <p:nvPr/>
        </p:nvSpPr>
        <p:spPr>
          <a:xfrm>
            <a:off x="8611869" y="5324221"/>
            <a:ext cx="2820670" cy="876300"/>
          </a:xfrm>
          <a:prstGeom prst="rect">
            <a:avLst/>
          </a:prstGeom>
        </p:spPr>
        <p:txBody>
          <a:bodyPr vert="horz" wrap="square" lIns="0" tIns="11430" rIns="0" bIns="0" rtlCol="0">
            <a:spAutoFit/>
          </a:bodyPr>
          <a:lstStyle/>
          <a:p>
            <a:pPr marL="246379" indent="-234315">
              <a:lnSpc>
                <a:spcPts val="1190"/>
              </a:lnSpc>
              <a:spcBef>
                <a:spcPts val="90"/>
              </a:spcBef>
              <a:buAutoNum type="arabicPeriod"/>
              <a:tabLst>
                <a:tab pos="246379" algn="l"/>
                <a:tab pos="247015" algn="l"/>
              </a:tabLst>
            </a:pPr>
            <a:r>
              <a:rPr sz="1050" spc="-165" dirty="0">
                <a:latin typeface="Lucida Sans" panose="020B0602030504020204" pitchFamily="34" charset="77"/>
                <a:cs typeface="Arial Black"/>
              </a:rPr>
              <a:t>click </a:t>
            </a:r>
            <a:r>
              <a:rPr sz="1050" spc="-65" dirty="0">
                <a:latin typeface="Lucida Sans" panose="020B0602030504020204" pitchFamily="34" charset="77"/>
                <a:cs typeface="Arial Black"/>
              </a:rPr>
              <a:t>on </a:t>
            </a:r>
            <a:r>
              <a:rPr sz="1050" spc="-85" dirty="0">
                <a:latin typeface="Lucida Sans" panose="020B0602030504020204" pitchFamily="34" charset="77"/>
                <a:cs typeface="Arial Black"/>
              </a:rPr>
              <a:t>the </a:t>
            </a:r>
            <a:r>
              <a:rPr sz="1050" spc="-100" dirty="0">
                <a:latin typeface="Lucida Sans" panose="020B0602030504020204" pitchFamily="34" charset="77"/>
                <a:cs typeface="Arial Black"/>
              </a:rPr>
              <a:t>little </a:t>
            </a:r>
            <a:r>
              <a:rPr sz="1050" spc="-125" dirty="0">
                <a:latin typeface="Lucida Sans" panose="020B0602030504020204" pitchFamily="34" charset="77"/>
                <a:cs typeface="Arial Black"/>
              </a:rPr>
              <a:t>gearwheel </a:t>
            </a:r>
            <a:r>
              <a:rPr sz="1050" spc="-90" dirty="0">
                <a:latin typeface="Lucida Sans" panose="020B0602030504020204" pitchFamily="34" charset="77"/>
                <a:cs typeface="Arial Black"/>
              </a:rPr>
              <a:t>and</a:t>
            </a:r>
            <a:r>
              <a:rPr sz="1050" spc="-60" dirty="0">
                <a:latin typeface="Lucida Sans" panose="020B0602030504020204" pitchFamily="34" charset="77"/>
                <a:cs typeface="Arial Black"/>
              </a:rPr>
              <a:t> </a:t>
            </a:r>
            <a:r>
              <a:rPr sz="1050" spc="-150" dirty="0">
                <a:latin typeface="Lucida Sans" panose="020B0602030504020204" pitchFamily="34" charset="77"/>
                <a:cs typeface="Arial Black"/>
              </a:rPr>
              <a:t>select</a:t>
            </a:r>
            <a:endParaRPr sz="1050">
              <a:latin typeface="Lucida Sans" panose="020B0602030504020204" pitchFamily="34" charset="77"/>
              <a:cs typeface="Arial Black"/>
            </a:endParaRPr>
          </a:p>
          <a:p>
            <a:pPr marL="246379">
              <a:lnSpc>
                <a:spcPts val="1190"/>
              </a:lnSpc>
            </a:pPr>
            <a:r>
              <a:rPr sz="1050" spc="-135" dirty="0">
                <a:latin typeface="Lucida Sans" panose="020B0602030504020204" pitchFamily="34" charset="77"/>
                <a:cs typeface="Arial Black"/>
              </a:rPr>
              <a:t>New</a:t>
            </a:r>
            <a:r>
              <a:rPr sz="1050" spc="-50" dirty="0">
                <a:latin typeface="Lucida Sans" panose="020B0602030504020204" pitchFamily="34" charset="77"/>
                <a:cs typeface="Arial Black"/>
              </a:rPr>
              <a:t> </a:t>
            </a:r>
            <a:r>
              <a:rPr sz="1050" spc="-110" dirty="0">
                <a:latin typeface="Lucida Sans" panose="020B0602030504020204" pitchFamily="34" charset="77"/>
                <a:cs typeface="Arial Black"/>
              </a:rPr>
              <a:t>Chart</a:t>
            </a:r>
            <a:endParaRPr sz="1050">
              <a:latin typeface="Lucida Sans" panose="020B0602030504020204" pitchFamily="34" charset="77"/>
              <a:cs typeface="Arial Black"/>
            </a:endParaRPr>
          </a:p>
          <a:p>
            <a:pPr marL="246379" marR="5080" indent="-234315">
              <a:lnSpc>
                <a:spcPts val="1120"/>
              </a:lnSpc>
              <a:spcBef>
                <a:spcPts val="495"/>
              </a:spcBef>
              <a:buAutoNum type="arabicPeriod" startAt="2"/>
              <a:tabLst>
                <a:tab pos="246379" algn="l"/>
                <a:tab pos="247015" algn="l"/>
              </a:tabLst>
            </a:pPr>
            <a:r>
              <a:rPr sz="1050" spc="-105" dirty="0">
                <a:latin typeface="Lucida Sans" panose="020B0602030504020204" pitchFamily="34" charset="77"/>
                <a:cs typeface="Arial Black"/>
              </a:rPr>
              <a:t>Enter </a:t>
            </a:r>
            <a:r>
              <a:rPr sz="1050" spc="-125" dirty="0">
                <a:latin typeface="Lucida Sans" panose="020B0602030504020204" pitchFamily="34" charset="77"/>
                <a:cs typeface="Arial Black"/>
              </a:rPr>
              <a:t>a </a:t>
            </a:r>
            <a:r>
              <a:rPr sz="1050" spc="-110" dirty="0">
                <a:latin typeface="Lucida Sans" panose="020B0602030504020204" pitchFamily="34" charset="77"/>
                <a:cs typeface="Arial Black"/>
              </a:rPr>
              <a:t>name, </a:t>
            </a:r>
            <a:r>
              <a:rPr sz="1050" spc="-120" dirty="0">
                <a:latin typeface="Lucida Sans" panose="020B0602030504020204" pitchFamily="34" charset="77"/>
                <a:cs typeface="Arial Black"/>
              </a:rPr>
              <a:t>chart </a:t>
            </a:r>
            <a:r>
              <a:rPr sz="1050" spc="-90" dirty="0">
                <a:latin typeface="Lucida Sans" panose="020B0602030504020204" pitchFamily="34" charset="77"/>
                <a:cs typeface="Arial Black"/>
              </a:rPr>
              <a:t>type, </a:t>
            </a:r>
            <a:r>
              <a:rPr sz="1050" spc="-125" dirty="0">
                <a:latin typeface="Lucida Sans" panose="020B0602030504020204" pitchFamily="34" charset="77"/>
                <a:cs typeface="Arial Black"/>
              </a:rPr>
              <a:t>aggregate </a:t>
            </a:r>
            <a:r>
              <a:rPr sz="1050" spc="-90" dirty="0">
                <a:latin typeface="Lucida Sans" panose="020B0602030504020204" pitchFamily="34" charset="77"/>
                <a:cs typeface="Arial Black"/>
              </a:rPr>
              <a:t>type,  </a:t>
            </a:r>
            <a:r>
              <a:rPr sz="1050" spc="-125" dirty="0">
                <a:latin typeface="Lucida Sans" panose="020B0602030504020204" pitchFamily="34" charset="77"/>
                <a:cs typeface="Arial Black"/>
              </a:rPr>
              <a:t>aggregate </a:t>
            </a:r>
            <a:r>
              <a:rPr sz="1050" spc="-105" dirty="0">
                <a:latin typeface="Lucida Sans" panose="020B0602030504020204" pitchFamily="34" charset="77"/>
                <a:cs typeface="Arial Black"/>
              </a:rPr>
              <a:t>field </a:t>
            </a:r>
            <a:r>
              <a:rPr sz="1050" spc="-90" dirty="0">
                <a:latin typeface="Lucida Sans" panose="020B0602030504020204" pitchFamily="34" charset="77"/>
                <a:cs typeface="Arial Black"/>
              </a:rPr>
              <a:t>and grouping </a:t>
            </a:r>
            <a:r>
              <a:rPr sz="1050" spc="-105" dirty="0">
                <a:latin typeface="Lucida Sans" panose="020B0602030504020204" pitchFamily="34" charset="77"/>
                <a:cs typeface="Arial Black"/>
              </a:rPr>
              <a:t>field</a:t>
            </a:r>
            <a:endParaRPr sz="1050">
              <a:latin typeface="Lucida Sans" panose="020B0602030504020204" pitchFamily="34" charset="77"/>
              <a:cs typeface="Arial Black"/>
            </a:endParaRPr>
          </a:p>
          <a:p>
            <a:pPr marL="246379" indent="-234315">
              <a:lnSpc>
                <a:spcPct val="100000"/>
              </a:lnSpc>
              <a:spcBef>
                <a:spcPts val="330"/>
              </a:spcBef>
              <a:buAutoNum type="arabicPeriod" startAt="2"/>
              <a:tabLst>
                <a:tab pos="246379" algn="l"/>
                <a:tab pos="247015" algn="l"/>
              </a:tabLst>
            </a:pPr>
            <a:r>
              <a:rPr sz="1050" spc="-110" dirty="0">
                <a:latin typeface="Lucida Sans" panose="020B0602030504020204" pitchFamily="34" charset="77"/>
                <a:cs typeface="Arial Black"/>
              </a:rPr>
              <a:t>Your </a:t>
            </a:r>
            <a:r>
              <a:rPr sz="1050" spc="-120" dirty="0">
                <a:latin typeface="Lucida Sans" panose="020B0602030504020204" pitchFamily="34" charset="77"/>
                <a:cs typeface="Arial Black"/>
              </a:rPr>
              <a:t>chart </a:t>
            </a:r>
            <a:r>
              <a:rPr sz="1050" spc="-130" dirty="0">
                <a:latin typeface="Lucida Sans" panose="020B0602030504020204" pitchFamily="34" charset="77"/>
                <a:cs typeface="Arial Black"/>
              </a:rPr>
              <a:t>is </a:t>
            </a:r>
            <a:r>
              <a:rPr sz="1050" spc="-110" dirty="0">
                <a:latin typeface="Lucida Sans" panose="020B0602030504020204" pitchFamily="34" charset="77"/>
                <a:cs typeface="Arial Black"/>
              </a:rPr>
              <a:t>ready </a:t>
            </a:r>
            <a:r>
              <a:rPr sz="1050" spc="-70" dirty="0">
                <a:latin typeface="Lucida Sans" panose="020B0602030504020204" pitchFamily="34" charset="77"/>
                <a:cs typeface="Arial Black"/>
              </a:rPr>
              <a:t>to</a:t>
            </a:r>
            <a:r>
              <a:rPr sz="1050" spc="-229" dirty="0">
                <a:latin typeface="Lucida Sans" panose="020B0602030504020204" pitchFamily="34" charset="77"/>
                <a:cs typeface="Arial Black"/>
              </a:rPr>
              <a:t> </a:t>
            </a:r>
            <a:r>
              <a:rPr sz="1050" spc="-110" dirty="0">
                <a:latin typeface="Lucida Sans" panose="020B0602030504020204" pitchFamily="34" charset="77"/>
                <a:cs typeface="Arial Black"/>
              </a:rPr>
              <a:t>display</a:t>
            </a:r>
            <a:endParaRPr sz="1050">
              <a:latin typeface="Lucida Sans" panose="020B0602030504020204" pitchFamily="34" charset="77"/>
              <a:cs typeface="Arial Black"/>
            </a:endParaRPr>
          </a:p>
        </p:txBody>
      </p:sp>
      <p:sp>
        <p:nvSpPr>
          <p:cNvPr id="22" name="object 22"/>
          <p:cNvSpPr/>
          <p:nvPr/>
        </p:nvSpPr>
        <p:spPr>
          <a:xfrm>
            <a:off x="8244840" y="2921000"/>
            <a:ext cx="1625600" cy="1330960"/>
          </a:xfrm>
          <a:custGeom>
            <a:avLst/>
            <a:gdLst/>
            <a:ahLst/>
            <a:cxnLst/>
            <a:rect l="l" t="t" r="r" b="b"/>
            <a:pathLst>
              <a:path w="1625600" h="1330960">
                <a:moveTo>
                  <a:pt x="0" y="1330960"/>
                </a:moveTo>
                <a:lnTo>
                  <a:pt x="1625600" y="1330960"/>
                </a:lnTo>
                <a:lnTo>
                  <a:pt x="1625600" y="0"/>
                </a:lnTo>
                <a:lnTo>
                  <a:pt x="0" y="0"/>
                </a:lnTo>
                <a:lnTo>
                  <a:pt x="0" y="1330960"/>
                </a:lnTo>
                <a:close/>
              </a:path>
            </a:pathLst>
          </a:custGeom>
          <a:solidFill>
            <a:srgbClr val="FFFFFF"/>
          </a:solidFill>
        </p:spPr>
        <p:txBody>
          <a:bodyPr wrap="square" lIns="0" tIns="0" rIns="0" bIns="0" rtlCol="0"/>
          <a:lstStyle/>
          <a:p>
            <a:endParaRPr/>
          </a:p>
        </p:txBody>
      </p:sp>
      <p:sp>
        <p:nvSpPr>
          <p:cNvPr id="23" name="object 23"/>
          <p:cNvSpPr txBox="1"/>
          <p:nvPr/>
        </p:nvSpPr>
        <p:spPr>
          <a:xfrm>
            <a:off x="8244840" y="2921000"/>
            <a:ext cx="1625600" cy="1232260"/>
          </a:xfrm>
          <a:prstGeom prst="rect">
            <a:avLst/>
          </a:prstGeom>
          <a:ln w="10159">
            <a:solidFill>
              <a:srgbClr val="787878"/>
            </a:solidFill>
          </a:ln>
        </p:spPr>
        <p:txBody>
          <a:bodyPr vert="horz" wrap="square" lIns="0" tIns="59055" rIns="0" bIns="0" rtlCol="0">
            <a:spAutoFit/>
          </a:bodyPr>
          <a:lstStyle/>
          <a:p>
            <a:pPr marL="6985" algn="ctr">
              <a:lnSpc>
                <a:spcPct val="100000"/>
              </a:lnSpc>
              <a:spcBef>
                <a:spcPts val="465"/>
              </a:spcBef>
            </a:pPr>
            <a:r>
              <a:rPr sz="1450" b="1" spc="-25" dirty="0">
                <a:latin typeface="Lucida Sans"/>
                <a:cs typeface="Lucida Sans"/>
              </a:rPr>
              <a:t>Inline</a:t>
            </a:r>
            <a:r>
              <a:rPr sz="1450" b="1" spc="-280" dirty="0">
                <a:latin typeface="Lucida Sans"/>
                <a:cs typeface="Lucida Sans"/>
              </a:rPr>
              <a:t> </a:t>
            </a:r>
            <a:r>
              <a:rPr sz="1450" b="1" spc="-45" dirty="0">
                <a:latin typeface="Lucida Sans"/>
                <a:cs typeface="Lucida Sans"/>
              </a:rPr>
              <a:t>editing</a:t>
            </a:r>
            <a:endParaRPr sz="1450">
              <a:latin typeface="Lucida Sans"/>
              <a:cs typeface="Lucida Sans"/>
            </a:endParaRPr>
          </a:p>
          <a:p>
            <a:pPr marL="114300" marR="98425" indent="-11430" algn="ctr">
              <a:lnSpc>
                <a:spcPct val="90300"/>
              </a:lnSpc>
              <a:spcBef>
                <a:spcPts val="630"/>
              </a:spcBef>
            </a:pPr>
            <a:r>
              <a:rPr sz="1050" spc="-120" dirty="0">
                <a:latin typeface="Lucida Sans" panose="020B0602030504020204" pitchFamily="34" charset="77"/>
                <a:cs typeface="Arial Black"/>
              </a:rPr>
              <a:t>Edit </a:t>
            </a:r>
            <a:r>
              <a:rPr sz="1050" spc="-95" dirty="0">
                <a:latin typeface="Lucida Sans" panose="020B0602030504020204" pitchFamily="34" charset="77"/>
                <a:cs typeface="Arial Black"/>
              </a:rPr>
              <a:t>multiple </a:t>
            </a:r>
            <a:r>
              <a:rPr sz="1050" spc="-110" dirty="0">
                <a:latin typeface="Lucida Sans" panose="020B0602030504020204" pitchFamily="34" charset="77"/>
                <a:cs typeface="Arial Black"/>
              </a:rPr>
              <a:t>records  </a:t>
            </a:r>
            <a:r>
              <a:rPr sz="1050" spc="-125" dirty="0">
                <a:latin typeface="Lucida Sans" panose="020B0602030504020204" pitchFamily="34" charset="77"/>
                <a:cs typeface="Arial Black"/>
              </a:rPr>
              <a:t>fast </a:t>
            </a:r>
            <a:r>
              <a:rPr sz="1050" spc="-90" dirty="0">
                <a:latin typeface="Lucida Sans" panose="020B0602030504020204" pitchFamily="34" charset="77"/>
                <a:cs typeface="Arial Black"/>
              </a:rPr>
              <a:t>and </a:t>
            </a:r>
            <a:r>
              <a:rPr sz="1050" spc="-145" dirty="0">
                <a:latin typeface="Lucida Sans" panose="020B0602030504020204" pitchFamily="34" charset="77"/>
                <a:cs typeface="Arial Black"/>
              </a:rPr>
              <a:t>easy </a:t>
            </a:r>
            <a:r>
              <a:rPr sz="1050" spc="-90" dirty="0">
                <a:latin typeface="Lucida Sans" panose="020B0602030504020204" pitchFamily="34" charset="77"/>
                <a:cs typeface="Arial Black"/>
              </a:rPr>
              <a:t>in </a:t>
            </a:r>
            <a:r>
              <a:rPr sz="1050" spc="-85" dirty="0">
                <a:latin typeface="Lucida Sans" panose="020B0602030504020204" pitchFamily="34" charset="77"/>
                <a:cs typeface="Arial Black"/>
              </a:rPr>
              <a:t>one  </a:t>
            </a:r>
            <a:r>
              <a:rPr sz="1050" spc="-135" dirty="0">
                <a:latin typeface="Lucida Sans" panose="020B0602030504020204" pitchFamily="34" charset="77"/>
                <a:cs typeface="Arial Black"/>
              </a:rPr>
              <a:t>view </a:t>
            </a:r>
            <a:r>
              <a:rPr sz="1050" spc="-85" dirty="0">
                <a:latin typeface="Lucida Sans" panose="020B0602030504020204" pitchFamily="34" charset="77"/>
                <a:cs typeface="Arial Black"/>
              </a:rPr>
              <a:t>(If the </a:t>
            </a:r>
            <a:r>
              <a:rPr sz="1050" spc="-120" dirty="0">
                <a:latin typeface="Lucida Sans" panose="020B0602030504020204" pitchFamily="34" charset="77"/>
                <a:cs typeface="Arial Black"/>
              </a:rPr>
              <a:t>object has  </a:t>
            </a:r>
            <a:r>
              <a:rPr sz="1050" spc="-105" dirty="0">
                <a:latin typeface="Lucida Sans" panose="020B0602030504020204" pitchFamily="34" charset="77"/>
                <a:cs typeface="Arial Black"/>
              </a:rPr>
              <a:t>record types, </a:t>
            </a:r>
            <a:r>
              <a:rPr sz="1050" spc="-95" dirty="0">
                <a:latin typeface="Lucida Sans" panose="020B0602030504020204" pitchFamily="34" charset="77"/>
                <a:cs typeface="Arial Black"/>
              </a:rPr>
              <a:t>filter </a:t>
            </a:r>
            <a:r>
              <a:rPr sz="1050" spc="-85" dirty="0">
                <a:latin typeface="Lucida Sans" panose="020B0602030504020204" pitchFamily="34" charset="77"/>
                <a:cs typeface="Arial Black"/>
              </a:rPr>
              <a:t>one  </a:t>
            </a:r>
            <a:r>
              <a:rPr sz="1050" spc="-110" dirty="0">
                <a:latin typeface="Lucida Sans" panose="020B0602030504020204" pitchFamily="34" charset="77"/>
                <a:cs typeface="Arial Black"/>
              </a:rPr>
              <a:t>record </a:t>
            </a:r>
            <a:r>
              <a:rPr sz="1050" spc="-85" dirty="0">
                <a:latin typeface="Lucida Sans" panose="020B0602030504020204" pitchFamily="34" charset="77"/>
                <a:cs typeface="Arial Black"/>
              </a:rPr>
              <a:t>type </a:t>
            </a:r>
            <a:r>
              <a:rPr sz="1050" spc="-110" dirty="0">
                <a:latin typeface="Lucida Sans" panose="020B0602030504020204" pitchFamily="34" charset="77"/>
                <a:cs typeface="Arial Black"/>
              </a:rPr>
              <a:t>first </a:t>
            </a:r>
            <a:r>
              <a:rPr sz="1050" spc="-70" dirty="0">
                <a:latin typeface="Lucida Sans" panose="020B0602030504020204" pitchFamily="34" charset="77"/>
                <a:cs typeface="Arial Black"/>
              </a:rPr>
              <a:t>to  </a:t>
            </a:r>
            <a:r>
              <a:rPr sz="1050" spc="-110" dirty="0">
                <a:latin typeface="Lucida Sans" panose="020B0602030504020204" pitchFamily="34" charset="77"/>
                <a:cs typeface="Arial Black"/>
              </a:rPr>
              <a:t>enable </a:t>
            </a:r>
            <a:r>
              <a:rPr sz="1050" spc="-100" dirty="0">
                <a:latin typeface="Lucida Sans" panose="020B0602030504020204" pitchFamily="34" charset="77"/>
                <a:cs typeface="Arial Black"/>
              </a:rPr>
              <a:t>this</a:t>
            </a:r>
            <a:r>
              <a:rPr sz="1050" spc="-175" dirty="0">
                <a:latin typeface="Lucida Sans" panose="020B0602030504020204" pitchFamily="34" charset="77"/>
                <a:cs typeface="Arial Black"/>
              </a:rPr>
              <a:t> </a:t>
            </a:r>
            <a:r>
              <a:rPr sz="1050" spc="-105" dirty="0">
                <a:latin typeface="Lucida Sans" panose="020B0602030504020204" pitchFamily="34" charset="77"/>
                <a:cs typeface="Arial Black"/>
              </a:rPr>
              <a:t>feature)</a:t>
            </a:r>
            <a:endParaRPr sz="1050">
              <a:latin typeface="Lucida Sans" panose="020B0602030504020204" pitchFamily="34" charset="77"/>
              <a:cs typeface="Arial Black"/>
            </a:endParaRPr>
          </a:p>
        </p:txBody>
      </p:sp>
      <p:sp>
        <p:nvSpPr>
          <p:cNvPr id="24" name="object 24"/>
          <p:cNvSpPr/>
          <p:nvPr/>
        </p:nvSpPr>
        <p:spPr>
          <a:xfrm>
            <a:off x="10093959" y="2016760"/>
            <a:ext cx="1656080" cy="1615440"/>
          </a:xfrm>
          <a:custGeom>
            <a:avLst/>
            <a:gdLst/>
            <a:ahLst/>
            <a:cxnLst/>
            <a:rect l="l" t="t" r="r" b="b"/>
            <a:pathLst>
              <a:path w="1656079" h="1615439">
                <a:moveTo>
                  <a:pt x="0" y="1615439"/>
                </a:moveTo>
                <a:lnTo>
                  <a:pt x="1656079" y="1615439"/>
                </a:lnTo>
                <a:lnTo>
                  <a:pt x="1656079" y="0"/>
                </a:lnTo>
                <a:lnTo>
                  <a:pt x="0" y="0"/>
                </a:lnTo>
                <a:lnTo>
                  <a:pt x="0" y="1615439"/>
                </a:lnTo>
                <a:close/>
              </a:path>
            </a:pathLst>
          </a:custGeom>
          <a:ln w="10160">
            <a:solidFill>
              <a:srgbClr val="787878"/>
            </a:solidFill>
          </a:ln>
        </p:spPr>
        <p:txBody>
          <a:bodyPr wrap="square" lIns="0" tIns="0" rIns="0" bIns="0" rtlCol="0"/>
          <a:lstStyle/>
          <a:p>
            <a:endParaRPr/>
          </a:p>
        </p:txBody>
      </p:sp>
      <p:sp>
        <p:nvSpPr>
          <p:cNvPr id="25" name="object 25"/>
          <p:cNvSpPr/>
          <p:nvPr/>
        </p:nvSpPr>
        <p:spPr>
          <a:xfrm>
            <a:off x="10093959" y="2016760"/>
            <a:ext cx="1656080" cy="1615440"/>
          </a:xfrm>
          <a:custGeom>
            <a:avLst/>
            <a:gdLst/>
            <a:ahLst/>
            <a:cxnLst/>
            <a:rect l="l" t="t" r="r" b="b"/>
            <a:pathLst>
              <a:path w="1656079" h="1615439">
                <a:moveTo>
                  <a:pt x="0" y="1615439"/>
                </a:moveTo>
                <a:lnTo>
                  <a:pt x="1656079" y="1615439"/>
                </a:lnTo>
                <a:lnTo>
                  <a:pt x="1656079" y="0"/>
                </a:lnTo>
                <a:lnTo>
                  <a:pt x="0" y="0"/>
                </a:lnTo>
                <a:lnTo>
                  <a:pt x="0" y="1615439"/>
                </a:lnTo>
                <a:close/>
              </a:path>
            </a:pathLst>
          </a:custGeom>
          <a:ln w="10160">
            <a:solidFill>
              <a:srgbClr val="787878"/>
            </a:solidFill>
          </a:ln>
        </p:spPr>
        <p:txBody>
          <a:bodyPr wrap="square" lIns="0" tIns="0" rIns="0" bIns="0" rtlCol="0"/>
          <a:lstStyle/>
          <a:p>
            <a:endParaRPr/>
          </a:p>
        </p:txBody>
      </p:sp>
      <p:sp>
        <p:nvSpPr>
          <p:cNvPr id="26" name="object 26"/>
          <p:cNvSpPr txBox="1"/>
          <p:nvPr/>
        </p:nvSpPr>
        <p:spPr>
          <a:xfrm>
            <a:off x="10175875" y="1953371"/>
            <a:ext cx="1445260" cy="1597660"/>
          </a:xfrm>
          <a:prstGeom prst="rect">
            <a:avLst/>
          </a:prstGeom>
        </p:spPr>
        <p:txBody>
          <a:bodyPr vert="horz" wrap="square" lIns="0" tIns="102235" rIns="0" bIns="0" rtlCol="0">
            <a:spAutoFit/>
          </a:bodyPr>
          <a:lstStyle/>
          <a:p>
            <a:pPr marL="459740">
              <a:lnSpc>
                <a:spcPct val="100000"/>
              </a:lnSpc>
              <a:spcBef>
                <a:spcPts val="805"/>
              </a:spcBef>
            </a:pPr>
            <a:r>
              <a:rPr sz="1450" b="1" spc="-35" dirty="0">
                <a:latin typeface="Lucida Sans"/>
                <a:cs typeface="Lucida Sans"/>
              </a:rPr>
              <a:t>Filters</a:t>
            </a:r>
            <a:endParaRPr sz="1450">
              <a:latin typeface="Lucida Sans"/>
              <a:cs typeface="Lucida Sans"/>
            </a:endParaRPr>
          </a:p>
          <a:p>
            <a:pPr marL="246379" indent="-233679">
              <a:lnSpc>
                <a:spcPct val="100000"/>
              </a:lnSpc>
              <a:spcBef>
                <a:spcPts val="505"/>
              </a:spcBef>
              <a:buAutoNum type="arabicPeriod"/>
              <a:tabLst>
                <a:tab pos="245745" algn="l"/>
                <a:tab pos="246379" algn="l"/>
              </a:tabLst>
            </a:pPr>
            <a:r>
              <a:rPr sz="1050" spc="-155" dirty="0">
                <a:latin typeface="Lucida Sans" panose="020B0602030504020204" pitchFamily="34" charset="77"/>
                <a:cs typeface="Arial Black"/>
              </a:rPr>
              <a:t>Click </a:t>
            </a:r>
            <a:r>
              <a:rPr sz="1050" spc="-65" dirty="0">
                <a:latin typeface="Lucida Sans" panose="020B0602030504020204" pitchFamily="34" charset="77"/>
                <a:cs typeface="Arial Black"/>
              </a:rPr>
              <a:t>on </a:t>
            </a:r>
            <a:r>
              <a:rPr sz="1050" spc="-105" dirty="0">
                <a:latin typeface="Lucida Sans" panose="020B0602030504020204" pitchFamily="34" charset="77"/>
                <a:cs typeface="Arial Black"/>
              </a:rPr>
              <a:t>Add</a:t>
            </a:r>
            <a:r>
              <a:rPr sz="1050" spc="-95" dirty="0">
                <a:latin typeface="Lucida Sans" panose="020B0602030504020204" pitchFamily="34" charset="77"/>
                <a:cs typeface="Arial Black"/>
              </a:rPr>
              <a:t> </a:t>
            </a:r>
            <a:r>
              <a:rPr sz="1050" spc="-105" dirty="0">
                <a:latin typeface="Lucida Sans" panose="020B0602030504020204" pitchFamily="34" charset="77"/>
                <a:cs typeface="Arial Black"/>
              </a:rPr>
              <a:t>Filter</a:t>
            </a:r>
            <a:endParaRPr sz="1050">
              <a:latin typeface="Lucida Sans" panose="020B0602030504020204" pitchFamily="34" charset="77"/>
              <a:cs typeface="Arial Black"/>
            </a:endParaRPr>
          </a:p>
          <a:p>
            <a:pPr marL="245745" marR="5080" indent="-233679">
              <a:lnSpc>
                <a:spcPts val="1120"/>
              </a:lnSpc>
              <a:spcBef>
                <a:spcPts val="495"/>
              </a:spcBef>
              <a:buAutoNum type="arabicPeriod"/>
              <a:tabLst>
                <a:tab pos="245745" algn="l"/>
                <a:tab pos="246379" algn="l"/>
              </a:tabLst>
            </a:pPr>
            <a:r>
              <a:rPr sz="1050" spc="-110" dirty="0">
                <a:latin typeface="Lucida Sans" panose="020B0602030504020204" pitchFamily="34" charset="77"/>
                <a:cs typeface="Arial Black"/>
              </a:rPr>
              <a:t>Choose </a:t>
            </a:r>
            <a:r>
              <a:rPr sz="1050" spc="-125" dirty="0">
                <a:latin typeface="Lucida Sans" panose="020B0602030504020204" pitchFamily="34" charset="77"/>
                <a:cs typeface="Arial Black"/>
              </a:rPr>
              <a:t>a </a:t>
            </a:r>
            <a:r>
              <a:rPr sz="1050" spc="-105" dirty="0">
                <a:latin typeface="Lucida Sans" panose="020B0602030504020204" pitchFamily="34" charset="77"/>
                <a:cs typeface="Arial Black"/>
              </a:rPr>
              <a:t>field,  </a:t>
            </a:r>
            <a:r>
              <a:rPr sz="1050" spc="-85" dirty="0">
                <a:latin typeface="Lucida Sans" panose="020B0602030504020204" pitchFamily="34" charset="77"/>
                <a:cs typeface="Arial Black"/>
              </a:rPr>
              <a:t>operator </a:t>
            </a:r>
            <a:r>
              <a:rPr sz="1050" spc="-90" dirty="0">
                <a:latin typeface="Lucida Sans" panose="020B0602030504020204" pitchFamily="34" charset="77"/>
                <a:cs typeface="Arial Black"/>
              </a:rPr>
              <a:t>and </a:t>
            </a:r>
            <a:r>
              <a:rPr sz="1050" spc="-105" dirty="0">
                <a:latin typeface="Lucida Sans" panose="020B0602030504020204" pitchFamily="34" charset="77"/>
                <a:cs typeface="Arial Black"/>
              </a:rPr>
              <a:t>value  </a:t>
            </a:r>
            <a:r>
              <a:rPr sz="1050" spc="-70" dirty="0">
                <a:latin typeface="Lucida Sans" panose="020B0602030504020204" pitchFamily="34" charset="77"/>
                <a:cs typeface="Arial Black"/>
              </a:rPr>
              <a:t>to </a:t>
            </a:r>
            <a:r>
              <a:rPr sz="1050" spc="-95" dirty="0">
                <a:latin typeface="Lucida Sans" panose="020B0602030504020204" pitchFamily="34" charset="77"/>
                <a:cs typeface="Arial Black"/>
              </a:rPr>
              <a:t>filter </a:t>
            </a:r>
            <a:r>
              <a:rPr sz="1050" spc="-65" dirty="0">
                <a:latin typeface="Lucida Sans" panose="020B0602030504020204" pitchFamily="34" charset="77"/>
                <a:cs typeface="Arial Black"/>
              </a:rPr>
              <a:t>your</a:t>
            </a:r>
            <a:r>
              <a:rPr sz="1050" spc="-85" dirty="0">
                <a:latin typeface="Lucida Sans" panose="020B0602030504020204" pitchFamily="34" charset="77"/>
                <a:cs typeface="Arial Black"/>
              </a:rPr>
              <a:t> </a:t>
            </a:r>
            <a:r>
              <a:rPr sz="1050" spc="-125" dirty="0">
                <a:latin typeface="Lucida Sans" panose="020B0602030504020204" pitchFamily="34" charset="77"/>
                <a:cs typeface="Arial Black"/>
              </a:rPr>
              <a:t>list</a:t>
            </a:r>
            <a:endParaRPr sz="1050">
              <a:latin typeface="Lucida Sans" panose="020B0602030504020204" pitchFamily="34" charset="77"/>
              <a:cs typeface="Arial Black"/>
            </a:endParaRPr>
          </a:p>
          <a:p>
            <a:pPr marL="246379" indent="-233679">
              <a:lnSpc>
                <a:spcPts val="1190"/>
              </a:lnSpc>
              <a:spcBef>
                <a:spcPts val="330"/>
              </a:spcBef>
              <a:buAutoNum type="arabicPeriod"/>
              <a:tabLst>
                <a:tab pos="245745" algn="l"/>
                <a:tab pos="246379" algn="l"/>
              </a:tabLst>
            </a:pPr>
            <a:r>
              <a:rPr sz="1050" spc="-155" dirty="0">
                <a:latin typeface="Lucida Sans" panose="020B0602030504020204" pitchFamily="34" charset="77"/>
                <a:cs typeface="Arial Black"/>
              </a:rPr>
              <a:t>Click </a:t>
            </a:r>
            <a:r>
              <a:rPr sz="1050" spc="-65" dirty="0">
                <a:latin typeface="Lucida Sans" panose="020B0602030504020204" pitchFamily="34" charset="77"/>
                <a:cs typeface="Arial Black"/>
              </a:rPr>
              <a:t>on </a:t>
            </a:r>
            <a:r>
              <a:rPr sz="1050" spc="-135" dirty="0">
                <a:latin typeface="Lucida Sans" panose="020B0602030504020204" pitchFamily="34" charset="77"/>
                <a:cs typeface="Arial Black"/>
              </a:rPr>
              <a:t>Save,</a:t>
            </a:r>
            <a:r>
              <a:rPr sz="1050" spc="-125" dirty="0">
                <a:latin typeface="Lucida Sans" panose="020B0602030504020204" pitchFamily="34" charset="77"/>
                <a:cs typeface="Arial Black"/>
              </a:rPr>
              <a:t> </a:t>
            </a:r>
            <a:r>
              <a:rPr sz="1050" spc="-55" dirty="0">
                <a:latin typeface="Lucida Sans" panose="020B0602030504020204" pitchFamily="34" charset="77"/>
                <a:cs typeface="Arial Black"/>
              </a:rPr>
              <a:t>or</a:t>
            </a:r>
            <a:endParaRPr sz="1050">
              <a:latin typeface="Lucida Sans" panose="020B0602030504020204" pitchFamily="34" charset="77"/>
              <a:cs typeface="Arial Black"/>
            </a:endParaRPr>
          </a:p>
          <a:p>
            <a:pPr marR="109855" algn="r">
              <a:lnSpc>
                <a:spcPts val="1190"/>
              </a:lnSpc>
            </a:pPr>
            <a:r>
              <a:rPr sz="1050" spc="-90" dirty="0">
                <a:latin typeface="Lucida Sans" panose="020B0602030504020204" pitchFamily="34" charset="77"/>
                <a:cs typeface="Arial Black"/>
              </a:rPr>
              <a:t>add </a:t>
            </a:r>
            <a:r>
              <a:rPr sz="1050" spc="-85" dirty="0">
                <a:latin typeface="Lucida Sans" panose="020B0602030504020204" pitchFamily="34" charset="77"/>
                <a:cs typeface="Arial Black"/>
              </a:rPr>
              <a:t>another</a:t>
            </a:r>
            <a:r>
              <a:rPr sz="1050" spc="-90" dirty="0">
                <a:latin typeface="Lucida Sans" panose="020B0602030504020204" pitchFamily="34" charset="77"/>
                <a:cs typeface="Arial Black"/>
              </a:rPr>
              <a:t> </a:t>
            </a:r>
            <a:r>
              <a:rPr sz="1050" spc="-95" dirty="0">
                <a:latin typeface="Lucida Sans" panose="020B0602030504020204" pitchFamily="34" charset="77"/>
                <a:cs typeface="Arial Black"/>
              </a:rPr>
              <a:t>filter</a:t>
            </a:r>
            <a:endParaRPr sz="1050">
              <a:latin typeface="Lucida Sans" panose="020B0602030504020204" pitchFamily="34" charset="77"/>
              <a:cs typeface="Arial Black"/>
            </a:endParaRPr>
          </a:p>
          <a:p>
            <a:pPr marL="233045" marR="123825" indent="-233045" algn="r">
              <a:lnSpc>
                <a:spcPct val="100000"/>
              </a:lnSpc>
              <a:spcBef>
                <a:spcPts val="340"/>
              </a:spcBef>
              <a:buAutoNum type="arabicPeriod" startAt="4"/>
              <a:tabLst>
                <a:tab pos="233045" algn="l"/>
                <a:tab pos="246379" algn="l"/>
              </a:tabLst>
            </a:pPr>
            <a:r>
              <a:rPr sz="1050" spc="-100" dirty="0">
                <a:latin typeface="Lucida Sans" panose="020B0602030504020204" pitchFamily="34" charset="77"/>
                <a:cs typeface="Arial Black"/>
              </a:rPr>
              <a:t>(Add </a:t>
            </a:r>
            <a:r>
              <a:rPr sz="1050" spc="-125" dirty="0">
                <a:latin typeface="Lucida Sans" panose="020B0602030504020204" pitchFamily="34" charset="77"/>
                <a:cs typeface="Arial Black"/>
              </a:rPr>
              <a:t>a </a:t>
            </a:r>
            <a:r>
              <a:rPr sz="1050" spc="-95" dirty="0">
                <a:latin typeface="Lucida Sans" panose="020B0602030504020204" pitchFamily="34" charset="77"/>
                <a:cs typeface="Arial Black"/>
              </a:rPr>
              <a:t>filter</a:t>
            </a:r>
            <a:r>
              <a:rPr sz="1050" spc="-5" dirty="0">
                <a:latin typeface="Lucida Sans" panose="020B0602030504020204" pitchFamily="34" charset="77"/>
                <a:cs typeface="Arial Black"/>
              </a:rPr>
              <a:t> </a:t>
            </a:r>
            <a:r>
              <a:rPr sz="1050" spc="-125" dirty="0">
                <a:latin typeface="Lucida Sans" panose="020B0602030504020204" pitchFamily="34" charset="77"/>
                <a:cs typeface="Arial Black"/>
              </a:rPr>
              <a:t>logic)</a:t>
            </a:r>
            <a:endParaRPr sz="1050">
              <a:latin typeface="Lucida Sans" panose="020B0602030504020204" pitchFamily="34" charset="77"/>
              <a:cs typeface="Arial Black"/>
            </a:endParaRPr>
          </a:p>
        </p:txBody>
      </p:sp>
      <p:sp>
        <p:nvSpPr>
          <p:cNvPr id="27" name="object 27"/>
          <p:cNvSpPr/>
          <p:nvPr/>
        </p:nvSpPr>
        <p:spPr>
          <a:xfrm>
            <a:off x="8102600" y="1874520"/>
            <a:ext cx="1259840" cy="894080"/>
          </a:xfrm>
          <a:custGeom>
            <a:avLst/>
            <a:gdLst/>
            <a:ahLst/>
            <a:cxnLst/>
            <a:rect l="l" t="t" r="r" b="b"/>
            <a:pathLst>
              <a:path w="1259840" h="894080">
                <a:moveTo>
                  <a:pt x="0" y="894079"/>
                </a:moveTo>
                <a:lnTo>
                  <a:pt x="1259840" y="894079"/>
                </a:lnTo>
                <a:lnTo>
                  <a:pt x="1259840" y="0"/>
                </a:lnTo>
                <a:lnTo>
                  <a:pt x="0" y="0"/>
                </a:lnTo>
                <a:lnTo>
                  <a:pt x="0" y="894079"/>
                </a:lnTo>
                <a:close/>
              </a:path>
            </a:pathLst>
          </a:custGeom>
          <a:ln w="10160">
            <a:solidFill>
              <a:srgbClr val="787878"/>
            </a:solidFill>
          </a:ln>
        </p:spPr>
        <p:txBody>
          <a:bodyPr wrap="square" lIns="0" tIns="0" rIns="0" bIns="0" rtlCol="0"/>
          <a:lstStyle/>
          <a:p>
            <a:endParaRPr/>
          </a:p>
        </p:txBody>
      </p:sp>
      <p:sp>
        <p:nvSpPr>
          <p:cNvPr id="28" name="object 28"/>
          <p:cNvSpPr/>
          <p:nvPr/>
        </p:nvSpPr>
        <p:spPr>
          <a:xfrm>
            <a:off x="8102600" y="1874520"/>
            <a:ext cx="1259840" cy="894080"/>
          </a:xfrm>
          <a:custGeom>
            <a:avLst/>
            <a:gdLst/>
            <a:ahLst/>
            <a:cxnLst/>
            <a:rect l="l" t="t" r="r" b="b"/>
            <a:pathLst>
              <a:path w="1259840" h="894080">
                <a:moveTo>
                  <a:pt x="0" y="894079"/>
                </a:moveTo>
                <a:lnTo>
                  <a:pt x="1259840" y="894079"/>
                </a:lnTo>
                <a:lnTo>
                  <a:pt x="1259840" y="0"/>
                </a:lnTo>
                <a:lnTo>
                  <a:pt x="0" y="0"/>
                </a:lnTo>
                <a:lnTo>
                  <a:pt x="0" y="894079"/>
                </a:lnTo>
                <a:close/>
              </a:path>
            </a:pathLst>
          </a:custGeom>
          <a:solidFill>
            <a:srgbClr val="FFFFFF"/>
          </a:solidFill>
        </p:spPr>
        <p:txBody>
          <a:bodyPr wrap="square" lIns="0" tIns="0" rIns="0" bIns="0" rtlCol="0"/>
          <a:lstStyle/>
          <a:p>
            <a:endParaRPr/>
          </a:p>
        </p:txBody>
      </p:sp>
      <p:sp>
        <p:nvSpPr>
          <p:cNvPr id="29" name="object 29"/>
          <p:cNvSpPr/>
          <p:nvPr/>
        </p:nvSpPr>
        <p:spPr>
          <a:xfrm>
            <a:off x="8102600" y="1874520"/>
            <a:ext cx="1259840" cy="894080"/>
          </a:xfrm>
          <a:custGeom>
            <a:avLst/>
            <a:gdLst/>
            <a:ahLst/>
            <a:cxnLst/>
            <a:rect l="l" t="t" r="r" b="b"/>
            <a:pathLst>
              <a:path w="1259840" h="894080">
                <a:moveTo>
                  <a:pt x="0" y="894079"/>
                </a:moveTo>
                <a:lnTo>
                  <a:pt x="1259840" y="894079"/>
                </a:lnTo>
                <a:lnTo>
                  <a:pt x="1259840" y="0"/>
                </a:lnTo>
                <a:lnTo>
                  <a:pt x="0" y="0"/>
                </a:lnTo>
                <a:lnTo>
                  <a:pt x="0" y="894079"/>
                </a:lnTo>
                <a:close/>
              </a:path>
            </a:pathLst>
          </a:custGeom>
          <a:ln w="10160">
            <a:solidFill>
              <a:srgbClr val="787878"/>
            </a:solidFill>
          </a:ln>
        </p:spPr>
        <p:txBody>
          <a:bodyPr wrap="square" lIns="0" tIns="0" rIns="0" bIns="0" rtlCol="0"/>
          <a:lstStyle/>
          <a:p>
            <a:endParaRPr/>
          </a:p>
        </p:txBody>
      </p:sp>
      <p:sp>
        <p:nvSpPr>
          <p:cNvPr id="30" name="object 30"/>
          <p:cNvSpPr txBox="1"/>
          <p:nvPr/>
        </p:nvSpPr>
        <p:spPr>
          <a:xfrm>
            <a:off x="8206740" y="1822963"/>
            <a:ext cx="1054100" cy="844550"/>
          </a:xfrm>
          <a:prstGeom prst="rect">
            <a:avLst/>
          </a:prstGeom>
        </p:spPr>
        <p:txBody>
          <a:bodyPr vert="horz" wrap="square" lIns="0" tIns="101600" rIns="0" bIns="0" rtlCol="0">
            <a:spAutoFit/>
          </a:bodyPr>
          <a:lstStyle/>
          <a:p>
            <a:pPr marL="6985" algn="ctr">
              <a:lnSpc>
                <a:spcPct val="100000"/>
              </a:lnSpc>
              <a:spcBef>
                <a:spcPts val="800"/>
              </a:spcBef>
            </a:pPr>
            <a:r>
              <a:rPr sz="1450" b="1" spc="-25" dirty="0">
                <a:latin typeface="Lucida Sans"/>
                <a:cs typeface="Lucida Sans"/>
              </a:rPr>
              <a:t>Refresh</a:t>
            </a:r>
            <a:endParaRPr sz="1450">
              <a:latin typeface="Lucida Sans"/>
              <a:cs typeface="Lucida Sans"/>
            </a:endParaRPr>
          </a:p>
          <a:p>
            <a:pPr marL="12700" marR="5080" algn="ctr">
              <a:lnSpc>
                <a:spcPts val="1120"/>
              </a:lnSpc>
              <a:spcBef>
                <a:spcPts val="655"/>
              </a:spcBef>
            </a:pPr>
            <a:r>
              <a:rPr sz="1050" spc="-125" dirty="0">
                <a:latin typeface="Lucida Sans" panose="020B0602030504020204" pitchFamily="34" charset="77"/>
                <a:cs typeface="Arial Black"/>
              </a:rPr>
              <a:t>Refresh </a:t>
            </a:r>
            <a:r>
              <a:rPr sz="1050" spc="-85" dirty="0">
                <a:latin typeface="Lucida Sans" panose="020B0602030504020204" pitchFamily="34" charset="77"/>
                <a:cs typeface="Arial Black"/>
              </a:rPr>
              <a:t>the </a:t>
            </a:r>
            <a:r>
              <a:rPr sz="1050" spc="-100" dirty="0">
                <a:latin typeface="Lucida Sans" panose="020B0602030504020204" pitchFamily="34" charset="77"/>
                <a:cs typeface="Arial Black"/>
              </a:rPr>
              <a:t>data  </a:t>
            </a:r>
            <a:r>
              <a:rPr sz="1050" spc="-130" dirty="0">
                <a:latin typeface="Lucida Sans" panose="020B0602030504020204" pitchFamily="34" charset="77"/>
                <a:cs typeface="Arial Black"/>
              </a:rPr>
              <a:t>seen </a:t>
            </a:r>
            <a:r>
              <a:rPr sz="1050" spc="-90" dirty="0">
                <a:latin typeface="Lucida Sans" panose="020B0602030504020204" pitchFamily="34" charset="77"/>
                <a:cs typeface="Arial Black"/>
              </a:rPr>
              <a:t>in </a:t>
            </a:r>
            <a:r>
              <a:rPr sz="1050" spc="-65" dirty="0">
                <a:latin typeface="Lucida Sans" panose="020B0602030504020204" pitchFamily="34" charset="77"/>
                <a:cs typeface="Arial Black"/>
              </a:rPr>
              <a:t>your  </a:t>
            </a:r>
            <a:r>
              <a:rPr sz="1050" spc="-125" dirty="0">
                <a:latin typeface="Lucida Sans" panose="020B0602030504020204" pitchFamily="34" charset="77"/>
                <a:cs typeface="Arial Black"/>
              </a:rPr>
              <a:t>listview</a:t>
            </a:r>
            <a:endParaRPr sz="1050">
              <a:latin typeface="Lucida Sans" panose="020B0602030504020204" pitchFamily="34" charset="77"/>
              <a:cs typeface="Arial Black"/>
            </a:endParaRPr>
          </a:p>
        </p:txBody>
      </p:sp>
      <p:sp>
        <p:nvSpPr>
          <p:cNvPr id="31" name="object 31"/>
          <p:cNvSpPr/>
          <p:nvPr/>
        </p:nvSpPr>
        <p:spPr>
          <a:xfrm>
            <a:off x="7396480" y="904239"/>
            <a:ext cx="3149600" cy="619760"/>
          </a:xfrm>
          <a:prstGeom prst="rect">
            <a:avLst/>
          </a:prstGeom>
          <a:blipFill>
            <a:blip r:embed="rId5" cstate="print"/>
            <a:stretch>
              <a:fillRect/>
            </a:stretch>
          </a:blipFill>
        </p:spPr>
        <p:txBody>
          <a:bodyPr wrap="square" lIns="0" tIns="0" rIns="0" bIns="0" rtlCol="0"/>
          <a:lstStyle/>
          <a:p>
            <a:endParaRPr/>
          </a:p>
        </p:txBody>
      </p:sp>
      <p:sp>
        <p:nvSpPr>
          <p:cNvPr id="32" name="object 32"/>
          <p:cNvSpPr/>
          <p:nvPr/>
        </p:nvSpPr>
        <p:spPr>
          <a:xfrm>
            <a:off x="7381240" y="889000"/>
            <a:ext cx="3180080" cy="650240"/>
          </a:xfrm>
          <a:custGeom>
            <a:avLst/>
            <a:gdLst/>
            <a:ahLst/>
            <a:cxnLst/>
            <a:rect l="l" t="t" r="r" b="b"/>
            <a:pathLst>
              <a:path w="3180079" h="650240">
                <a:moveTo>
                  <a:pt x="0" y="650239"/>
                </a:moveTo>
                <a:lnTo>
                  <a:pt x="3180079" y="650239"/>
                </a:lnTo>
                <a:lnTo>
                  <a:pt x="3180079" y="0"/>
                </a:lnTo>
                <a:lnTo>
                  <a:pt x="0" y="0"/>
                </a:lnTo>
                <a:lnTo>
                  <a:pt x="0" y="650239"/>
                </a:lnTo>
                <a:close/>
              </a:path>
            </a:pathLst>
          </a:custGeom>
          <a:ln w="30479">
            <a:solidFill>
              <a:srgbClr val="FCD200"/>
            </a:solidFill>
          </a:ln>
        </p:spPr>
        <p:txBody>
          <a:bodyPr wrap="square" lIns="0" tIns="0" rIns="0" bIns="0" rtlCol="0"/>
          <a:lstStyle/>
          <a:p>
            <a:endParaRPr/>
          </a:p>
        </p:txBody>
      </p:sp>
      <p:sp>
        <p:nvSpPr>
          <p:cNvPr id="33" name="object 33"/>
          <p:cNvSpPr/>
          <p:nvPr/>
        </p:nvSpPr>
        <p:spPr>
          <a:xfrm>
            <a:off x="6009640" y="2362200"/>
            <a:ext cx="1869439" cy="1706880"/>
          </a:xfrm>
          <a:custGeom>
            <a:avLst/>
            <a:gdLst/>
            <a:ahLst/>
            <a:cxnLst/>
            <a:rect l="l" t="t" r="r" b="b"/>
            <a:pathLst>
              <a:path w="1869440" h="1706879">
                <a:moveTo>
                  <a:pt x="0" y="1706880"/>
                </a:moveTo>
                <a:lnTo>
                  <a:pt x="1869439" y="1706880"/>
                </a:lnTo>
                <a:lnTo>
                  <a:pt x="1869439" y="0"/>
                </a:lnTo>
                <a:lnTo>
                  <a:pt x="0" y="0"/>
                </a:lnTo>
                <a:lnTo>
                  <a:pt x="0" y="1706880"/>
                </a:lnTo>
                <a:close/>
              </a:path>
            </a:pathLst>
          </a:custGeom>
          <a:ln w="10160">
            <a:solidFill>
              <a:srgbClr val="787878"/>
            </a:solidFill>
          </a:ln>
        </p:spPr>
        <p:txBody>
          <a:bodyPr wrap="square" lIns="0" tIns="0" rIns="0" bIns="0" rtlCol="0"/>
          <a:lstStyle/>
          <a:p>
            <a:endParaRPr/>
          </a:p>
        </p:txBody>
      </p:sp>
      <p:sp>
        <p:nvSpPr>
          <p:cNvPr id="34" name="object 34"/>
          <p:cNvSpPr/>
          <p:nvPr/>
        </p:nvSpPr>
        <p:spPr>
          <a:xfrm>
            <a:off x="6009640" y="2362200"/>
            <a:ext cx="1869439" cy="1706880"/>
          </a:xfrm>
          <a:custGeom>
            <a:avLst/>
            <a:gdLst/>
            <a:ahLst/>
            <a:cxnLst/>
            <a:rect l="l" t="t" r="r" b="b"/>
            <a:pathLst>
              <a:path w="1869440" h="1706879">
                <a:moveTo>
                  <a:pt x="0" y="1706880"/>
                </a:moveTo>
                <a:lnTo>
                  <a:pt x="1869439" y="1706880"/>
                </a:lnTo>
                <a:lnTo>
                  <a:pt x="1869439" y="0"/>
                </a:lnTo>
                <a:lnTo>
                  <a:pt x="0" y="0"/>
                </a:lnTo>
                <a:lnTo>
                  <a:pt x="0" y="1706880"/>
                </a:lnTo>
                <a:close/>
              </a:path>
            </a:pathLst>
          </a:custGeom>
          <a:solidFill>
            <a:srgbClr val="FFFFFF"/>
          </a:solidFill>
        </p:spPr>
        <p:txBody>
          <a:bodyPr wrap="square" lIns="0" tIns="0" rIns="0" bIns="0" rtlCol="0"/>
          <a:lstStyle/>
          <a:p>
            <a:endParaRPr/>
          </a:p>
        </p:txBody>
      </p:sp>
      <p:sp>
        <p:nvSpPr>
          <p:cNvPr id="35" name="object 35"/>
          <p:cNvSpPr/>
          <p:nvPr/>
        </p:nvSpPr>
        <p:spPr>
          <a:xfrm>
            <a:off x="6009640" y="2362200"/>
            <a:ext cx="1869439" cy="1706880"/>
          </a:xfrm>
          <a:custGeom>
            <a:avLst/>
            <a:gdLst/>
            <a:ahLst/>
            <a:cxnLst/>
            <a:rect l="l" t="t" r="r" b="b"/>
            <a:pathLst>
              <a:path w="1869440" h="1706879">
                <a:moveTo>
                  <a:pt x="0" y="1706880"/>
                </a:moveTo>
                <a:lnTo>
                  <a:pt x="1869439" y="1706880"/>
                </a:lnTo>
                <a:lnTo>
                  <a:pt x="1869439" y="0"/>
                </a:lnTo>
                <a:lnTo>
                  <a:pt x="0" y="0"/>
                </a:lnTo>
                <a:lnTo>
                  <a:pt x="0" y="1706880"/>
                </a:lnTo>
                <a:close/>
              </a:path>
            </a:pathLst>
          </a:custGeom>
          <a:ln w="10160">
            <a:solidFill>
              <a:srgbClr val="787878"/>
            </a:solidFill>
          </a:ln>
        </p:spPr>
        <p:txBody>
          <a:bodyPr wrap="square" lIns="0" tIns="0" rIns="0" bIns="0" rtlCol="0"/>
          <a:lstStyle/>
          <a:p>
            <a:endParaRPr/>
          </a:p>
        </p:txBody>
      </p:sp>
      <p:sp>
        <p:nvSpPr>
          <p:cNvPr id="36" name="object 36"/>
          <p:cNvSpPr txBox="1"/>
          <p:nvPr/>
        </p:nvSpPr>
        <p:spPr>
          <a:xfrm>
            <a:off x="6720205" y="2398395"/>
            <a:ext cx="450850" cy="245110"/>
          </a:xfrm>
          <a:prstGeom prst="rect">
            <a:avLst/>
          </a:prstGeom>
        </p:spPr>
        <p:txBody>
          <a:bodyPr vert="horz" wrap="square" lIns="0" tIns="11430" rIns="0" bIns="0" rtlCol="0">
            <a:spAutoFit/>
          </a:bodyPr>
          <a:lstStyle/>
          <a:p>
            <a:pPr marL="12700">
              <a:lnSpc>
                <a:spcPct val="100000"/>
              </a:lnSpc>
              <a:spcBef>
                <a:spcPts val="90"/>
              </a:spcBef>
            </a:pPr>
            <a:r>
              <a:rPr sz="1450" b="1" spc="40" dirty="0">
                <a:latin typeface="Lucida Sans"/>
                <a:cs typeface="Lucida Sans"/>
              </a:rPr>
              <a:t>New</a:t>
            </a:r>
            <a:endParaRPr sz="1450">
              <a:latin typeface="Lucida Sans"/>
              <a:cs typeface="Lucida Sans"/>
            </a:endParaRPr>
          </a:p>
        </p:txBody>
      </p:sp>
      <p:sp>
        <p:nvSpPr>
          <p:cNvPr id="37" name="object 37"/>
          <p:cNvSpPr txBox="1"/>
          <p:nvPr/>
        </p:nvSpPr>
        <p:spPr>
          <a:xfrm>
            <a:off x="6089903" y="2683129"/>
            <a:ext cx="1684020" cy="1018540"/>
          </a:xfrm>
          <a:prstGeom prst="rect">
            <a:avLst/>
          </a:prstGeom>
        </p:spPr>
        <p:txBody>
          <a:bodyPr vert="horz" wrap="square" lIns="0" tIns="11430" rIns="0" bIns="0" rtlCol="0">
            <a:spAutoFit/>
          </a:bodyPr>
          <a:lstStyle/>
          <a:p>
            <a:pPr marL="246379" indent="-233679">
              <a:lnSpc>
                <a:spcPts val="1190"/>
              </a:lnSpc>
              <a:spcBef>
                <a:spcPts val="90"/>
              </a:spcBef>
              <a:buAutoNum type="arabicPeriod"/>
              <a:tabLst>
                <a:tab pos="245745" algn="l"/>
                <a:tab pos="246379" algn="l"/>
              </a:tabLst>
            </a:pPr>
            <a:r>
              <a:rPr sz="1050" spc="-160" dirty="0">
                <a:latin typeface="Lucida Sans" panose="020B0602030504020204" pitchFamily="34" charset="77"/>
                <a:cs typeface="Arial Black"/>
              </a:rPr>
              <a:t>Click </a:t>
            </a:r>
            <a:r>
              <a:rPr sz="1050" spc="-65" dirty="0">
                <a:latin typeface="Lucida Sans" panose="020B0602030504020204" pitchFamily="34" charset="77"/>
                <a:cs typeface="Arial Black"/>
              </a:rPr>
              <a:t>on </a:t>
            </a:r>
            <a:r>
              <a:rPr sz="1050" spc="-85" dirty="0">
                <a:latin typeface="Lucida Sans" panose="020B0602030504020204" pitchFamily="34" charset="77"/>
                <a:cs typeface="Arial Black"/>
              </a:rPr>
              <a:t>the</a:t>
            </a:r>
            <a:r>
              <a:rPr sz="1050" spc="-114" dirty="0">
                <a:latin typeface="Lucida Sans" panose="020B0602030504020204" pitchFamily="34" charset="77"/>
                <a:cs typeface="Arial Black"/>
              </a:rPr>
              <a:t> </a:t>
            </a:r>
            <a:r>
              <a:rPr sz="1050" spc="-125" dirty="0">
                <a:latin typeface="Lucida Sans" panose="020B0602030504020204" pitchFamily="34" charset="77"/>
                <a:cs typeface="Arial Black"/>
              </a:rPr>
              <a:t>gearwheel</a:t>
            </a:r>
            <a:endParaRPr sz="1050">
              <a:latin typeface="Lucida Sans" panose="020B0602030504020204" pitchFamily="34" charset="77"/>
              <a:cs typeface="Arial Black"/>
            </a:endParaRPr>
          </a:p>
          <a:p>
            <a:pPr marL="246379">
              <a:lnSpc>
                <a:spcPts val="1190"/>
              </a:lnSpc>
            </a:pPr>
            <a:r>
              <a:rPr sz="1050" spc="-90" dirty="0">
                <a:latin typeface="Lucida Sans" panose="020B0602030504020204" pitchFamily="34" charset="77"/>
                <a:cs typeface="Arial Black"/>
              </a:rPr>
              <a:t>and </a:t>
            </a:r>
            <a:r>
              <a:rPr sz="1050" spc="-150" dirty="0">
                <a:latin typeface="Lucida Sans" panose="020B0602030504020204" pitchFamily="34" charset="77"/>
                <a:cs typeface="Arial Black"/>
              </a:rPr>
              <a:t>select</a:t>
            </a:r>
            <a:r>
              <a:rPr sz="1050" spc="45" dirty="0">
                <a:latin typeface="Lucida Sans" panose="020B0602030504020204" pitchFamily="34" charset="77"/>
                <a:cs typeface="Arial Black"/>
              </a:rPr>
              <a:t> </a:t>
            </a:r>
            <a:r>
              <a:rPr sz="1050" spc="-135" dirty="0">
                <a:latin typeface="Lucida Sans" panose="020B0602030504020204" pitchFamily="34" charset="77"/>
                <a:cs typeface="Arial Black"/>
              </a:rPr>
              <a:t>New</a:t>
            </a:r>
            <a:endParaRPr sz="1050">
              <a:latin typeface="Lucida Sans" panose="020B0602030504020204" pitchFamily="34" charset="77"/>
              <a:cs typeface="Arial Black"/>
            </a:endParaRPr>
          </a:p>
          <a:p>
            <a:pPr marL="246379" marR="187325" indent="-233679">
              <a:lnSpc>
                <a:spcPts val="1120"/>
              </a:lnSpc>
              <a:spcBef>
                <a:spcPts val="495"/>
              </a:spcBef>
              <a:buAutoNum type="arabicPeriod" startAt="2"/>
              <a:tabLst>
                <a:tab pos="245745" algn="l"/>
                <a:tab pos="246379" algn="l"/>
              </a:tabLst>
            </a:pPr>
            <a:r>
              <a:rPr sz="1050" spc="-120" dirty="0">
                <a:latin typeface="Lucida Sans" panose="020B0602030504020204" pitchFamily="34" charset="77"/>
                <a:cs typeface="Arial Black"/>
              </a:rPr>
              <a:t>Give </a:t>
            </a:r>
            <a:r>
              <a:rPr sz="1050" spc="-125" dirty="0">
                <a:latin typeface="Lucida Sans" panose="020B0602030504020204" pitchFamily="34" charset="77"/>
                <a:cs typeface="Arial Black"/>
              </a:rPr>
              <a:t>a </a:t>
            </a:r>
            <a:r>
              <a:rPr sz="1050" spc="-105" dirty="0">
                <a:latin typeface="Lucida Sans" panose="020B0602030504020204" pitchFamily="34" charset="77"/>
                <a:cs typeface="Arial Black"/>
              </a:rPr>
              <a:t>name </a:t>
            </a:r>
            <a:r>
              <a:rPr sz="1050" spc="-90" dirty="0">
                <a:latin typeface="Lucida Sans" panose="020B0602030504020204" pitchFamily="34" charset="77"/>
                <a:cs typeface="Arial Black"/>
              </a:rPr>
              <a:t>and  </a:t>
            </a:r>
            <a:r>
              <a:rPr sz="1050" spc="-114" dirty="0">
                <a:latin typeface="Lucida Sans" panose="020B0602030504020204" pitchFamily="34" charset="77"/>
                <a:cs typeface="Arial Black"/>
              </a:rPr>
              <a:t>choose </a:t>
            </a:r>
            <a:r>
              <a:rPr sz="1050" spc="-110" dirty="0">
                <a:latin typeface="Lucida Sans" panose="020B0602030504020204" pitchFamily="34" charset="77"/>
                <a:cs typeface="Arial Black"/>
              </a:rPr>
              <a:t>who </a:t>
            </a:r>
            <a:r>
              <a:rPr sz="1050" spc="-145" dirty="0">
                <a:latin typeface="Lucida Sans" panose="020B0602030504020204" pitchFamily="34" charset="77"/>
                <a:cs typeface="Arial Black"/>
              </a:rPr>
              <a:t>can see  </a:t>
            </a:r>
            <a:r>
              <a:rPr sz="1050" spc="-65" dirty="0">
                <a:latin typeface="Lucida Sans" panose="020B0602030504020204" pitchFamily="34" charset="77"/>
                <a:cs typeface="Arial Black"/>
              </a:rPr>
              <a:t>your </a:t>
            </a:r>
            <a:r>
              <a:rPr sz="1050" spc="-125" dirty="0">
                <a:latin typeface="Lucida Sans" panose="020B0602030504020204" pitchFamily="34" charset="77"/>
                <a:cs typeface="Arial Black"/>
              </a:rPr>
              <a:t>list</a:t>
            </a:r>
            <a:r>
              <a:rPr sz="1050" spc="-80" dirty="0">
                <a:latin typeface="Lucida Sans" panose="020B0602030504020204" pitchFamily="34" charset="77"/>
                <a:cs typeface="Arial Black"/>
              </a:rPr>
              <a:t> </a:t>
            </a:r>
            <a:r>
              <a:rPr sz="1050" spc="-135" dirty="0">
                <a:latin typeface="Lucida Sans" panose="020B0602030504020204" pitchFamily="34" charset="77"/>
                <a:cs typeface="Arial Black"/>
              </a:rPr>
              <a:t>view</a:t>
            </a:r>
            <a:endParaRPr sz="1050">
              <a:latin typeface="Lucida Sans" panose="020B0602030504020204" pitchFamily="34" charset="77"/>
              <a:cs typeface="Arial Black"/>
            </a:endParaRPr>
          </a:p>
          <a:p>
            <a:pPr marL="246379" indent="-233679">
              <a:lnSpc>
                <a:spcPct val="100000"/>
              </a:lnSpc>
              <a:spcBef>
                <a:spcPts val="335"/>
              </a:spcBef>
              <a:buAutoNum type="arabicPeriod" startAt="2"/>
              <a:tabLst>
                <a:tab pos="245745" algn="l"/>
                <a:tab pos="246379" algn="l"/>
              </a:tabLst>
            </a:pPr>
            <a:r>
              <a:rPr sz="1050" spc="-105" dirty="0">
                <a:latin typeface="Lucida Sans" panose="020B0602030504020204" pitchFamily="34" charset="77"/>
                <a:cs typeface="Arial Black"/>
              </a:rPr>
              <a:t>After </a:t>
            </a:r>
            <a:r>
              <a:rPr sz="1050" spc="-120" dirty="0">
                <a:latin typeface="Lucida Sans" panose="020B0602030504020204" pitchFamily="34" charset="77"/>
                <a:cs typeface="Arial Black"/>
              </a:rPr>
              <a:t>saving </a:t>
            </a:r>
            <a:r>
              <a:rPr sz="1050" spc="-75" dirty="0">
                <a:latin typeface="Lucida Sans" panose="020B0602030504020204" pitchFamily="34" charset="77"/>
                <a:cs typeface="Arial Black"/>
              </a:rPr>
              <a:t>you </a:t>
            </a:r>
            <a:r>
              <a:rPr sz="1050" spc="-130" dirty="0">
                <a:latin typeface="Lucida Sans" panose="020B0602030504020204" pitchFamily="34" charset="77"/>
                <a:cs typeface="Arial Black"/>
              </a:rPr>
              <a:t>will</a:t>
            </a:r>
            <a:r>
              <a:rPr sz="1050" spc="-150" dirty="0">
                <a:latin typeface="Lucida Sans" panose="020B0602030504020204" pitchFamily="34" charset="77"/>
                <a:cs typeface="Arial Black"/>
              </a:rPr>
              <a:t> </a:t>
            </a:r>
            <a:r>
              <a:rPr sz="1050" spc="-90" dirty="0">
                <a:latin typeface="Lucida Sans" panose="020B0602030504020204" pitchFamily="34" charset="77"/>
                <a:cs typeface="Arial Black"/>
              </a:rPr>
              <a:t>be</a:t>
            </a:r>
            <a:endParaRPr sz="1050">
              <a:latin typeface="Lucida Sans" panose="020B0602030504020204" pitchFamily="34" charset="77"/>
              <a:cs typeface="Arial Black"/>
            </a:endParaRPr>
          </a:p>
        </p:txBody>
      </p:sp>
      <p:sp>
        <p:nvSpPr>
          <p:cNvPr id="38" name="object 38"/>
          <p:cNvSpPr txBox="1"/>
          <p:nvPr/>
        </p:nvSpPr>
        <p:spPr>
          <a:xfrm>
            <a:off x="6323584" y="3659441"/>
            <a:ext cx="1379220" cy="327025"/>
          </a:xfrm>
          <a:prstGeom prst="rect">
            <a:avLst/>
          </a:prstGeom>
        </p:spPr>
        <p:txBody>
          <a:bodyPr vert="horz" wrap="square" lIns="0" tIns="11430" rIns="0" bIns="0" rtlCol="0">
            <a:spAutoFit/>
          </a:bodyPr>
          <a:lstStyle/>
          <a:p>
            <a:pPr marL="12700">
              <a:lnSpc>
                <a:spcPts val="1190"/>
              </a:lnSpc>
              <a:spcBef>
                <a:spcPts val="90"/>
              </a:spcBef>
            </a:pPr>
            <a:r>
              <a:rPr sz="1050" spc="-114" dirty="0">
                <a:latin typeface="Lucida Sans" panose="020B0602030504020204" pitchFamily="34" charset="77"/>
                <a:cs typeface="Arial Black"/>
              </a:rPr>
              <a:t>redirected </a:t>
            </a:r>
            <a:r>
              <a:rPr sz="1050" spc="-70" dirty="0">
                <a:latin typeface="Lucida Sans" panose="020B0602030504020204" pitchFamily="34" charset="77"/>
                <a:cs typeface="Arial Black"/>
              </a:rPr>
              <a:t>to </a:t>
            </a:r>
            <a:r>
              <a:rPr sz="1050" spc="-85" dirty="0">
                <a:latin typeface="Lucida Sans" panose="020B0602030504020204" pitchFamily="34" charset="77"/>
                <a:cs typeface="Arial Black"/>
              </a:rPr>
              <a:t>the</a:t>
            </a:r>
            <a:r>
              <a:rPr sz="1050" spc="-200" dirty="0">
                <a:latin typeface="Lucida Sans" panose="020B0602030504020204" pitchFamily="34" charset="77"/>
                <a:cs typeface="Arial Black"/>
              </a:rPr>
              <a:t> </a:t>
            </a:r>
            <a:r>
              <a:rPr sz="1050" spc="-95" dirty="0">
                <a:latin typeface="Lucida Sans" panose="020B0602030504020204" pitchFamily="34" charset="77"/>
                <a:cs typeface="Arial Black"/>
              </a:rPr>
              <a:t>filter</a:t>
            </a:r>
            <a:endParaRPr sz="1050">
              <a:latin typeface="Lucida Sans" panose="020B0602030504020204" pitchFamily="34" charset="77"/>
              <a:cs typeface="Arial Black"/>
            </a:endParaRPr>
          </a:p>
          <a:p>
            <a:pPr marL="12700">
              <a:lnSpc>
                <a:spcPts val="1190"/>
              </a:lnSpc>
            </a:pPr>
            <a:r>
              <a:rPr sz="1050" spc="-120" dirty="0">
                <a:latin typeface="Lucida Sans" panose="020B0602030504020204" pitchFamily="34" charset="77"/>
                <a:cs typeface="Arial Black"/>
              </a:rPr>
              <a:t>section</a:t>
            </a:r>
            <a:endParaRPr sz="1050">
              <a:latin typeface="Lucida Sans" panose="020B0602030504020204" pitchFamily="34" charset="77"/>
              <a:cs typeface="Arial Black"/>
            </a:endParaRPr>
          </a:p>
        </p:txBody>
      </p:sp>
      <p:sp>
        <p:nvSpPr>
          <p:cNvPr id="39" name="object 39"/>
          <p:cNvSpPr txBox="1">
            <a:spLocks noGrp="1"/>
          </p:cNvSpPr>
          <p:nvPr>
            <p:ph type="title"/>
          </p:nvPr>
        </p:nvSpPr>
        <p:spPr>
          <a:xfrm>
            <a:off x="1366774" y="1723707"/>
            <a:ext cx="1158875" cy="306705"/>
          </a:xfrm>
          <a:prstGeom prst="rect">
            <a:avLst/>
          </a:prstGeom>
        </p:spPr>
        <p:txBody>
          <a:bodyPr vert="horz" wrap="square" lIns="0" tIns="11430" rIns="0" bIns="0" rtlCol="0">
            <a:spAutoFit/>
          </a:bodyPr>
          <a:lstStyle/>
          <a:p>
            <a:pPr marL="12700">
              <a:lnSpc>
                <a:spcPct val="100000"/>
              </a:lnSpc>
              <a:spcBef>
                <a:spcPts val="90"/>
              </a:spcBef>
            </a:pPr>
            <a:r>
              <a:rPr spc="-55" dirty="0"/>
              <a:t>List</a:t>
            </a:r>
            <a:r>
              <a:rPr spc="-240" dirty="0"/>
              <a:t> </a:t>
            </a:r>
            <a:r>
              <a:rPr spc="-45" dirty="0"/>
              <a:t>views</a:t>
            </a:r>
          </a:p>
        </p:txBody>
      </p:sp>
      <p:sp>
        <p:nvSpPr>
          <p:cNvPr id="40" name="object 40"/>
          <p:cNvSpPr txBox="1"/>
          <p:nvPr/>
        </p:nvSpPr>
        <p:spPr>
          <a:xfrm>
            <a:off x="1356613" y="2059241"/>
            <a:ext cx="3811270" cy="392430"/>
          </a:xfrm>
          <a:prstGeom prst="rect">
            <a:avLst/>
          </a:prstGeom>
        </p:spPr>
        <p:txBody>
          <a:bodyPr vert="horz" wrap="square" lIns="0" tIns="12700" rIns="0" bIns="0" rtlCol="0">
            <a:spAutoFit/>
          </a:bodyPr>
          <a:lstStyle/>
          <a:p>
            <a:pPr marL="246379" marR="5080" indent="-234315">
              <a:lnSpc>
                <a:spcPct val="100000"/>
              </a:lnSpc>
              <a:spcBef>
                <a:spcPts val="100"/>
              </a:spcBef>
              <a:buClr>
                <a:srgbClr val="787878"/>
              </a:buClr>
              <a:buSzPct val="70833"/>
              <a:buFont typeface="Arial"/>
              <a:buChar char="•"/>
              <a:tabLst>
                <a:tab pos="246379" algn="l"/>
                <a:tab pos="247015" algn="l"/>
              </a:tabLst>
            </a:pPr>
            <a:r>
              <a:rPr sz="1200" spc="-135" dirty="0">
                <a:latin typeface="Lucida Sans" panose="020B0602030504020204" pitchFamily="34" charset="77"/>
                <a:cs typeface="Arial Black"/>
              </a:rPr>
              <a:t>List view </a:t>
            </a:r>
            <a:r>
              <a:rPr sz="1200" spc="-125" dirty="0">
                <a:latin typeface="Lucida Sans" panose="020B0602030504020204" pitchFamily="34" charset="77"/>
                <a:cs typeface="Arial Black"/>
              </a:rPr>
              <a:t>allows </a:t>
            </a:r>
            <a:r>
              <a:rPr sz="1200" spc="-85" dirty="0">
                <a:latin typeface="Lucida Sans" panose="020B0602030504020204" pitchFamily="34" charset="77"/>
                <a:cs typeface="Arial Black"/>
              </a:rPr>
              <a:t>you </a:t>
            </a:r>
            <a:r>
              <a:rPr sz="1200" spc="-105" dirty="0">
                <a:latin typeface="Lucida Sans" panose="020B0602030504020204" pitchFamily="34" charset="77"/>
                <a:cs typeface="Arial Black"/>
              </a:rPr>
              <a:t>to </a:t>
            </a:r>
            <a:r>
              <a:rPr sz="1200" spc="-155" dirty="0">
                <a:latin typeface="Lucida Sans" panose="020B0602030504020204" pitchFamily="34" charset="77"/>
                <a:cs typeface="Arial Black"/>
              </a:rPr>
              <a:t>see </a:t>
            </a:r>
            <a:r>
              <a:rPr sz="1200" spc="-135" dirty="0">
                <a:latin typeface="Lucida Sans" panose="020B0602030504020204" pitchFamily="34" charset="77"/>
                <a:cs typeface="Arial Black"/>
              </a:rPr>
              <a:t>a </a:t>
            </a:r>
            <a:r>
              <a:rPr sz="1200" spc="-105" dirty="0">
                <a:latin typeface="Lucida Sans" panose="020B0602030504020204" pitchFamily="34" charset="77"/>
                <a:cs typeface="Arial Black"/>
              </a:rPr>
              <a:t>filtered </a:t>
            </a:r>
            <a:r>
              <a:rPr sz="1200" spc="-114" dirty="0">
                <a:latin typeface="Lucida Sans" panose="020B0602030504020204" pitchFamily="34" charset="77"/>
                <a:cs typeface="Arial Black"/>
              </a:rPr>
              <a:t>list </a:t>
            </a:r>
            <a:r>
              <a:rPr sz="1200" spc="-75" dirty="0">
                <a:latin typeface="Lucida Sans" panose="020B0602030504020204" pitchFamily="34" charset="77"/>
                <a:cs typeface="Arial Black"/>
              </a:rPr>
              <a:t>of </a:t>
            </a:r>
            <a:r>
              <a:rPr sz="1200" spc="-125" dirty="0">
                <a:latin typeface="Lucida Sans" panose="020B0602030504020204" pitchFamily="34" charset="77"/>
                <a:cs typeface="Arial Black"/>
              </a:rPr>
              <a:t>records,  </a:t>
            </a:r>
            <a:r>
              <a:rPr sz="1200" spc="-145" dirty="0">
                <a:latin typeface="Lucida Sans" panose="020B0602030504020204" pitchFamily="34" charset="77"/>
                <a:cs typeface="Arial Black"/>
              </a:rPr>
              <a:t>such </a:t>
            </a:r>
            <a:r>
              <a:rPr sz="1200" spc="-165" dirty="0">
                <a:latin typeface="Lucida Sans" panose="020B0602030504020204" pitchFamily="34" charset="77"/>
                <a:cs typeface="Arial Black"/>
              </a:rPr>
              <a:t>as </a:t>
            </a:r>
            <a:r>
              <a:rPr sz="1200" spc="-155" dirty="0">
                <a:latin typeface="Lucida Sans" panose="020B0602030504020204" pitchFamily="34" charset="77"/>
                <a:cs typeface="Arial Black"/>
              </a:rPr>
              <a:t>contacts, </a:t>
            </a:r>
            <a:r>
              <a:rPr sz="1200" spc="-150" dirty="0">
                <a:latin typeface="Lucida Sans" panose="020B0602030504020204" pitchFamily="34" charset="77"/>
                <a:cs typeface="Arial Black"/>
              </a:rPr>
              <a:t>accounts, </a:t>
            </a:r>
            <a:r>
              <a:rPr sz="1200" spc="-65" dirty="0">
                <a:latin typeface="Lucida Sans" panose="020B0602030504020204" pitchFamily="34" charset="77"/>
                <a:cs typeface="Arial Black"/>
              </a:rPr>
              <a:t>or </a:t>
            </a:r>
            <a:r>
              <a:rPr sz="1200" spc="-135" dirty="0">
                <a:latin typeface="Lucida Sans" panose="020B0602030504020204" pitchFamily="34" charset="77"/>
                <a:cs typeface="Arial Black"/>
              </a:rPr>
              <a:t>custom</a:t>
            </a:r>
            <a:r>
              <a:rPr sz="1200" spc="-120" dirty="0">
                <a:latin typeface="Lucida Sans" panose="020B0602030504020204" pitchFamily="34" charset="77"/>
                <a:cs typeface="Arial Black"/>
              </a:rPr>
              <a:t> </a:t>
            </a:r>
            <a:r>
              <a:rPr sz="1200" spc="-135" dirty="0">
                <a:latin typeface="Lucida Sans" panose="020B0602030504020204" pitchFamily="34" charset="77"/>
                <a:cs typeface="Arial Black"/>
              </a:rPr>
              <a:t>objects.</a:t>
            </a:r>
            <a:endParaRPr sz="1200">
              <a:latin typeface="Lucida Sans" panose="020B0602030504020204" pitchFamily="34" charset="77"/>
              <a:cs typeface="Arial Black"/>
            </a:endParaRPr>
          </a:p>
        </p:txBody>
      </p:sp>
      <p:sp>
        <p:nvSpPr>
          <p:cNvPr id="41" name="object 41"/>
          <p:cNvSpPr txBox="1"/>
          <p:nvPr/>
        </p:nvSpPr>
        <p:spPr>
          <a:xfrm>
            <a:off x="1356613" y="2425890"/>
            <a:ext cx="3886835" cy="727710"/>
          </a:xfrm>
          <a:prstGeom prst="rect">
            <a:avLst/>
          </a:prstGeom>
        </p:spPr>
        <p:txBody>
          <a:bodyPr vert="horz" wrap="square" lIns="0" tIns="63500" rIns="0" bIns="0" rtlCol="0">
            <a:spAutoFit/>
          </a:bodyPr>
          <a:lstStyle/>
          <a:p>
            <a:pPr marL="246379" indent="-234315">
              <a:lnSpc>
                <a:spcPct val="100000"/>
              </a:lnSpc>
              <a:spcBef>
                <a:spcPts val="500"/>
              </a:spcBef>
              <a:buClr>
                <a:srgbClr val="787878"/>
              </a:buClr>
              <a:buSzPct val="70833"/>
              <a:buFont typeface="Arial"/>
              <a:buChar char="•"/>
              <a:tabLst>
                <a:tab pos="246379" algn="l"/>
                <a:tab pos="247015" algn="l"/>
              </a:tabLst>
            </a:pPr>
            <a:r>
              <a:rPr sz="1200" spc="-175" dirty="0">
                <a:latin typeface="Lucida Sans" panose="020B0602030504020204" pitchFamily="34" charset="77"/>
                <a:cs typeface="Arial Black"/>
              </a:rPr>
              <a:t>You </a:t>
            </a:r>
            <a:r>
              <a:rPr sz="1200" spc="-160" dirty="0">
                <a:latin typeface="Lucida Sans" panose="020B0602030504020204" pitchFamily="34" charset="77"/>
                <a:cs typeface="Arial Black"/>
              </a:rPr>
              <a:t>can </a:t>
            </a:r>
            <a:r>
              <a:rPr sz="1200" spc="-150" dirty="0">
                <a:latin typeface="Lucida Sans" panose="020B0602030504020204" pitchFamily="34" charset="77"/>
                <a:cs typeface="Arial Black"/>
              </a:rPr>
              <a:t>create </a:t>
            </a:r>
            <a:r>
              <a:rPr sz="1200" spc="-80" dirty="0">
                <a:latin typeface="Lucida Sans" panose="020B0602030504020204" pitchFamily="34" charset="77"/>
                <a:cs typeface="Arial Black"/>
              </a:rPr>
              <a:t>your </a:t>
            </a:r>
            <a:r>
              <a:rPr sz="1200" spc="-110" dirty="0">
                <a:latin typeface="Lucida Sans" panose="020B0602030504020204" pitchFamily="34" charset="77"/>
                <a:cs typeface="Arial Black"/>
              </a:rPr>
              <a:t>own </a:t>
            </a:r>
            <a:r>
              <a:rPr sz="1200" spc="-114" dirty="0">
                <a:latin typeface="Lucida Sans" panose="020B0602030504020204" pitchFamily="34" charset="77"/>
                <a:cs typeface="Arial Black"/>
              </a:rPr>
              <a:t>personal list</a:t>
            </a:r>
            <a:r>
              <a:rPr sz="1200" spc="-140" dirty="0">
                <a:latin typeface="Lucida Sans" panose="020B0602030504020204" pitchFamily="34" charset="77"/>
                <a:cs typeface="Arial Black"/>
              </a:rPr>
              <a:t> views</a:t>
            </a:r>
            <a:endParaRPr sz="1200">
              <a:latin typeface="Lucida Sans" panose="020B0602030504020204" pitchFamily="34" charset="77"/>
              <a:cs typeface="Arial Black"/>
            </a:endParaRPr>
          </a:p>
          <a:p>
            <a:pPr marL="246379" indent="-234315">
              <a:lnSpc>
                <a:spcPct val="100000"/>
              </a:lnSpc>
              <a:spcBef>
                <a:spcPts val="400"/>
              </a:spcBef>
              <a:buClr>
                <a:srgbClr val="787878"/>
              </a:buClr>
              <a:buSzPct val="70833"/>
              <a:buFont typeface="Arial"/>
              <a:buChar char="•"/>
              <a:tabLst>
                <a:tab pos="246379" algn="l"/>
                <a:tab pos="247015" algn="l"/>
              </a:tabLst>
            </a:pPr>
            <a:r>
              <a:rPr sz="1200" spc="-105" dirty="0">
                <a:latin typeface="Lucida Sans" panose="020B0602030504020204" pitchFamily="34" charset="77"/>
                <a:cs typeface="Arial Black"/>
              </a:rPr>
              <a:t>Default </a:t>
            </a:r>
            <a:r>
              <a:rPr sz="1200" spc="-114" dirty="0">
                <a:latin typeface="Lucida Sans" panose="020B0602030504020204" pitchFamily="34" charset="77"/>
                <a:cs typeface="Arial Black"/>
              </a:rPr>
              <a:t>list </a:t>
            </a:r>
            <a:r>
              <a:rPr sz="1200" spc="-135" dirty="0">
                <a:latin typeface="Lucida Sans" panose="020B0602030504020204" pitchFamily="34" charset="77"/>
                <a:cs typeface="Arial Black"/>
              </a:rPr>
              <a:t>view </a:t>
            </a:r>
            <a:r>
              <a:rPr sz="1200" spc="-125" dirty="0">
                <a:latin typeface="Lucida Sans" panose="020B0602030504020204" pitchFamily="34" charset="77"/>
                <a:cs typeface="Arial Black"/>
              </a:rPr>
              <a:t>is </a:t>
            </a:r>
            <a:r>
              <a:rPr sz="1200" spc="-145" dirty="0">
                <a:latin typeface="Lucida Sans" panose="020B0602030504020204" pitchFamily="34" charset="77"/>
                <a:cs typeface="Arial Black"/>
              </a:rPr>
              <a:t>always </a:t>
            </a:r>
            <a:r>
              <a:rPr sz="1200" spc="-160" dirty="0">
                <a:latin typeface="Lucida Sans" panose="020B0602030504020204" pitchFamily="34" charset="77"/>
                <a:cs typeface="Arial Black"/>
              </a:rPr>
              <a:t>“Recently </a:t>
            </a:r>
            <a:r>
              <a:rPr sz="1200" spc="-125" dirty="0">
                <a:latin typeface="Lucida Sans" panose="020B0602030504020204" pitchFamily="34" charset="77"/>
                <a:cs typeface="Arial Black"/>
              </a:rPr>
              <a:t>viewed</a:t>
            </a:r>
            <a:r>
              <a:rPr sz="1200" spc="-85" dirty="0">
                <a:latin typeface="Lucida Sans" panose="020B0602030504020204" pitchFamily="34" charset="77"/>
                <a:cs typeface="Arial Black"/>
              </a:rPr>
              <a:t> </a:t>
            </a:r>
            <a:r>
              <a:rPr sz="1200" spc="-130" dirty="0">
                <a:latin typeface="Lucida Sans" panose="020B0602030504020204" pitchFamily="34" charset="77"/>
                <a:cs typeface="Arial Black"/>
              </a:rPr>
              <a:t>records”</a:t>
            </a:r>
            <a:endParaRPr sz="1200">
              <a:latin typeface="Lucida Sans" panose="020B0602030504020204" pitchFamily="34" charset="77"/>
              <a:cs typeface="Arial Black"/>
            </a:endParaRPr>
          </a:p>
          <a:p>
            <a:pPr marL="246379" indent="-234315">
              <a:lnSpc>
                <a:spcPct val="100000"/>
              </a:lnSpc>
              <a:spcBef>
                <a:spcPts val="405"/>
              </a:spcBef>
              <a:buClr>
                <a:srgbClr val="787878"/>
              </a:buClr>
              <a:buSzPct val="70833"/>
              <a:buFont typeface="Arial"/>
              <a:buChar char="•"/>
              <a:tabLst>
                <a:tab pos="246379" algn="l"/>
                <a:tab pos="247015" algn="l"/>
              </a:tabLst>
            </a:pPr>
            <a:r>
              <a:rPr sz="1200" spc="-135" dirty="0">
                <a:latin typeface="Lucida Sans" panose="020B0602030504020204" pitchFamily="34" charset="77"/>
                <a:cs typeface="Arial Black"/>
              </a:rPr>
              <a:t>List </a:t>
            </a:r>
            <a:r>
              <a:rPr sz="1200" spc="-140" dirty="0">
                <a:latin typeface="Lucida Sans" panose="020B0602030504020204" pitchFamily="34" charset="77"/>
                <a:cs typeface="Arial Black"/>
              </a:rPr>
              <a:t>views </a:t>
            </a:r>
            <a:r>
              <a:rPr sz="1200" spc="-114" dirty="0">
                <a:latin typeface="Lucida Sans" panose="020B0602030504020204" pitchFamily="34" charset="77"/>
                <a:cs typeface="Arial Black"/>
              </a:rPr>
              <a:t>are </a:t>
            </a:r>
            <a:r>
              <a:rPr sz="1200" spc="-120" dirty="0">
                <a:latin typeface="Lucida Sans" panose="020B0602030504020204" pitchFamily="34" charset="77"/>
                <a:cs typeface="Arial Black"/>
              </a:rPr>
              <a:t>available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most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the</a:t>
            </a:r>
            <a:r>
              <a:rPr sz="1200" spc="-5" dirty="0">
                <a:latin typeface="Lucida Sans" panose="020B0602030504020204" pitchFamily="34" charset="77"/>
                <a:cs typeface="Arial Black"/>
              </a:rPr>
              <a:t> </a:t>
            </a:r>
            <a:r>
              <a:rPr sz="1200" spc="-114" dirty="0">
                <a:latin typeface="Lucida Sans" panose="020B0602030504020204" pitchFamily="34" charset="77"/>
                <a:cs typeface="Arial Black"/>
              </a:rPr>
              <a:t>tabs/objects</a:t>
            </a:r>
            <a:endParaRPr sz="1200">
              <a:latin typeface="Lucida Sans" panose="020B0602030504020204" pitchFamily="34" charset="77"/>
              <a:cs typeface="Arial Black"/>
            </a:endParaRPr>
          </a:p>
        </p:txBody>
      </p:sp>
      <p:sp>
        <p:nvSpPr>
          <p:cNvPr id="42" name="object 42"/>
          <p:cNvSpPr/>
          <p:nvPr/>
        </p:nvSpPr>
        <p:spPr>
          <a:xfrm>
            <a:off x="751840" y="1625600"/>
            <a:ext cx="528320" cy="528320"/>
          </a:xfrm>
          <a:custGeom>
            <a:avLst/>
            <a:gdLst/>
            <a:ahLst/>
            <a:cxnLst/>
            <a:rect l="l" t="t" r="r" b="b"/>
            <a:pathLst>
              <a:path w="528319" h="528319">
                <a:moveTo>
                  <a:pt x="264566" y="0"/>
                </a:moveTo>
                <a:lnTo>
                  <a:pt x="250888" y="762"/>
                </a:lnTo>
                <a:lnTo>
                  <a:pt x="237223" y="2412"/>
                </a:lnTo>
                <a:lnTo>
                  <a:pt x="223545" y="3175"/>
                </a:lnTo>
                <a:lnTo>
                  <a:pt x="185750" y="12064"/>
                </a:lnTo>
                <a:lnTo>
                  <a:pt x="138315" y="32130"/>
                </a:lnTo>
                <a:lnTo>
                  <a:pt x="95694" y="60198"/>
                </a:lnTo>
                <a:lnTo>
                  <a:pt x="60312" y="97154"/>
                </a:lnTo>
                <a:lnTo>
                  <a:pt x="31356" y="138937"/>
                </a:lnTo>
                <a:lnTo>
                  <a:pt x="12064" y="186309"/>
                </a:lnTo>
                <a:lnTo>
                  <a:pt x="7239" y="198374"/>
                </a:lnTo>
                <a:lnTo>
                  <a:pt x="5626" y="211200"/>
                </a:lnTo>
                <a:lnTo>
                  <a:pt x="3213" y="224027"/>
                </a:lnTo>
                <a:lnTo>
                  <a:pt x="800" y="237616"/>
                </a:lnTo>
                <a:lnTo>
                  <a:pt x="0" y="251333"/>
                </a:lnTo>
                <a:lnTo>
                  <a:pt x="0" y="278638"/>
                </a:lnTo>
                <a:lnTo>
                  <a:pt x="800" y="291464"/>
                </a:lnTo>
                <a:lnTo>
                  <a:pt x="5626" y="317119"/>
                </a:lnTo>
                <a:lnTo>
                  <a:pt x="7239" y="329946"/>
                </a:lnTo>
                <a:lnTo>
                  <a:pt x="12064" y="342900"/>
                </a:lnTo>
                <a:lnTo>
                  <a:pt x="20104" y="366902"/>
                </a:lnTo>
                <a:lnTo>
                  <a:pt x="31356" y="390271"/>
                </a:lnTo>
                <a:lnTo>
                  <a:pt x="60312" y="432815"/>
                </a:lnTo>
                <a:lnTo>
                  <a:pt x="95694" y="468122"/>
                </a:lnTo>
                <a:lnTo>
                  <a:pt x="138315" y="496188"/>
                </a:lnTo>
                <a:lnTo>
                  <a:pt x="185750" y="517016"/>
                </a:lnTo>
                <a:lnTo>
                  <a:pt x="223545" y="525145"/>
                </a:lnTo>
                <a:lnTo>
                  <a:pt x="237223" y="527558"/>
                </a:lnTo>
                <a:lnTo>
                  <a:pt x="250888" y="528320"/>
                </a:lnTo>
                <a:lnTo>
                  <a:pt x="277431" y="528320"/>
                </a:lnTo>
                <a:lnTo>
                  <a:pt x="290296" y="527558"/>
                </a:lnTo>
                <a:lnTo>
                  <a:pt x="304774" y="525145"/>
                </a:lnTo>
                <a:lnTo>
                  <a:pt x="317639" y="523494"/>
                </a:lnTo>
                <a:lnTo>
                  <a:pt x="330504" y="520319"/>
                </a:lnTo>
                <a:lnTo>
                  <a:pt x="342569" y="517016"/>
                </a:lnTo>
                <a:lnTo>
                  <a:pt x="367487" y="508253"/>
                </a:lnTo>
                <a:lnTo>
                  <a:pt x="385500" y="498601"/>
                </a:lnTo>
                <a:lnTo>
                  <a:pt x="264566" y="498601"/>
                </a:lnTo>
                <a:lnTo>
                  <a:pt x="239636" y="496950"/>
                </a:lnTo>
                <a:lnTo>
                  <a:pt x="194602" y="487425"/>
                </a:lnTo>
                <a:lnTo>
                  <a:pt x="151980" y="470535"/>
                </a:lnTo>
                <a:lnTo>
                  <a:pt x="115798" y="444753"/>
                </a:lnTo>
                <a:lnTo>
                  <a:pt x="82829" y="413512"/>
                </a:lnTo>
                <a:lnTo>
                  <a:pt x="57899" y="375792"/>
                </a:lnTo>
                <a:lnTo>
                  <a:pt x="40208" y="334010"/>
                </a:lnTo>
                <a:lnTo>
                  <a:pt x="31356" y="288289"/>
                </a:lnTo>
                <a:lnTo>
                  <a:pt x="29756" y="264160"/>
                </a:lnTo>
                <a:lnTo>
                  <a:pt x="31356" y="240919"/>
                </a:lnTo>
                <a:lnTo>
                  <a:pt x="40208" y="195072"/>
                </a:lnTo>
                <a:lnTo>
                  <a:pt x="57899" y="153415"/>
                </a:lnTo>
                <a:lnTo>
                  <a:pt x="82829" y="115570"/>
                </a:lnTo>
                <a:lnTo>
                  <a:pt x="115798" y="84327"/>
                </a:lnTo>
                <a:lnTo>
                  <a:pt x="151980" y="59436"/>
                </a:lnTo>
                <a:lnTo>
                  <a:pt x="194602" y="40894"/>
                </a:lnTo>
                <a:lnTo>
                  <a:pt x="239636" y="32130"/>
                </a:lnTo>
                <a:lnTo>
                  <a:pt x="264566" y="29717"/>
                </a:lnTo>
                <a:lnTo>
                  <a:pt x="384786" y="29717"/>
                </a:lnTo>
                <a:lnTo>
                  <a:pt x="367487" y="21716"/>
                </a:lnTo>
                <a:lnTo>
                  <a:pt x="342569" y="12064"/>
                </a:lnTo>
                <a:lnTo>
                  <a:pt x="317639" y="5587"/>
                </a:lnTo>
                <a:lnTo>
                  <a:pt x="304774" y="3175"/>
                </a:lnTo>
                <a:lnTo>
                  <a:pt x="290296" y="2412"/>
                </a:lnTo>
                <a:lnTo>
                  <a:pt x="277431" y="762"/>
                </a:lnTo>
                <a:lnTo>
                  <a:pt x="264566" y="0"/>
                </a:lnTo>
                <a:close/>
              </a:path>
              <a:path w="528319" h="528319">
                <a:moveTo>
                  <a:pt x="384786" y="29717"/>
                </a:moveTo>
                <a:lnTo>
                  <a:pt x="264566" y="29717"/>
                </a:lnTo>
                <a:lnTo>
                  <a:pt x="288683" y="32130"/>
                </a:lnTo>
                <a:lnTo>
                  <a:pt x="311200" y="35305"/>
                </a:lnTo>
                <a:lnTo>
                  <a:pt x="355434" y="49784"/>
                </a:lnTo>
                <a:lnTo>
                  <a:pt x="395643" y="71500"/>
                </a:lnTo>
                <a:lnTo>
                  <a:pt x="430212" y="98805"/>
                </a:lnTo>
                <a:lnTo>
                  <a:pt x="458355" y="133223"/>
                </a:lnTo>
                <a:lnTo>
                  <a:pt x="480072" y="173482"/>
                </a:lnTo>
                <a:lnTo>
                  <a:pt x="493737" y="217550"/>
                </a:lnTo>
                <a:lnTo>
                  <a:pt x="497763" y="264160"/>
                </a:lnTo>
                <a:lnTo>
                  <a:pt x="496963" y="288289"/>
                </a:lnTo>
                <a:lnTo>
                  <a:pt x="488111" y="334010"/>
                </a:lnTo>
                <a:lnTo>
                  <a:pt x="469620" y="375792"/>
                </a:lnTo>
                <a:lnTo>
                  <a:pt x="445490" y="413512"/>
                </a:lnTo>
                <a:lnTo>
                  <a:pt x="412521" y="444753"/>
                </a:lnTo>
                <a:lnTo>
                  <a:pt x="375538" y="470535"/>
                </a:lnTo>
                <a:lnTo>
                  <a:pt x="333717" y="487425"/>
                </a:lnTo>
                <a:lnTo>
                  <a:pt x="288683" y="496950"/>
                </a:lnTo>
                <a:lnTo>
                  <a:pt x="264566" y="498601"/>
                </a:lnTo>
                <a:lnTo>
                  <a:pt x="385500" y="498601"/>
                </a:lnTo>
                <a:lnTo>
                  <a:pt x="431825" y="468122"/>
                </a:lnTo>
                <a:lnTo>
                  <a:pt x="468007" y="432815"/>
                </a:lnTo>
                <a:lnTo>
                  <a:pt x="496963" y="390271"/>
                </a:lnTo>
                <a:lnTo>
                  <a:pt x="516254" y="342900"/>
                </a:lnTo>
                <a:lnTo>
                  <a:pt x="521081" y="329946"/>
                </a:lnTo>
                <a:lnTo>
                  <a:pt x="522731" y="317119"/>
                </a:lnTo>
                <a:lnTo>
                  <a:pt x="527557" y="291464"/>
                </a:lnTo>
                <a:lnTo>
                  <a:pt x="528319" y="278638"/>
                </a:lnTo>
                <a:lnTo>
                  <a:pt x="528319" y="251333"/>
                </a:lnTo>
                <a:lnTo>
                  <a:pt x="527557" y="237616"/>
                </a:lnTo>
                <a:lnTo>
                  <a:pt x="525144" y="224027"/>
                </a:lnTo>
                <a:lnTo>
                  <a:pt x="522731" y="211200"/>
                </a:lnTo>
                <a:lnTo>
                  <a:pt x="521081" y="198374"/>
                </a:lnTo>
                <a:lnTo>
                  <a:pt x="516254" y="186309"/>
                </a:lnTo>
                <a:lnTo>
                  <a:pt x="507415" y="161416"/>
                </a:lnTo>
                <a:lnTo>
                  <a:pt x="496963" y="138937"/>
                </a:lnTo>
                <a:lnTo>
                  <a:pt x="468007" y="97154"/>
                </a:lnTo>
                <a:lnTo>
                  <a:pt x="431825" y="60198"/>
                </a:lnTo>
                <a:lnTo>
                  <a:pt x="390004" y="32130"/>
                </a:lnTo>
                <a:lnTo>
                  <a:pt x="384786" y="29717"/>
                </a:lnTo>
                <a:close/>
              </a:path>
            </a:pathLst>
          </a:custGeom>
          <a:solidFill>
            <a:srgbClr val="FCD200"/>
          </a:solidFill>
        </p:spPr>
        <p:txBody>
          <a:bodyPr wrap="square" lIns="0" tIns="0" rIns="0" bIns="0" rtlCol="0"/>
          <a:lstStyle/>
          <a:p>
            <a:endParaRPr/>
          </a:p>
        </p:txBody>
      </p:sp>
      <p:sp>
        <p:nvSpPr>
          <p:cNvPr id="43" name="object 43"/>
          <p:cNvSpPr/>
          <p:nvPr/>
        </p:nvSpPr>
        <p:spPr>
          <a:xfrm>
            <a:off x="904239" y="1778000"/>
            <a:ext cx="233679" cy="50800"/>
          </a:xfrm>
          <a:custGeom>
            <a:avLst/>
            <a:gdLst/>
            <a:ahLst/>
            <a:cxnLst/>
            <a:rect l="l" t="t" r="r" b="b"/>
            <a:pathLst>
              <a:path w="233680" h="50800">
                <a:moveTo>
                  <a:pt x="218846" y="0"/>
                </a:moveTo>
                <a:lnTo>
                  <a:pt x="22250" y="0"/>
                </a:lnTo>
                <a:lnTo>
                  <a:pt x="7416" y="762"/>
                </a:lnTo>
                <a:lnTo>
                  <a:pt x="0" y="3175"/>
                </a:lnTo>
                <a:lnTo>
                  <a:pt x="0" y="45974"/>
                </a:lnTo>
                <a:lnTo>
                  <a:pt x="7416" y="50037"/>
                </a:lnTo>
                <a:lnTo>
                  <a:pt x="22250" y="50800"/>
                </a:lnTo>
                <a:lnTo>
                  <a:pt x="218846" y="50800"/>
                </a:lnTo>
                <a:lnTo>
                  <a:pt x="229971" y="50037"/>
                </a:lnTo>
                <a:lnTo>
                  <a:pt x="233679" y="45974"/>
                </a:lnTo>
                <a:lnTo>
                  <a:pt x="233679" y="3175"/>
                </a:lnTo>
                <a:lnTo>
                  <a:pt x="229971" y="762"/>
                </a:lnTo>
                <a:lnTo>
                  <a:pt x="218846" y="0"/>
                </a:lnTo>
                <a:close/>
              </a:path>
            </a:pathLst>
          </a:custGeom>
          <a:solidFill>
            <a:srgbClr val="FCD200"/>
          </a:solidFill>
        </p:spPr>
        <p:txBody>
          <a:bodyPr wrap="square" lIns="0" tIns="0" rIns="0" bIns="0" rtlCol="0"/>
          <a:lstStyle/>
          <a:p>
            <a:endParaRPr/>
          </a:p>
        </p:txBody>
      </p:sp>
      <p:sp>
        <p:nvSpPr>
          <p:cNvPr id="44" name="object 44"/>
          <p:cNvSpPr/>
          <p:nvPr/>
        </p:nvSpPr>
        <p:spPr>
          <a:xfrm>
            <a:off x="904239" y="1859279"/>
            <a:ext cx="233679" cy="50800"/>
          </a:xfrm>
          <a:custGeom>
            <a:avLst/>
            <a:gdLst/>
            <a:ahLst/>
            <a:cxnLst/>
            <a:rect l="l" t="t" r="r" b="b"/>
            <a:pathLst>
              <a:path w="233680" h="50800">
                <a:moveTo>
                  <a:pt x="218846" y="0"/>
                </a:moveTo>
                <a:lnTo>
                  <a:pt x="22250" y="0"/>
                </a:lnTo>
                <a:lnTo>
                  <a:pt x="7416" y="1650"/>
                </a:lnTo>
                <a:lnTo>
                  <a:pt x="0" y="3175"/>
                </a:lnTo>
                <a:lnTo>
                  <a:pt x="0" y="46736"/>
                </a:lnTo>
                <a:lnTo>
                  <a:pt x="7416" y="50037"/>
                </a:lnTo>
                <a:lnTo>
                  <a:pt x="22250" y="50800"/>
                </a:lnTo>
                <a:lnTo>
                  <a:pt x="218846" y="50800"/>
                </a:lnTo>
                <a:lnTo>
                  <a:pt x="229971" y="50037"/>
                </a:lnTo>
                <a:lnTo>
                  <a:pt x="233679" y="46736"/>
                </a:lnTo>
                <a:lnTo>
                  <a:pt x="233679" y="3175"/>
                </a:lnTo>
                <a:lnTo>
                  <a:pt x="229971" y="1650"/>
                </a:lnTo>
                <a:lnTo>
                  <a:pt x="218846" y="0"/>
                </a:lnTo>
                <a:close/>
              </a:path>
            </a:pathLst>
          </a:custGeom>
          <a:solidFill>
            <a:srgbClr val="FCD200"/>
          </a:solidFill>
        </p:spPr>
        <p:txBody>
          <a:bodyPr wrap="square" lIns="0" tIns="0" rIns="0" bIns="0" rtlCol="0"/>
          <a:lstStyle/>
          <a:p>
            <a:endParaRPr/>
          </a:p>
        </p:txBody>
      </p:sp>
      <p:sp>
        <p:nvSpPr>
          <p:cNvPr id="45" name="object 45"/>
          <p:cNvSpPr/>
          <p:nvPr/>
        </p:nvSpPr>
        <p:spPr>
          <a:xfrm>
            <a:off x="904239" y="1950720"/>
            <a:ext cx="233679" cy="40640"/>
          </a:xfrm>
          <a:custGeom>
            <a:avLst/>
            <a:gdLst/>
            <a:ahLst/>
            <a:cxnLst/>
            <a:rect l="l" t="t" r="r" b="b"/>
            <a:pathLst>
              <a:path w="233680" h="40639">
                <a:moveTo>
                  <a:pt x="218846" y="0"/>
                </a:moveTo>
                <a:lnTo>
                  <a:pt x="22250" y="0"/>
                </a:lnTo>
                <a:lnTo>
                  <a:pt x="7416" y="634"/>
                </a:lnTo>
                <a:lnTo>
                  <a:pt x="0" y="2666"/>
                </a:lnTo>
                <a:lnTo>
                  <a:pt x="0" y="37972"/>
                </a:lnTo>
                <a:lnTo>
                  <a:pt x="7416" y="39369"/>
                </a:lnTo>
                <a:lnTo>
                  <a:pt x="22250" y="40639"/>
                </a:lnTo>
                <a:lnTo>
                  <a:pt x="218846" y="40639"/>
                </a:lnTo>
                <a:lnTo>
                  <a:pt x="229971" y="39369"/>
                </a:lnTo>
                <a:lnTo>
                  <a:pt x="233679" y="37972"/>
                </a:lnTo>
                <a:lnTo>
                  <a:pt x="233679" y="2666"/>
                </a:lnTo>
                <a:lnTo>
                  <a:pt x="229971" y="634"/>
                </a:lnTo>
                <a:lnTo>
                  <a:pt x="218846" y="0"/>
                </a:lnTo>
                <a:close/>
              </a:path>
            </a:pathLst>
          </a:custGeom>
          <a:solidFill>
            <a:srgbClr val="FCD200"/>
          </a:solidFill>
        </p:spPr>
        <p:txBody>
          <a:bodyPr wrap="square" lIns="0" tIns="0" rIns="0" bIns="0" rtlCol="0"/>
          <a:lstStyle/>
          <a:p>
            <a:endParaRPr/>
          </a:p>
        </p:txBody>
      </p:sp>
      <p:sp>
        <p:nvSpPr>
          <p:cNvPr id="46" name="object 46"/>
          <p:cNvSpPr/>
          <p:nvPr/>
        </p:nvSpPr>
        <p:spPr>
          <a:xfrm>
            <a:off x="5293359" y="1194816"/>
            <a:ext cx="2042795" cy="3143885"/>
          </a:xfrm>
          <a:custGeom>
            <a:avLst/>
            <a:gdLst/>
            <a:ahLst/>
            <a:cxnLst/>
            <a:rect l="l" t="t" r="r" b="b"/>
            <a:pathLst>
              <a:path w="2042795" h="3143885">
                <a:moveTo>
                  <a:pt x="1965614" y="27922"/>
                </a:moveTo>
                <a:lnTo>
                  <a:pt x="1885441" y="34289"/>
                </a:lnTo>
                <a:lnTo>
                  <a:pt x="1810258" y="43180"/>
                </a:lnTo>
                <a:lnTo>
                  <a:pt x="1736979" y="54610"/>
                </a:lnTo>
                <a:lnTo>
                  <a:pt x="1665605" y="68580"/>
                </a:lnTo>
                <a:lnTo>
                  <a:pt x="1596263" y="84962"/>
                </a:lnTo>
                <a:lnTo>
                  <a:pt x="1528825" y="103759"/>
                </a:lnTo>
                <a:lnTo>
                  <a:pt x="1463166" y="124713"/>
                </a:lnTo>
                <a:lnTo>
                  <a:pt x="1399413" y="148082"/>
                </a:lnTo>
                <a:lnTo>
                  <a:pt x="1337437" y="173609"/>
                </a:lnTo>
                <a:lnTo>
                  <a:pt x="1277239" y="201168"/>
                </a:lnTo>
                <a:lnTo>
                  <a:pt x="1218818" y="230886"/>
                </a:lnTo>
                <a:lnTo>
                  <a:pt x="1162177" y="262636"/>
                </a:lnTo>
                <a:lnTo>
                  <a:pt x="1107313" y="296291"/>
                </a:lnTo>
                <a:lnTo>
                  <a:pt x="1054100" y="331850"/>
                </a:lnTo>
                <a:lnTo>
                  <a:pt x="1002538" y="369316"/>
                </a:lnTo>
                <a:lnTo>
                  <a:pt x="952753" y="408559"/>
                </a:lnTo>
                <a:lnTo>
                  <a:pt x="904366" y="449453"/>
                </a:lnTo>
                <a:lnTo>
                  <a:pt x="857885" y="491998"/>
                </a:lnTo>
                <a:lnTo>
                  <a:pt x="812800" y="536194"/>
                </a:lnTo>
                <a:lnTo>
                  <a:pt x="769238" y="581787"/>
                </a:lnTo>
                <a:lnTo>
                  <a:pt x="727201" y="629031"/>
                </a:lnTo>
                <a:lnTo>
                  <a:pt x="647700" y="727329"/>
                </a:lnTo>
                <a:lnTo>
                  <a:pt x="574166" y="830961"/>
                </a:lnTo>
                <a:lnTo>
                  <a:pt x="506094" y="939164"/>
                </a:lnTo>
                <a:lnTo>
                  <a:pt x="443356" y="1051560"/>
                </a:lnTo>
                <a:lnTo>
                  <a:pt x="385825" y="1167764"/>
                </a:lnTo>
                <a:lnTo>
                  <a:pt x="333248" y="1287145"/>
                </a:lnTo>
                <a:lnTo>
                  <a:pt x="285495" y="1409319"/>
                </a:lnTo>
                <a:lnTo>
                  <a:pt x="242188" y="1533652"/>
                </a:lnTo>
                <a:lnTo>
                  <a:pt x="203326" y="1659889"/>
                </a:lnTo>
                <a:lnTo>
                  <a:pt x="168528" y="1787525"/>
                </a:lnTo>
                <a:lnTo>
                  <a:pt x="137667" y="1915922"/>
                </a:lnTo>
                <a:lnTo>
                  <a:pt x="110616" y="2044827"/>
                </a:lnTo>
                <a:lnTo>
                  <a:pt x="86867" y="2173478"/>
                </a:lnTo>
                <a:lnTo>
                  <a:pt x="66675" y="2301621"/>
                </a:lnTo>
                <a:lnTo>
                  <a:pt x="49402" y="2428748"/>
                </a:lnTo>
                <a:lnTo>
                  <a:pt x="35051" y="2554478"/>
                </a:lnTo>
                <a:lnTo>
                  <a:pt x="23622" y="2678049"/>
                </a:lnTo>
                <a:lnTo>
                  <a:pt x="14350" y="2799207"/>
                </a:lnTo>
                <a:lnTo>
                  <a:pt x="7619" y="2917444"/>
                </a:lnTo>
                <a:lnTo>
                  <a:pt x="2900" y="3033141"/>
                </a:lnTo>
                <a:lnTo>
                  <a:pt x="0" y="3143250"/>
                </a:lnTo>
                <a:lnTo>
                  <a:pt x="20319" y="3143758"/>
                </a:lnTo>
                <a:lnTo>
                  <a:pt x="23146" y="3032379"/>
                </a:lnTo>
                <a:lnTo>
                  <a:pt x="27947" y="2918460"/>
                </a:lnTo>
                <a:lnTo>
                  <a:pt x="34680" y="2800477"/>
                </a:lnTo>
                <a:lnTo>
                  <a:pt x="43826" y="2679700"/>
                </a:lnTo>
                <a:lnTo>
                  <a:pt x="55348" y="2556637"/>
                </a:lnTo>
                <a:lnTo>
                  <a:pt x="69566" y="2431415"/>
                </a:lnTo>
                <a:lnTo>
                  <a:pt x="69630" y="2431161"/>
                </a:lnTo>
                <a:lnTo>
                  <a:pt x="86850" y="2304669"/>
                </a:lnTo>
                <a:lnTo>
                  <a:pt x="106893" y="2177034"/>
                </a:lnTo>
                <a:lnTo>
                  <a:pt x="106980" y="2176780"/>
                </a:lnTo>
                <a:lnTo>
                  <a:pt x="130509" y="2048764"/>
                </a:lnTo>
                <a:lnTo>
                  <a:pt x="130609" y="2048510"/>
                </a:lnTo>
                <a:lnTo>
                  <a:pt x="157553" y="1920494"/>
                </a:lnTo>
                <a:lnTo>
                  <a:pt x="188213" y="1792351"/>
                </a:lnTo>
                <a:lnTo>
                  <a:pt x="222815" y="1665732"/>
                </a:lnTo>
                <a:lnTo>
                  <a:pt x="261502" y="1540256"/>
                </a:lnTo>
                <a:lnTo>
                  <a:pt x="304673" y="1416177"/>
                </a:lnTo>
                <a:lnTo>
                  <a:pt x="352022" y="1295146"/>
                </a:lnTo>
                <a:lnTo>
                  <a:pt x="404200" y="1176528"/>
                </a:lnTo>
                <a:lnTo>
                  <a:pt x="461139" y="1061339"/>
                </a:lnTo>
                <a:lnTo>
                  <a:pt x="461390" y="1060831"/>
                </a:lnTo>
                <a:lnTo>
                  <a:pt x="523620" y="949325"/>
                </a:lnTo>
                <a:lnTo>
                  <a:pt x="591185" y="842010"/>
                </a:lnTo>
                <a:lnTo>
                  <a:pt x="663722" y="739901"/>
                </a:lnTo>
                <a:lnTo>
                  <a:pt x="664082" y="739394"/>
                </a:lnTo>
                <a:lnTo>
                  <a:pt x="742641" y="642366"/>
                </a:lnTo>
                <a:lnTo>
                  <a:pt x="784126" y="595630"/>
                </a:lnTo>
                <a:lnTo>
                  <a:pt x="827036" y="550545"/>
                </a:lnTo>
                <a:lnTo>
                  <a:pt x="871981" y="506603"/>
                </a:lnTo>
                <a:lnTo>
                  <a:pt x="917955" y="464566"/>
                </a:lnTo>
                <a:lnTo>
                  <a:pt x="965707" y="424180"/>
                </a:lnTo>
                <a:lnTo>
                  <a:pt x="1014661" y="385699"/>
                </a:lnTo>
                <a:lnTo>
                  <a:pt x="1065560" y="348742"/>
                </a:lnTo>
                <a:lnTo>
                  <a:pt x="1118362" y="313309"/>
                </a:lnTo>
                <a:lnTo>
                  <a:pt x="1118523" y="313309"/>
                </a:lnTo>
                <a:lnTo>
                  <a:pt x="1172510" y="280288"/>
                </a:lnTo>
                <a:lnTo>
                  <a:pt x="1172337" y="280288"/>
                </a:lnTo>
                <a:lnTo>
                  <a:pt x="1228597" y="248666"/>
                </a:lnTo>
                <a:lnTo>
                  <a:pt x="1286256" y="219329"/>
                </a:lnTo>
                <a:lnTo>
                  <a:pt x="1286428" y="219329"/>
                </a:lnTo>
                <a:lnTo>
                  <a:pt x="1345415" y="192278"/>
                </a:lnTo>
                <a:lnTo>
                  <a:pt x="1406906" y="166878"/>
                </a:lnTo>
                <a:lnTo>
                  <a:pt x="1407343" y="166878"/>
                </a:lnTo>
                <a:lnTo>
                  <a:pt x="1469552" y="144018"/>
                </a:lnTo>
                <a:lnTo>
                  <a:pt x="1534794" y="123062"/>
                </a:lnTo>
                <a:lnTo>
                  <a:pt x="1601596" y="104521"/>
                </a:lnTo>
                <a:lnTo>
                  <a:pt x="1601754" y="104521"/>
                </a:lnTo>
                <a:lnTo>
                  <a:pt x="1670176" y="88392"/>
                </a:lnTo>
                <a:lnTo>
                  <a:pt x="1670446" y="88392"/>
                </a:lnTo>
                <a:lnTo>
                  <a:pt x="1740662" y="74675"/>
                </a:lnTo>
                <a:lnTo>
                  <a:pt x="1740281" y="74675"/>
                </a:lnTo>
                <a:lnTo>
                  <a:pt x="1813179" y="63246"/>
                </a:lnTo>
                <a:lnTo>
                  <a:pt x="1813868" y="63246"/>
                </a:lnTo>
                <a:lnTo>
                  <a:pt x="1887728" y="54483"/>
                </a:lnTo>
                <a:lnTo>
                  <a:pt x="1887346" y="54483"/>
                </a:lnTo>
                <a:lnTo>
                  <a:pt x="1964182" y="48260"/>
                </a:lnTo>
                <a:lnTo>
                  <a:pt x="1966564" y="48251"/>
                </a:lnTo>
                <a:lnTo>
                  <a:pt x="1965614" y="27922"/>
                </a:lnTo>
                <a:close/>
              </a:path>
              <a:path w="2042795" h="3143885">
                <a:moveTo>
                  <a:pt x="23124" y="3032887"/>
                </a:moveTo>
                <a:lnTo>
                  <a:pt x="23113" y="3033141"/>
                </a:lnTo>
                <a:lnTo>
                  <a:pt x="23124" y="3032887"/>
                </a:lnTo>
                <a:close/>
              </a:path>
              <a:path w="2042795" h="3143885">
                <a:moveTo>
                  <a:pt x="27947" y="2918460"/>
                </a:moveTo>
                <a:close/>
              </a:path>
              <a:path w="2042795" h="3143885">
                <a:moveTo>
                  <a:pt x="34680" y="2800477"/>
                </a:moveTo>
                <a:close/>
              </a:path>
              <a:path w="2042795" h="3143885">
                <a:moveTo>
                  <a:pt x="43826" y="2679700"/>
                </a:moveTo>
                <a:close/>
              </a:path>
              <a:path w="2042795" h="3143885">
                <a:moveTo>
                  <a:pt x="55372" y="2556383"/>
                </a:moveTo>
                <a:lnTo>
                  <a:pt x="55244" y="2556637"/>
                </a:lnTo>
                <a:lnTo>
                  <a:pt x="55372" y="2556383"/>
                </a:lnTo>
                <a:close/>
              </a:path>
              <a:path w="2042795" h="3143885">
                <a:moveTo>
                  <a:pt x="69630" y="2431161"/>
                </a:moveTo>
                <a:lnTo>
                  <a:pt x="69595" y="2431415"/>
                </a:lnTo>
                <a:lnTo>
                  <a:pt x="69630" y="2431161"/>
                </a:lnTo>
                <a:close/>
              </a:path>
              <a:path w="2042795" h="3143885">
                <a:moveTo>
                  <a:pt x="86867" y="2304542"/>
                </a:moveTo>
                <a:close/>
              </a:path>
              <a:path w="2042795" h="3143885">
                <a:moveTo>
                  <a:pt x="106980" y="2176780"/>
                </a:moveTo>
                <a:lnTo>
                  <a:pt x="106934" y="2177034"/>
                </a:lnTo>
                <a:lnTo>
                  <a:pt x="106980" y="2176780"/>
                </a:lnTo>
                <a:close/>
              </a:path>
              <a:path w="2042795" h="3143885">
                <a:moveTo>
                  <a:pt x="130609" y="2048510"/>
                </a:moveTo>
                <a:lnTo>
                  <a:pt x="130555" y="2048764"/>
                </a:lnTo>
                <a:lnTo>
                  <a:pt x="130609" y="2048510"/>
                </a:lnTo>
                <a:close/>
              </a:path>
              <a:path w="2042795" h="3143885">
                <a:moveTo>
                  <a:pt x="157606" y="1920239"/>
                </a:moveTo>
                <a:lnTo>
                  <a:pt x="157479" y="1920494"/>
                </a:lnTo>
                <a:lnTo>
                  <a:pt x="157606" y="1920239"/>
                </a:lnTo>
                <a:close/>
              </a:path>
              <a:path w="2042795" h="3143885">
                <a:moveTo>
                  <a:pt x="188317" y="1792351"/>
                </a:moveTo>
                <a:lnTo>
                  <a:pt x="188213" y="1792732"/>
                </a:lnTo>
                <a:lnTo>
                  <a:pt x="188317" y="1792351"/>
                </a:lnTo>
                <a:close/>
              </a:path>
              <a:path w="2042795" h="3143885">
                <a:moveTo>
                  <a:pt x="222885" y="1665478"/>
                </a:moveTo>
                <a:lnTo>
                  <a:pt x="222757" y="1665732"/>
                </a:lnTo>
                <a:lnTo>
                  <a:pt x="222885" y="1665478"/>
                </a:lnTo>
                <a:close/>
              </a:path>
              <a:path w="2042795" h="3143885">
                <a:moveTo>
                  <a:pt x="304694" y="1416177"/>
                </a:moveTo>
                <a:lnTo>
                  <a:pt x="304545" y="1416558"/>
                </a:lnTo>
                <a:lnTo>
                  <a:pt x="304694" y="1416177"/>
                </a:lnTo>
                <a:close/>
              </a:path>
              <a:path w="2042795" h="3143885">
                <a:moveTo>
                  <a:pt x="352170" y="1294764"/>
                </a:moveTo>
                <a:lnTo>
                  <a:pt x="351916" y="1295146"/>
                </a:lnTo>
                <a:lnTo>
                  <a:pt x="352170" y="1294764"/>
                </a:lnTo>
                <a:close/>
              </a:path>
              <a:path w="2042795" h="3143885">
                <a:moveTo>
                  <a:pt x="404367" y="1176147"/>
                </a:moveTo>
                <a:lnTo>
                  <a:pt x="404113" y="1176528"/>
                </a:lnTo>
                <a:lnTo>
                  <a:pt x="404367" y="1176147"/>
                </a:lnTo>
                <a:close/>
              </a:path>
              <a:path w="2042795" h="3143885">
                <a:moveTo>
                  <a:pt x="461420" y="1060831"/>
                </a:moveTo>
                <a:lnTo>
                  <a:pt x="461159" y="1061299"/>
                </a:lnTo>
                <a:lnTo>
                  <a:pt x="461420" y="1060831"/>
                </a:lnTo>
                <a:close/>
              </a:path>
              <a:path w="2042795" h="3143885">
                <a:moveTo>
                  <a:pt x="523686" y="949325"/>
                </a:moveTo>
                <a:lnTo>
                  <a:pt x="523366" y="949833"/>
                </a:lnTo>
                <a:lnTo>
                  <a:pt x="523686" y="949325"/>
                </a:lnTo>
                <a:close/>
              </a:path>
              <a:path w="2042795" h="3143885">
                <a:moveTo>
                  <a:pt x="591291" y="842010"/>
                </a:moveTo>
                <a:lnTo>
                  <a:pt x="590930" y="842518"/>
                </a:lnTo>
                <a:lnTo>
                  <a:pt x="591291" y="842010"/>
                </a:lnTo>
                <a:close/>
              </a:path>
              <a:path w="2042795" h="3143885">
                <a:moveTo>
                  <a:pt x="663869" y="739695"/>
                </a:moveTo>
                <a:lnTo>
                  <a:pt x="663701" y="739901"/>
                </a:lnTo>
                <a:lnTo>
                  <a:pt x="663869" y="739695"/>
                </a:lnTo>
                <a:close/>
              </a:path>
              <a:path w="2042795" h="3143885">
                <a:moveTo>
                  <a:pt x="664113" y="739394"/>
                </a:moveTo>
                <a:lnTo>
                  <a:pt x="663869" y="739695"/>
                </a:lnTo>
                <a:lnTo>
                  <a:pt x="664113" y="739394"/>
                </a:lnTo>
                <a:close/>
              </a:path>
              <a:path w="2042795" h="3143885">
                <a:moveTo>
                  <a:pt x="742950" y="641985"/>
                </a:moveTo>
                <a:lnTo>
                  <a:pt x="742568" y="642366"/>
                </a:lnTo>
                <a:lnTo>
                  <a:pt x="742950" y="641985"/>
                </a:lnTo>
                <a:close/>
              </a:path>
              <a:path w="2042795" h="3143885">
                <a:moveTo>
                  <a:pt x="784351" y="595376"/>
                </a:moveTo>
                <a:lnTo>
                  <a:pt x="784098" y="595630"/>
                </a:lnTo>
                <a:lnTo>
                  <a:pt x="784351" y="595376"/>
                </a:lnTo>
                <a:close/>
              </a:path>
              <a:path w="2042795" h="3143885">
                <a:moveTo>
                  <a:pt x="872005" y="506603"/>
                </a:moveTo>
                <a:lnTo>
                  <a:pt x="871727" y="506857"/>
                </a:lnTo>
                <a:lnTo>
                  <a:pt x="872005" y="506603"/>
                </a:lnTo>
                <a:close/>
              </a:path>
              <a:path w="2042795" h="3143885">
                <a:moveTo>
                  <a:pt x="918002" y="464566"/>
                </a:moveTo>
                <a:lnTo>
                  <a:pt x="917701" y="464820"/>
                </a:lnTo>
                <a:lnTo>
                  <a:pt x="918002" y="464566"/>
                </a:lnTo>
                <a:close/>
              </a:path>
              <a:path w="2042795" h="3143885">
                <a:moveTo>
                  <a:pt x="965776" y="424180"/>
                </a:moveTo>
                <a:lnTo>
                  <a:pt x="965453" y="424434"/>
                </a:lnTo>
                <a:lnTo>
                  <a:pt x="965776" y="424180"/>
                </a:lnTo>
                <a:close/>
              </a:path>
              <a:path w="2042795" h="3143885">
                <a:moveTo>
                  <a:pt x="1014984" y="385445"/>
                </a:moveTo>
                <a:lnTo>
                  <a:pt x="1014602" y="385699"/>
                </a:lnTo>
                <a:lnTo>
                  <a:pt x="1014984" y="385445"/>
                </a:lnTo>
                <a:close/>
              </a:path>
              <a:path w="2042795" h="3143885">
                <a:moveTo>
                  <a:pt x="1065911" y="348488"/>
                </a:moveTo>
                <a:lnTo>
                  <a:pt x="1065529" y="348742"/>
                </a:lnTo>
                <a:lnTo>
                  <a:pt x="1065911" y="348488"/>
                </a:lnTo>
                <a:close/>
              </a:path>
              <a:path w="2042795" h="3143885">
                <a:moveTo>
                  <a:pt x="1118523" y="313309"/>
                </a:moveTo>
                <a:lnTo>
                  <a:pt x="1118362" y="313309"/>
                </a:lnTo>
                <a:lnTo>
                  <a:pt x="1118107" y="313563"/>
                </a:lnTo>
                <a:lnTo>
                  <a:pt x="1118523" y="313309"/>
                </a:lnTo>
                <a:close/>
              </a:path>
              <a:path w="2042795" h="3143885">
                <a:moveTo>
                  <a:pt x="1172717" y="280162"/>
                </a:moveTo>
                <a:lnTo>
                  <a:pt x="1172337" y="280288"/>
                </a:lnTo>
                <a:lnTo>
                  <a:pt x="1172510" y="280288"/>
                </a:lnTo>
                <a:lnTo>
                  <a:pt x="1172717" y="280162"/>
                </a:lnTo>
                <a:close/>
              </a:path>
              <a:path w="2042795" h="3143885">
                <a:moveTo>
                  <a:pt x="1228715" y="248666"/>
                </a:moveTo>
                <a:lnTo>
                  <a:pt x="1228216" y="248920"/>
                </a:lnTo>
                <a:lnTo>
                  <a:pt x="1228715" y="248666"/>
                </a:lnTo>
                <a:close/>
              </a:path>
              <a:path w="2042795" h="3143885">
                <a:moveTo>
                  <a:pt x="1286428" y="219329"/>
                </a:moveTo>
                <a:lnTo>
                  <a:pt x="1286256" y="219329"/>
                </a:lnTo>
                <a:lnTo>
                  <a:pt x="1285874" y="219583"/>
                </a:lnTo>
                <a:lnTo>
                  <a:pt x="1286428" y="219329"/>
                </a:lnTo>
                <a:close/>
              </a:path>
              <a:path w="2042795" h="3143885">
                <a:moveTo>
                  <a:pt x="1345691" y="192150"/>
                </a:moveTo>
                <a:lnTo>
                  <a:pt x="1345311" y="192278"/>
                </a:lnTo>
                <a:lnTo>
                  <a:pt x="1345691" y="192150"/>
                </a:lnTo>
                <a:close/>
              </a:path>
              <a:path w="2042795" h="3143885">
                <a:moveTo>
                  <a:pt x="1407343" y="166878"/>
                </a:moveTo>
                <a:lnTo>
                  <a:pt x="1406906" y="166878"/>
                </a:lnTo>
                <a:lnTo>
                  <a:pt x="1406651" y="167132"/>
                </a:lnTo>
                <a:lnTo>
                  <a:pt x="1407343" y="166878"/>
                </a:lnTo>
                <a:close/>
              </a:path>
              <a:path w="2042795" h="3143885">
                <a:moveTo>
                  <a:pt x="1534871" y="123062"/>
                </a:moveTo>
                <a:lnTo>
                  <a:pt x="1534414" y="123189"/>
                </a:lnTo>
                <a:lnTo>
                  <a:pt x="1534871" y="123062"/>
                </a:lnTo>
                <a:close/>
              </a:path>
              <a:path w="2042795" h="3143885">
                <a:moveTo>
                  <a:pt x="1601754" y="104521"/>
                </a:moveTo>
                <a:lnTo>
                  <a:pt x="1601596" y="104521"/>
                </a:lnTo>
                <a:lnTo>
                  <a:pt x="1601215" y="104648"/>
                </a:lnTo>
                <a:lnTo>
                  <a:pt x="1601754" y="104521"/>
                </a:lnTo>
                <a:close/>
              </a:path>
              <a:path w="2042795" h="3143885">
                <a:moveTo>
                  <a:pt x="1670446" y="88392"/>
                </a:moveTo>
                <a:lnTo>
                  <a:pt x="1670176" y="88392"/>
                </a:lnTo>
                <a:lnTo>
                  <a:pt x="1669795" y="88519"/>
                </a:lnTo>
                <a:lnTo>
                  <a:pt x="1670446" y="88392"/>
                </a:lnTo>
                <a:close/>
              </a:path>
              <a:path w="2042795" h="3143885">
                <a:moveTo>
                  <a:pt x="2025946" y="27305"/>
                </a:moveTo>
                <a:lnTo>
                  <a:pt x="1978279" y="27305"/>
                </a:lnTo>
                <a:lnTo>
                  <a:pt x="1979294" y="47625"/>
                </a:lnTo>
                <a:lnTo>
                  <a:pt x="1966564" y="48251"/>
                </a:lnTo>
                <a:lnTo>
                  <a:pt x="1967864" y="76073"/>
                </a:lnTo>
                <a:lnTo>
                  <a:pt x="2042287" y="34544"/>
                </a:lnTo>
                <a:lnTo>
                  <a:pt x="2025946" y="27305"/>
                </a:lnTo>
                <a:close/>
              </a:path>
              <a:path w="2042795" h="3143885">
                <a:moveTo>
                  <a:pt x="1813868" y="63246"/>
                </a:moveTo>
                <a:lnTo>
                  <a:pt x="1813179" y="63246"/>
                </a:lnTo>
                <a:lnTo>
                  <a:pt x="1812797" y="63373"/>
                </a:lnTo>
                <a:lnTo>
                  <a:pt x="1813868" y="63246"/>
                </a:lnTo>
                <a:close/>
              </a:path>
              <a:path w="2042795" h="3143885">
                <a:moveTo>
                  <a:pt x="1966383" y="48260"/>
                </a:moveTo>
                <a:lnTo>
                  <a:pt x="1964182" y="48260"/>
                </a:lnTo>
                <a:lnTo>
                  <a:pt x="1963800" y="48387"/>
                </a:lnTo>
                <a:lnTo>
                  <a:pt x="1966383" y="48260"/>
                </a:lnTo>
                <a:close/>
              </a:path>
              <a:path w="2042795" h="3143885">
                <a:moveTo>
                  <a:pt x="1978279" y="27305"/>
                </a:moveTo>
                <a:lnTo>
                  <a:pt x="1965614" y="27922"/>
                </a:lnTo>
                <a:lnTo>
                  <a:pt x="1966564" y="48251"/>
                </a:lnTo>
                <a:lnTo>
                  <a:pt x="1979294" y="47625"/>
                </a:lnTo>
                <a:lnTo>
                  <a:pt x="1978279" y="27305"/>
                </a:lnTo>
                <a:close/>
              </a:path>
              <a:path w="2042795" h="3143885">
                <a:moveTo>
                  <a:pt x="1964309" y="0"/>
                </a:moveTo>
                <a:lnTo>
                  <a:pt x="1965614" y="27922"/>
                </a:lnTo>
                <a:lnTo>
                  <a:pt x="1978279" y="27305"/>
                </a:lnTo>
                <a:lnTo>
                  <a:pt x="2025946" y="27305"/>
                </a:lnTo>
                <a:lnTo>
                  <a:pt x="1964309" y="0"/>
                </a:lnTo>
                <a:close/>
              </a:path>
            </a:pathLst>
          </a:custGeom>
          <a:solidFill>
            <a:srgbClr val="FCD200"/>
          </a:solidFill>
        </p:spPr>
        <p:txBody>
          <a:bodyPr wrap="square" lIns="0" tIns="0" rIns="0" bIns="0" rtlCol="0"/>
          <a:lstStyle/>
          <a:p>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410959" y="2420556"/>
            <a:ext cx="2246376" cy="284797"/>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6450076" y="2754248"/>
            <a:ext cx="4016375" cy="574675"/>
          </a:xfrm>
          <a:prstGeom prst="rect">
            <a:avLst/>
          </a:prstGeom>
        </p:spPr>
        <p:txBody>
          <a:bodyPr vert="horz" wrap="square" lIns="0" tIns="12700" rIns="0" bIns="0" rtlCol="0">
            <a:spAutoFit/>
          </a:bodyPr>
          <a:lstStyle/>
          <a:p>
            <a:pPr marL="12700" marR="5080">
              <a:lnSpc>
                <a:spcPct val="100000"/>
              </a:lnSpc>
              <a:spcBef>
                <a:spcPts val="100"/>
              </a:spcBef>
            </a:pPr>
            <a:r>
              <a:rPr sz="1200" spc="-95" dirty="0">
                <a:latin typeface="Lucida Sans" panose="020B0602030504020204" pitchFamily="34" charset="77"/>
                <a:cs typeface="Arial Black"/>
              </a:rPr>
              <a:t>Provide </a:t>
            </a:r>
            <a:r>
              <a:rPr sz="1200" spc="-135" dirty="0">
                <a:latin typeface="Lucida Sans" panose="020B0602030504020204" pitchFamily="34" charset="77"/>
                <a:cs typeface="Arial Black"/>
              </a:rPr>
              <a:t>a </a:t>
            </a:r>
            <a:r>
              <a:rPr sz="1200" spc="-75" dirty="0">
                <a:latin typeface="Lucida Sans" panose="020B0602030504020204" pitchFamily="34" charset="77"/>
                <a:cs typeface="Arial Black"/>
              </a:rPr>
              <a:t>forum </a:t>
            </a:r>
            <a:r>
              <a:rPr sz="1200" spc="-65" dirty="0">
                <a:latin typeface="Lucida Sans" panose="020B0602030504020204" pitchFamily="34" charset="77"/>
                <a:cs typeface="Arial Black"/>
              </a:rPr>
              <a:t>for </a:t>
            </a:r>
            <a:r>
              <a:rPr sz="1200" spc="-105" dirty="0">
                <a:latin typeface="Lucida Sans" panose="020B0602030504020204" pitchFamily="34" charset="77"/>
                <a:cs typeface="Arial Black"/>
              </a:rPr>
              <a:t>anyone to </a:t>
            </a:r>
            <a:r>
              <a:rPr sz="1200" spc="-120" dirty="0">
                <a:latin typeface="Lucida Sans" panose="020B0602030504020204" pitchFamily="34" charset="77"/>
                <a:cs typeface="Arial Black"/>
              </a:rPr>
              <a:t>share insights </a:t>
            </a:r>
            <a:r>
              <a:rPr sz="1200" spc="-60" dirty="0">
                <a:latin typeface="Lucida Sans" panose="020B0602030504020204" pitchFamily="34" charset="77"/>
                <a:cs typeface="Arial Black"/>
              </a:rPr>
              <a:t>or </a:t>
            </a:r>
            <a:r>
              <a:rPr sz="1200" spc="-100" dirty="0">
                <a:latin typeface="Lucida Sans" panose="020B0602030504020204" pitchFamily="34" charset="77"/>
                <a:cs typeface="Arial Black"/>
              </a:rPr>
              <a:t>propose  </a:t>
            </a:r>
            <a:r>
              <a:rPr sz="1200" spc="-150" dirty="0">
                <a:latin typeface="Lucida Sans" panose="020B0602030504020204" pitchFamily="34" charset="77"/>
                <a:cs typeface="Arial Black"/>
              </a:rPr>
              <a:t>new </a:t>
            </a:r>
            <a:r>
              <a:rPr sz="1200" spc="-125" dirty="0">
                <a:latin typeface="Lucida Sans" panose="020B0602030504020204" pitchFamily="34" charset="77"/>
                <a:cs typeface="Arial Black"/>
              </a:rPr>
              <a:t>ideas. </a:t>
            </a:r>
            <a:r>
              <a:rPr sz="1200" spc="-140" dirty="0">
                <a:latin typeface="Lucida Sans" panose="020B0602030504020204" pitchFamily="34" charset="77"/>
                <a:cs typeface="Arial Black"/>
              </a:rPr>
              <a:t>Connect </a:t>
            </a:r>
            <a:r>
              <a:rPr sz="1200" spc="-105" dirty="0">
                <a:latin typeface="Lucida Sans" panose="020B0602030504020204" pitchFamily="34" charset="77"/>
                <a:cs typeface="Arial Black"/>
              </a:rPr>
              <a:t>product </a:t>
            </a:r>
            <a:r>
              <a:rPr sz="1200" spc="-140" dirty="0">
                <a:latin typeface="Lucida Sans" panose="020B0602030504020204" pitchFamily="34" charset="77"/>
                <a:cs typeface="Arial Black"/>
              </a:rPr>
              <a:t>teams </a:t>
            </a:r>
            <a:r>
              <a:rPr sz="1200" spc="-114" dirty="0">
                <a:latin typeface="Lucida Sans" panose="020B0602030504020204" pitchFamily="34" charset="77"/>
                <a:cs typeface="Arial Black"/>
              </a:rPr>
              <a:t>with </a:t>
            </a:r>
            <a:r>
              <a:rPr sz="1200" spc="-120" dirty="0">
                <a:latin typeface="Lucida Sans" panose="020B0602030504020204" pitchFamily="34" charset="77"/>
                <a:cs typeface="Arial Black"/>
              </a:rPr>
              <a:t>direct </a:t>
            </a:r>
            <a:r>
              <a:rPr sz="1200" spc="-140" dirty="0">
                <a:latin typeface="Lucida Sans" panose="020B0602030504020204" pitchFamily="34" charset="77"/>
                <a:cs typeface="Arial Black"/>
              </a:rPr>
              <a:t>feedback  </a:t>
            </a:r>
            <a:r>
              <a:rPr sz="1200" spc="-70" dirty="0">
                <a:latin typeface="Lucida Sans" panose="020B0602030504020204" pitchFamily="34" charset="77"/>
                <a:cs typeface="Arial Black"/>
              </a:rPr>
              <a:t>from </a:t>
            </a:r>
            <a:r>
              <a:rPr sz="1200" spc="-130" dirty="0">
                <a:latin typeface="Lucida Sans" panose="020B0602030504020204" pitchFamily="34" charset="77"/>
                <a:cs typeface="Arial Black"/>
              </a:rPr>
              <a:t>customers </a:t>
            </a:r>
            <a:r>
              <a:rPr sz="1200" spc="-105" dirty="0">
                <a:latin typeface="Lucida Sans" panose="020B0602030504020204" pitchFamily="34" charset="77"/>
                <a:cs typeface="Arial Black"/>
              </a:rPr>
              <a:t>and </a:t>
            </a:r>
            <a:r>
              <a:rPr sz="1200" spc="-150" dirty="0">
                <a:latin typeface="Lucida Sans" panose="020B0602030504020204" pitchFamily="34" charset="77"/>
                <a:cs typeface="Arial Black"/>
              </a:rPr>
              <a:t>create </a:t>
            </a:r>
            <a:r>
              <a:rPr sz="1200" spc="-105" dirty="0">
                <a:latin typeface="Lucida Sans" panose="020B0602030504020204" pitchFamily="34" charset="77"/>
                <a:cs typeface="Arial Black"/>
              </a:rPr>
              <a:t>and </a:t>
            </a:r>
            <a:r>
              <a:rPr sz="1200" spc="-125" dirty="0">
                <a:latin typeface="Lucida Sans" panose="020B0602030504020204" pitchFamily="34" charset="77"/>
                <a:cs typeface="Arial Black"/>
              </a:rPr>
              <a:t>share</a:t>
            </a:r>
            <a:r>
              <a:rPr sz="1200" spc="55" dirty="0">
                <a:latin typeface="Lucida Sans" panose="020B0602030504020204" pitchFamily="34" charset="77"/>
                <a:cs typeface="Arial Black"/>
              </a:rPr>
              <a:t> </a:t>
            </a:r>
            <a:r>
              <a:rPr sz="1200" spc="-100" dirty="0">
                <a:latin typeface="Lucida Sans" panose="020B0602030504020204" pitchFamily="34" charset="77"/>
                <a:cs typeface="Arial Black"/>
              </a:rPr>
              <a:t>polls</a:t>
            </a:r>
            <a:endParaRPr sz="1200">
              <a:latin typeface="Lucida Sans" panose="020B0602030504020204" pitchFamily="34" charset="77"/>
              <a:cs typeface="Arial Black"/>
            </a:endParaRPr>
          </a:p>
        </p:txBody>
      </p:sp>
      <p:sp>
        <p:nvSpPr>
          <p:cNvPr id="5" name="object 5"/>
          <p:cNvSpPr/>
          <p:nvPr/>
        </p:nvSpPr>
        <p:spPr>
          <a:xfrm>
            <a:off x="593407" y="526033"/>
            <a:ext cx="1812798" cy="549275"/>
          </a:xfrm>
          <a:prstGeom prst="rect">
            <a:avLst/>
          </a:prstGeom>
          <a:blipFill>
            <a:blip r:embed="rId4" cstate="print"/>
            <a:stretch>
              <a:fillRect/>
            </a:stretch>
          </a:blipFill>
        </p:spPr>
        <p:txBody>
          <a:bodyPr wrap="square" lIns="0" tIns="0" rIns="0" bIns="0" rtlCol="0"/>
          <a:lstStyle/>
          <a:p>
            <a:endParaRPr/>
          </a:p>
        </p:txBody>
      </p:sp>
      <p:sp>
        <p:nvSpPr>
          <p:cNvPr id="6" name="object 6"/>
          <p:cNvSpPr txBox="1"/>
          <p:nvPr/>
        </p:nvSpPr>
        <p:spPr>
          <a:xfrm>
            <a:off x="580707" y="1054417"/>
            <a:ext cx="1138555" cy="197490"/>
          </a:xfrm>
          <a:prstGeom prst="rect">
            <a:avLst/>
          </a:prstGeom>
        </p:spPr>
        <p:txBody>
          <a:bodyPr vert="horz" wrap="square" lIns="0" tIns="12700" rIns="0" bIns="0" rtlCol="0">
            <a:spAutoFit/>
          </a:bodyPr>
          <a:lstStyle/>
          <a:p>
            <a:pPr marL="12700">
              <a:lnSpc>
                <a:spcPct val="100000"/>
              </a:lnSpc>
              <a:spcBef>
                <a:spcPts val="100"/>
              </a:spcBef>
            </a:pPr>
            <a:r>
              <a:rPr sz="1200" spc="-110" dirty="0">
                <a:latin typeface="Lucida Sans" panose="020B0602030504020204" pitchFamily="34" charset="77"/>
                <a:cs typeface="Arial Black"/>
              </a:rPr>
              <a:t>What </a:t>
            </a:r>
            <a:r>
              <a:rPr sz="1200" spc="-120" dirty="0">
                <a:latin typeface="Lucida Sans" panose="020B0602030504020204" pitchFamily="34" charset="77"/>
                <a:cs typeface="Arial Black"/>
              </a:rPr>
              <a:t>is</a:t>
            </a:r>
            <a:r>
              <a:rPr sz="1200" spc="-320" dirty="0">
                <a:latin typeface="Lucida Sans" panose="020B0602030504020204" pitchFamily="34" charset="77"/>
                <a:cs typeface="Arial Black"/>
              </a:rPr>
              <a:t> </a:t>
            </a:r>
            <a:r>
              <a:rPr sz="1200" spc="-145" dirty="0">
                <a:latin typeface="Lucida Sans" panose="020B0602030504020204" pitchFamily="34" charset="77"/>
                <a:cs typeface="Arial Black"/>
              </a:rPr>
              <a:t>Chatter?</a:t>
            </a:r>
            <a:endParaRPr sz="1200">
              <a:latin typeface="Lucida Sans" panose="020B0602030504020204" pitchFamily="34" charset="77"/>
              <a:cs typeface="Arial Black"/>
            </a:endParaRPr>
          </a:p>
        </p:txBody>
      </p:sp>
      <p:sp>
        <p:nvSpPr>
          <p:cNvPr id="7" name="object 7"/>
          <p:cNvSpPr/>
          <p:nvPr/>
        </p:nvSpPr>
        <p:spPr>
          <a:xfrm>
            <a:off x="1985735" y="1925771"/>
            <a:ext cx="950167" cy="950167"/>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2092349" y="1925771"/>
            <a:ext cx="873759" cy="873759"/>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3499099" y="4203953"/>
            <a:ext cx="1661160" cy="0"/>
          </a:xfrm>
          <a:custGeom>
            <a:avLst/>
            <a:gdLst/>
            <a:ahLst/>
            <a:cxnLst/>
            <a:rect l="l" t="t" r="r" b="b"/>
            <a:pathLst>
              <a:path w="1661160">
                <a:moveTo>
                  <a:pt x="0" y="0"/>
                </a:moveTo>
                <a:lnTo>
                  <a:pt x="1661033" y="0"/>
                </a:lnTo>
              </a:path>
            </a:pathLst>
          </a:custGeom>
          <a:ln w="111760">
            <a:solidFill>
              <a:srgbClr val="3DF9C5"/>
            </a:solidFill>
          </a:ln>
        </p:spPr>
        <p:txBody>
          <a:bodyPr wrap="square" lIns="0" tIns="0" rIns="0" bIns="0" rtlCol="0"/>
          <a:lstStyle/>
          <a:p>
            <a:endParaRPr/>
          </a:p>
        </p:txBody>
      </p:sp>
      <p:sp>
        <p:nvSpPr>
          <p:cNvPr id="10" name="object 10"/>
          <p:cNvSpPr txBox="1"/>
          <p:nvPr/>
        </p:nvSpPr>
        <p:spPr>
          <a:xfrm>
            <a:off x="1291789" y="2332348"/>
            <a:ext cx="4322444" cy="1898468"/>
          </a:xfrm>
          <a:prstGeom prst="rect">
            <a:avLst/>
          </a:prstGeom>
        </p:spPr>
        <p:txBody>
          <a:bodyPr vert="horz" wrap="square" lIns="0" tIns="124460" rIns="0" bIns="0" rtlCol="0">
            <a:spAutoFit/>
          </a:bodyPr>
          <a:lstStyle/>
          <a:p>
            <a:pPr marL="12700" marR="5080" indent="752475">
              <a:lnSpc>
                <a:spcPct val="79700"/>
              </a:lnSpc>
              <a:spcBef>
                <a:spcPts val="980"/>
              </a:spcBef>
            </a:pPr>
            <a:br>
              <a:rPr lang="en-US" sz="3600" spc="-60" dirty="0">
                <a:latin typeface="Lucida Sans" panose="020B0602030504020204" pitchFamily="34" charset="77"/>
                <a:cs typeface="Arial"/>
              </a:rPr>
            </a:br>
            <a:r>
              <a:rPr sz="3600" spc="-60" dirty="0">
                <a:latin typeface="Lucida Sans" panose="020B0602030504020204" pitchFamily="34" charset="77"/>
                <a:cs typeface="Arial"/>
              </a:rPr>
              <a:t>Empower </a:t>
            </a:r>
            <a:r>
              <a:rPr sz="3600" spc="-95" dirty="0">
                <a:latin typeface="Lucida Sans" panose="020B0602030504020204" pitchFamily="34" charset="77"/>
                <a:cs typeface="Arial"/>
              </a:rPr>
              <a:t>your  </a:t>
            </a:r>
            <a:r>
              <a:rPr sz="3600" spc="-85" dirty="0">
                <a:latin typeface="Lucida Sans" panose="020B0602030504020204" pitchFamily="34" charset="77"/>
                <a:cs typeface="Arial"/>
              </a:rPr>
              <a:t>employees </a:t>
            </a:r>
            <a:r>
              <a:rPr sz="3600" spc="-25" dirty="0">
                <a:latin typeface="Lucida Sans" panose="020B0602030504020204" pitchFamily="34" charset="77"/>
                <a:cs typeface="Arial"/>
              </a:rPr>
              <a:t>to </a:t>
            </a:r>
            <a:r>
              <a:rPr sz="3600" spc="-45" dirty="0">
                <a:latin typeface="Lucida Sans" panose="020B0602030504020204" pitchFamily="34" charset="77"/>
                <a:cs typeface="Arial"/>
              </a:rPr>
              <a:t>do</a:t>
            </a:r>
            <a:r>
              <a:rPr sz="3600" spc="-745" dirty="0">
                <a:latin typeface="Lucida Sans" panose="020B0602030504020204" pitchFamily="34" charset="77"/>
                <a:cs typeface="Arial"/>
              </a:rPr>
              <a:t> </a:t>
            </a:r>
            <a:r>
              <a:rPr sz="3600" spc="-50" dirty="0">
                <a:latin typeface="Lucida Sans" panose="020B0602030504020204" pitchFamily="34" charset="77"/>
                <a:cs typeface="Arial"/>
              </a:rPr>
              <a:t>more</a:t>
            </a:r>
            <a:endParaRPr sz="3600" dirty="0">
              <a:latin typeface="Lucida Sans" panose="020B0602030504020204" pitchFamily="34" charset="77"/>
              <a:cs typeface="Arial"/>
            </a:endParaRPr>
          </a:p>
        </p:txBody>
      </p:sp>
      <p:sp>
        <p:nvSpPr>
          <p:cNvPr id="11" name="object 11"/>
          <p:cNvSpPr txBox="1"/>
          <p:nvPr/>
        </p:nvSpPr>
        <p:spPr>
          <a:xfrm>
            <a:off x="1291789" y="4178560"/>
            <a:ext cx="3782060" cy="1121461"/>
          </a:xfrm>
          <a:prstGeom prst="rect">
            <a:avLst/>
          </a:prstGeom>
        </p:spPr>
        <p:txBody>
          <a:bodyPr vert="horz" wrap="square" lIns="0" tIns="13335" rIns="0" bIns="0" rtlCol="0">
            <a:spAutoFit/>
          </a:bodyPr>
          <a:lstStyle/>
          <a:p>
            <a:pPr marL="12700">
              <a:lnSpc>
                <a:spcPct val="100000"/>
              </a:lnSpc>
              <a:spcBef>
                <a:spcPts val="105"/>
              </a:spcBef>
            </a:pPr>
            <a:r>
              <a:rPr sz="3600" spc="-80" dirty="0">
                <a:latin typeface="Lucida Sans" panose="020B0602030504020204" pitchFamily="34" charset="77"/>
                <a:cs typeface="Arial"/>
              </a:rPr>
              <a:t>anytime,</a:t>
            </a:r>
            <a:r>
              <a:rPr sz="3600" spc="-360" dirty="0">
                <a:latin typeface="Lucida Sans" panose="020B0602030504020204" pitchFamily="34" charset="77"/>
                <a:cs typeface="Arial"/>
              </a:rPr>
              <a:t> </a:t>
            </a:r>
            <a:r>
              <a:rPr sz="3600" spc="-85" dirty="0">
                <a:latin typeface="Lucida Sans" panose="020B0602030504020204" pitchFamily="34" charset="77"/>
                <a:cs typeface="Arial"/>
              </a:rPr>
              <a:t>anywhere</a:t>
            </a:r>
            <a:endParaRPr sz="3600" dirty="0">
              <a:latin typeface="Lucida Sans" panose="020B0602030504020204" pitchFamily="34" charset="77"/>
              <a:cs typeface="Arial"/>
            </a:endParaRPr>
          </a:p>
        </p:txBody>
      </p:sp>
      <p:sp>
        <p:nvSpPr>
          <p:cNvPr id="12" name="object 12"/>
          <p:cNvSpPr txBox="1"/>
          <p:nvPr/>
        </p:nvSpPr>
        <p:spPr>
          <a:xfrm>
            <a:off x="2500956" y="3644129"/>
            <a:ext cx="950167" cy="567463"/>
          </a:xfrm>
          <a:prstGeom prst="rect">
            <a:avLst/>
          </a:prstGeom>
        </p:spPr>
        <p:txBody>
          <a:bodyPr vert="horz" wrap="square" lIns="0" tIns="13335" rIns="0" bIns="0" rtlCol="0">
            <a:spAutoFit/>
          </a:bodyPr>
          <a:lstStyle/>
          <a:p>
            <a:pPr marL="12700">
              <a:lnSpc>
                <a:spcPct val="100000"/>
              </a:lnSpc>
              <a:spcBef>
                <a:spcPts val="105"/>
              </a:spcBef>
            </a:pPr>
            <a:r>
              <a:rPr sz="3600" spc="-40" dirty="0">
                <a:latin typeface="Lucida Sans" panose="020B0602030504020204" pitchFamily="34" charset="77"/>
                <a:cs typeface="Arial"/>
              </a:rPr>
              <a:t>w</a:t>
            </a:r>
            <a:r>
              <a:rPr sz="3600" spc="-80" dirty="0">
                <a:latin typeface="Lucida Sans" panose="020B0602030504020204" pitchFamily="34" charset="77"/>
                <a:cs typeface="Arial"/>
              </a:rPr>
              <a:t>i</a:t>
            </a:r>
            <a:r>
              <a:rPr sz="3600" spc="-40" dirty="0">
                <a:latin typeface="Lucida Sans" panose="020B0602030504020204" pitchFamily="34" charset="77"/>
                <a:cs typeface="Arial"/>
              </a:rPr>
              <a:t>t</a:t>
            </a:r>
            <a:r>
              <a:rPr sz="3600" dirty="0">
                <a:latin typeface="Lucida Sans" panose="020B0602030504020204" pitchFamily="34" charset="77"/>
                <a:cs typeface="Arial"/>
              </a:rPr>
              <a:t>h</a:t>
            </a:r>
          </a:p>
        </p:txBody>
      </p:sp>
      <p:sp>
        <p:nvSpPr>
          <p:cNvPr id="13" name="object 13"/>
          <p:cNvSpPr/>
          <p:nvPr/>
        </p:nvSpPr>
        <p:spPr>
          <a:xfrm>
            <a:off x="3513487" y="3654361"/>
            <a:ext cx="1812798" cy="549592"/>
          </a:xfrm>
          <a:prstGeom prst="rect">
            <a:avLst/>
          </a:prstGeom>
          <a:blipFill>
            <a:blip r:embed="rId4" cstate="print"/>
            <a:stretch>
              <a:fillRect/>
            </a:stretch>
          </a:blipFill>
        </p:spPr>
        <p:txBody>
          <a:bodyPr wrap="square" lIns="0" tIns="0" rIns="0" bIns="0" rtlCol="0"/>
          <a:lstStyle/>
          <a:p>
            <a:endParaRPr/>
          </a:p>
        </p:txBody>
      </p:sp>
      <p:sp>
        <p:nvSpPr>
          <p:cNvPr id="14" name="object 14"/>
          <p:cNvSpPr/>
          <p:nvPr/>
        </p:nvSpPr>
        <p:spPr>
          <a:xfrm>
            <a:off x="6451600" y="1210627"/>
            <a:ext cx="1878965" cy="284797"/>
          </a:xfrm>
          <a:prstGeom prst="rect">
            <a:avLst/>
          </a:prstGeom>
          <a:blipFill>
            <a:blip r:embed="rId7" cstate="print"/>
            <a:stretch>
              <a:fillRect/>
            </a:stretch>
          </a:blipFill>
        </p:spPr>
        <p:txBody>
          <a:bodyPr wrap="square" lIns="0" tIns="0" rIns="0" bIns="0" rtlCol="0"/>
          <a:lstStyle/>
          <a:p>
            <a:endParaRPr/>
          </a:p>
        </p:txBody>
      </p:sp>
      <p:sp>
        <p:nvSpPr>
          <p:cNvPr id="15" name="object 15"/>
          <p:cNvSpPr txBox="1"/>
          <p:nvPr/>
        </p:nvSpPr>
        <p:spPr>
          <a:xfrm>
            <a:off x="6450076" y="1543748"/>
            <a:ext cx="4066540" cy="382156"/>
          </a:xfrm>
          <a:prstGeom prst="rect">
            <a:avLst/>
          </a:prstGeom>
        </p:spPr>
        <p:txBody>
          <a:bodyPr vert="horz" wrap="square" lIns="0" tIns="12700" rIns="0" bIns="0" rtlCol="0">
            <a:spAutoFit/>
          </a:bodyPr>
          <a:lstStyle/>
          <a:p>
            <a:pPr marL="12700" marR="5080">
              <a:lnSpc>
                <a:spcPct val="100000"/>
              </a:lnSpc>
              <a:spcBef>
                <a:spcPts val="100"/>
              </a:spcBef>
            </a:pPr>
            <a:r>
              <a:rPr sz="1200" spc="-140" dirty="0">
                <a:latin typeface="Lucida Sans" panose="020B0602030504020204" pitchFamily="34" charset="77"/>
                <a:cs typeface="Arial Black"/>
              </a:rPr>
              <a:t>Connect, </a:t>
            </a:r>
            <a:r>
              <a:rPr sz="1200" spc="-145" dirty="0">
                <a:latin typeface="Lucida Sans" panose="020B0602030504020204" pitchFamily="34" charset="77"/>
                <a:cs typeface="Arial Black"/>
              </a:rPr>
              <a:t>engage, </a:t>
            </a:r>
            <a:r>
              <a:rPr sz="1200" spc="-105" dirty="0">
                <a:latin typeface="Lucida Sans" panose="020B0602030504020204" pitchFamily="34" charset="77"/>
                <a:cs typeface="Arial Black"/>
              </a:rPr>
              <a:t>and </a:t>
            </a:r>
            <a:r>
              <a:rPr sz="1200" spc="-114" dirty="0">
                <a:latin typeface="Lucida Sans" panose="020B0602030504020204" pitchFamily="34" charset="77"/>
                <a:cs typeface="Arial Black"/>
              </a:rPr>
              <a:t>motivate </a:t>
            </a:r>
            <a:r>
              <a:rPr sz="1200" spc="-120" dirty="0">
                <a:latin typeface="Lucida Sans" panose="020B0602030504020204" pitchFamily="34" charset="77"/>
                <a:cs typeface="Arial Black"/>
              </a:rPr>
              <a:t>employees </a:t>
            </a:r>
            <a:r>
              <a:rPr sz="1200" spc="-105" dirty="0">
                <a:latin typeface="Lucida Sans" panose="020B0602030504020204" pitchFamily="34" charset="77"/>
                <a:cs typeface="Arial Black"/>
              </a:rPr>
              <a:t>to </a:t>
            </a:r>
            <a:r>
              <a:rPr sz="1200" spc="-120" dirty="0">
                <a:latin typeface="Lucida Sans" panose="020B0602030504020204" pitchFamily="34" charset="77"/>
                <a:cs typeface="Arial Black"/>
              </a:rPr>
              <a:t>work  efficiently. </a:t>
            </a:r>
            <a:r>
              <a:rPr sz="1200" spc="-114" dirty="0">
                <a:latin typeface="Lucida Sans" panose="020B0602030504020204" pitchFamily="34" charset="77"/>
                <a:cs typeface="Arial Black"/>
              </a:rPr>
              <a:t>Collaborate </a:t>
            </a:r>
            <a:r>
              <a:rPr sz="1200" spc="-75" dirty="0">
                <a:latin typeface="Lucida Sans" panose="020B0602030504020204" pitchFamily="34" charset="77"/>
                <a:cs typeface="Arial Black"/>
              </a:rPr>
              <a:t>on </a:t>
            </a:r>
            <a:r>
              <a:rPr sz="1200" spc="-150" dirty="0">
                <a:latin typeface="Lucida Sans" panose="020B0602030504020204" pitchFamily="34" charset="77"/>
                <a:cs typeface="Arial Black"/>
              </a:rPr>
              <a:t>sales </a:t>
            </a:r>
            <a:r>
              <a:rPr sz="1200" spc="-105" dirty="0">
                <a:latin typeface="Lucida Sans" panose="020B0602030504020204" pitchFamily="34" charset="77"/>
                <a:cs typeface="Arial Black"/>
              </a:rPr>
              <a:t>opportunities, </a:t>
            </a:r>
            <a:r>
              <a:rPr sz="1200" spc="-135" dirty="0">
                <a:latin typeface="Lucida Sans" panose="020B0602030504020204" pitchFamily="34" charset="77"/>
                <a:cs typeface="Arial Black"/>
              </a:rPr>
              <a:t>campaigns  </a:t>
            </a:r>
            <a:r>
              <a:rPr sz="1200" spc="-105" dirty="0">
                <a:latin typeface="Lucida Sans" panose="020B0602030504020204" pitchFamily="34" charset="77"/>
                <a:cs typeface="Arial Black"/>
              </a:rPr>
              <a:t>and</a:t>
            </a:r>
            <a:r>
              <a:rPr sz="1200" spc="-20" dirty="0">
                <a:latin typeface="Lucida Sans" panose="020B0602030504020204" pitchFamily="34" charset="77"/>
                <a:cs typeface="Arial Black"/>
              </a:rPr>
              <a:t> </a:t>
            </a:r>
            <a:r>
              <a:rPr sz="1200" spc="-125" dirty="0">
                <a:latin typeface="Lucida Sans" panose="020B0602030504020204" pitchFamily="34" charset="77"/>
                <a:cs typeface="Arial Black"/>
              </a:rPr>
              <a:t>projects</a:t>
            </a:r>
            <a:endParaRPr sz="1200">
              <a:latin typeface="Lucida Sans" panose="020B0602030504020204" pitchFamily="34" charset="77"/>
              <a:cs typeface="Arial Black"/>
            </a:endParaRPr>
          </a:p>
        </p:txBody>
      </p:sp>
      <p:sp>
        <p:nvSpPr>
          <p:cNvPr id="16" name="object 16"/>
          <p:cNvSpPr/>
          <p:nvPr/>
        </p:nvSpPr>
        <p:spPr>
          <a:xfrm>
            <a:off x="6451600" y="3860800"/>
            <a:ext cx="2113915" cy="0"/>
          </a:xfrm>
          <a:custGeom>
            <a:avLst/>
            <a:gdLst/>
            <a:ahLst/>
            <a:cxnLst/>
            <a:rect l="l" t="t" r="r" b="b"/>
            <a:pathLst>
              <a:path w="2113915">
                <a:moveTo>
                  <a:pt x="0" y="0"/>
                </a:moveTo>
                <a:lnTo>
                  <a:pt x="2113788" y="0"/>
                </a:lnTo>
              </a:path>
            </a:pathLst>
          </a:custGeom>
          <a:ln w="60960">
            <a:solidFill>
              <a:srgbClr val="3DF9C5"/>
            </a:solidFill>
          </a:ln>
        </p:spPr>
        <p:txBody>
          <a:bodyPr wrap="square" lIns="0" tIns="0" rIns="0" bIns="0" rtlCol="0"/>
          <a:lstStyle/>
          <a:p>
            <a:endParaRPr/>
          </a:p>
        </p:txBody>
      </p:sp>
      <p:sp>
        <p:nvSpPr>
          <p:cNvPr id="17" name="object 17"/>
          <p:cNvSpPr/>
          <p:nvPr/>
        </p:nvSpPr>
        <p:spPr>
          <a:xfrm>
            <a:off x="6462776" y="3654361"/>
            <a:ext cx="1233779" cy="284797"/>
          </a:xfrm>
          <a:prstGeom prst="rect">
            <a:avLst/>
          </a:prstGeom>
          <a:blipFill>
            <a:blip r:embed="rId8" cstate="print"/>
            <a:stretch>
              <a:fillRect/>
            </a:stretch>
          </a:blipFill>
        </p:spPr>
        <p:txBody>
          <a:bodyPr wrap="square" lIns="0" tIns="0" rIns="0" bIns="0" rtlCol="0"/>
          <a:lstStyle/>
          <a:p>
            <a:endParaRPr/>
          </a:p>
        </p:txBody>
      </p:sp>
      <p:sp>
        <p:nvSpPr>
          <p:cNvPr id="18" name="object 18"/>
          <p:cNvSpPr/>
          <p:nvPr/>
        </p:nvSpPr>
        <p:spPr>
          <a:xfrm>
            <a:off x="7601584" y="3654361"/>
            <a:ext cx="1064056" cy="284797"/>
          </a:xfrm>
          <a:prstGeom prst="rect">
            <a:avLst/>
          </a:prstGeom>
          <a:blipFill>
            <a:blip r:embed="rId9" cstate="print"/>
            <a:stretch>
              <a:fillRect/>
            </a:stretch>
          </a:blipFill>
        </p:spPr>
        <p:txBody>
          <a:bodyPr wrap="square" lIns="0" tIns="0" rIns="0" bIns="0" rtlCol="0"/>
          <a:lstStyle/>
          <a:p>
            <a:endParaRPr/>
          </a:p>
        </p:txBody>
      </p:sp>
      <p:sp>
        <p:nvSpPr>
          <p:cNvPr id="19" name="object 19"/>
          <p:cNvSpPr txBox="1"/>
          <p:nvPr/>
        </p:nvSpPr>
        <p:spPr>
          <a:xfrm>
            <a:off x="6450076" y="3987482"/>
            <a:ext cx="3962400" cy="382156"/>
          </a:xfrm>
          <a:prstGeom prst="rect">
            <a:avLst/>
          </a:prstGeom>
        </p:spPr>
        <p:txBody>
          <a:bodyPr vert="horz" wrap="square" lIns="0" tIns="12700" rIns="0" bIns="0" rtlCol="0">
            <a:spAutoFit/>
          </a:bodyPr>
          <a:lstStyle/>
          <a:p>
            <a:pPr marL="12700" marR="5080">
              <a:lnSpc>
                <a:spcPct val="100000"/>
              </a:lnSpc>
              <a:spcBef>
                <a:spcPts val="100"/>
              </a:spcBef>
            </a:pPr>
            <a:r>
              <a:rPr sz="1200" spc="-190" dirty="0">
                <a:latin typeface="Lucida Sans" panose="020B0602030504020204" pitchFamily="34" charset="77"/>
                <a:cs typeface="Arial Black"/>
              </a:rPr>
              <a:t>Track </a:t>
            </a:r>
            <a:r>
              <a:rPr sz="1200" spc="-75" dirty="0">
                <a:latin typeface="Lucida Sans" panose="020B0602030504020204" pitchFamily="34" charset="77"/>
                <a:cs typeface="Arial Black"/>
              </a:rPr>
              <a:t>your </a:t>
            </a:r>
            <a:r>
              <a:rPr sz="1200" spc="-135" dirty="0">
                <a:latin typeface="Lucida Sans" panose="020B0602030504020204" pitchFamily="34" charset="77"/>
                <a:cs typeface="Arial Black"/>
              </a:rPr>
              <a:t>team </a:t>
            </a:r>
            <a:r>
              <a:rPr sz="1200" spc="-105" dirty="0">
                <a:latin typeface="Lucida Sans" panose="020B0602030504020204" pitchFamily="34" charset="77"/>
                <a:cs typeface="Arial Black"/>
              </a:rPr>
              <a:t>and </a:t>
            </a:r>
            <a:r>
              <a:rPr sz="1200" spc="-135" dirty="0">
                <a:latin typeface="Lucida Sans" panose="020B0602030504020204" pitchFamily="34" charset="77"/>
                <a:cs typeface="Arial Black"/>
              </a:rPr>
              <a:t>critical </a:t>
            </a:r>
            <a:r>
              <a:rPr sz="1200" spc="-125" dirty="0">
                <a:latin typeface="Lucida Sans" panose="020B0602030504020204" pitchFamily="34" charset="77"/>
                <a:cs typeface="Arial Black"/>
              </a:rPr>
              <a:t>projects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90" dirty="0">
                <a:latin typeface="Lucida Sans" panose="020B0602030504020204" pitchFamily="34" charset="77"/>
                <a:cs typeface="Arial Black"/>
              </a:rPr>
              <a:t>mobile </a:t>
            </a:r>
            <a:r>
              <a:rPr sz="1200" spc="-110" dirty="0">
                <a:latin typeface="Lucida Sans" panose="020B0602030504020204" pitchFamily="34" charset="77"/>
                <a:cs typeface="Arial Black"/>
              </a:rPr>
              <a:t>feed.  </a:t>
            </a:r>
            <a:r>
              <a:rPr sz="1200" spc="-135" dirty="0">
                <a:latin typeface="Lucida Sans" panose="020B0602030504020204" pitchFamily="34" charset="77"/>
                <a:cs typeface="Arial Black"/>
              </a:rPr>
              <a:t>Close </a:t>
            </a:r>
            <a:r>
              <a:rPr sz="1200" spc="-170" dirty="0">
                <a:latin typeface="Lucida Sans" panose="020B0602030504020204" pitchFamily="34" charset="77"/>
                <a:cs typeface="Arial Black"/>
              </a:rPr>
              <a:t>cases, </a:t>
            </a:r>
            <a:r>
              <a:rPr sz="1200" spc="-110" dirty="0">
                <a:latin typeface="Lucida Sans" panose="020B0602030504020204" pitchFamily="34" charset="77"/>
                <a:cs typeface="Arial Black"/>
              </a:rPr>
              <a:t>update </a:t>
            </a:r>
            <a:r>
              <a:rPr sz="1200" spc="-100" dirty="0">
                <a:latin typeface="Lucida Sans" panose="020B0602030504020204" pitchFamily="34" charset="77"/>
                <a:cs typeface="Arial Black"/>
              </a:rPr>
              <a:t>opportunities, </a:t>
            </a:r>
            <a:r>
              <a:rPr sz="1200" spc="-105" dirty="0">
                <a:latin typeface="Lucida Sans" panose="020B0602030504020204" pitchFamily="34" charset="77"/>
                <a:cs typeface="Arial Black"/>
              </a:rPr>
              <a:t>and </a:t>
            </a:r>
            <a:r>
              <a:rPr sz="1200" spc="-75" dirty="0">
                <a:latin typeface="Lucida Sans" panose="020B0602030504020204" pitchFamily="34" charset="77"/>
                <a:cs typeface="Arial Black"/>
              </a:rPr>
              <a:t>find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latest  </a:t>
            </a:r>
            <a:r>
              <a:rPr sz="1200" spc="-120" dirty="0">
                <a:latin typeface="Lucida Sans" panose="020B0602030504020204" pitchFamily="34" charset="77"/>
                <a:cs typeface="Arial Black"/>
              </a:rPr>
              <a:t>presentations</a:t>
            </a:r>
            <a:endParaRPr sz="1200">
              <a:latin typeface="Lucida Sans" panose="020B0602030504020204" pitchFamily="34" charset="77"/>
              <a:cs typeface="Arial Black"/>
            </a:endParaRPr>
          </a:p>
        </p:txBody>
      </p:sp>
      <p:sp>
        <p:nvSpPr>
          <p:cNvPr id="20" name="object 20"/>
          <p:cNvSpPr/>
          <p:nvPr/>
        </p:nvSpPr>
        <p:spPr>
          <a:xfrm>
            <a:off x="6441440" y="4916170"/>
            <a:ext cx="1793366" cy="285114"/>
          </a:xfrm>
          <a:prstGeom prst="rect">
            <a:avLst/>
          </a:prstGeom>
          <a:blipFill>
            <a:blip r:embed="rId10" cstate="print"/>
            <a:stretch>
              <a:fillRect/>
            </a:stretch>
          </a:blipFill>
        </p:spPr>
        <p:txBody>
          <a:bodyPr wrap="square" lIns="0" tIns="0" rIns="0" bIns="0" rtlCol="0"/>
          <a:lstStyle/>
          <a:p>
            <a:endParaRPr/>
          </a:p>
        </p:txBody>
      </p:sp>
      <p:sp>
        <p:nvSpPr>
          <p:cNvPr id="21" name="object 21"/>
          <p:cNvSpPr txBox="1"/>
          <p:nvPr/>
        </p:nvSpPr>
        <p:spPr>
          <a:xfrm>
            <a:off x="6450076" y="5249926"/>
            <a:ext cx="4004310" cy="382156"/>
          </a:xfrm>
          <a:prstGeom prst="rect">
            <a:avLst/>
          </a:prstGeom>
        </p:spPr>
        <p:txBody>
          <a:bodyPr vert="horz" wrap="square" lIns="0" tIns="12700" rIns="0" bIns="0" rtlCol="0">
            <a:spAutoFit/>
          </a:bodyPr>
          <a:lstStyle/>
          <a:p>
            <a:pPr marL="12700" marR="5080">
              <a:lnSpc>
                <a:spcPct val="100000"/>
              </a:lnSpc>
              <a:spcBef>
                <a:spcPts val="100"/>
              </a:spcBef>
            </a:pPr>
            <a:r>
              <a:rPr sz="1200" spc="-130" dirty="0">
                <a:latin typeface="Lucida Sans" panose="020B0602030504020204" pitchFamily="34" charset="77"/>
                <a:cs typeface="Arial Black"/>
              </a:rPr>
              <a:t>Share </a:t>
            </a:r>
            <a:r>
              <a:rPr sz="1200" spc="-125" dirty="0">
                <a:latin typeface="Lucida Sans" panose="020B0602030504020204" pitchFamily="34" charset="77"/>
                <a:cs typeface="Arial Black"/>
              </a:rPr>
              <a:t>knowledge, </a:t>
            </a:r>
            <a:r>
              <a:rPr sz="1200" spc="-114" dirty="0">
                <a:latin typeface="Lucida Sans" panose="020B0602030504020204" pitchFamily="34" charset="77"/>
                <a:cs typeface="Arial Black"/>
              </a:rPr>
              <a:t>files, </a:t>
            </a:r>
            <a:r>
              <a:rPr sz="1200" spc="-105" dirty="0">
                <a:latin typeface="Lucida Sans" panose="020B0602030504020204" pitchFamily="34" charset="77"/>
                <a:cs typeface="Arial Black"/>
              </a:rPr>
              <a:t>and </a:t>
            </a:r>
            <a:r>
              <a:rPr sz="1200" spc="-125" dirty="0">
                <a:latin typeface="Lucida Sans" panose="020B0602030504020204" pitchFamily="34" charset="77"/>
                <a:cs typeface="Arial Black"/>
              </a:rPr>
              <a:t>data. </a:t>
            </a:r>
            <a:r>
              <a:rPr sz="1200" spc="-140" dirty="0">
                <a:latin typeface="Lucida Sans" panose="020B0602030504020204" pitchFamily="34" charset="77"/>
                <a:cs typeface="Arial Black"/>
              </a:rPr>
              <a:t>Connect </a:t>
            </a:r>
            <a:r>
              <a:rPr sz="1200" spc="-114" dirty="0">
                <a:latin typeface="Lucida Sans" panose="020B0602030504020204" pitchFamily="34" charset="77"/>
                <a:cs typeface="Arial Black"/>
              </a:rPr>
              <a:t>with </a:t>
            </a:r>
            <a:r>
              <a:rPr sz="1200" spc="-135" dirty="0">
                <a:latin typeface="Lucida Sans" panose="020B0602030504020204" pitchFamily="34" charset="77"/>
                <a:cs typeface="Arial Black"/>
              </a:rPr>
              <a:t>experts  </a:t>
            </a:r>
            <a:r>
              <a:rPr sz="1200" spc="-70" dirty="0">
                <a:latin typeface="Lucida Sans" panose="020B0602030504020204" pitchFamily="34" charset="77"/>
                <a:cs typeface="Arial Black"/>
              </a:rPr>
              <a:t>from </a:t>
            </a:r>
            <a:r>
              <a:rPr sz="1200" spc="-145" dirty="0">
                <a:latin typeface="Lucida Sans" panose="020B0602030504020204" pitchFamily="34" charset="77"/>
                <a:cs typeface="Arial Black"/>
              </a:rPr>
              <a:t>across </a:t>
            </a:r>
            <a:r>
              <a:rPr sz="1200" spc="-75" dirty="0">
                <a:latin typeface="Lucida Sans" panose="020B0602030504020204" pitchFamily="34" charset="77"/>
                <a:cs typeface="Arial Black"/>
              </a:rPr>
              <a:t>your </a:t>
            </a:r>
            <a:r>
              <a:rPr sz="1200" spc="-105" dirty="0">
                <a:latin typeface="Lucida Sans" panose="020B0602030504020204" pitchFamily="34" charset="77"/>
                <a:cs typeface="Arial Black"/>
              </a:rPr>
              <a:t>organization </a:t>
            </a:r>
            <a:r>
              <a:rPr sz="1200" spc="-125" dirty="0">
                <a:latin typeface="Lucida Sans" panose="020B0602030504020204" pitchFamily="34" charset="77"/>
                <a:cs typeface="Arial Black"/>
              </a:rPr>
              <a:t>regardless </a:t>
            </a:r>
            <a:r>
              <a:rPr sz="1200" spc="-70" dirty="0">
                <a:latin typeface="Lucida Sans" panose="020B0602030504020204" pitchFamily="34" charset="77"/>
                <a:cs typeface="Arial Black"/>
              </a:rPr>
              <a:t>of </a:t>
            </a:r>
            <a:r>
              <a:rPr sz="1200" spc="-100" dirty="0">
                <a:latin typeface="Lucida Sans" panose="020B0602030504020204" pitchFamily="34" charset="77"/>
                <a:cs typeface="Arial Black"/>
              </a:rPr>
              <a:t>their </a:t>
            </a:r>
            <a:r>
              <a:rPr sz="1200" spc="-85" dirty="0">
                <a:latin typeface="Lucida Sans" panose="020B0602030504020204" pitchFamily="34" charset="77"/>
                <a:cs typeface="Arial Black"/>
              </a:rPr>
              <a:t>role </a:t>
            </a:r>
            <a:r>
              <a:rPr sz="1200" spc="-60" dirty="0">
                <a:latin typeface="Lucida Sans" panose="020B0602030504020204" pitchFamily="34" charset="77"/>
                <a:cs typeface="Arial Black"/>
              </a:rPr>
              <a:t>or  </a:t>
            </a:r>
            <a:r>
              <a:rPr sz="1200" spc="-114" dirty="0">
                <a:latin typeface="Lucida Sans" panose="020B0602030504020204" pitchFamily="34" charset="77"/>
                <a:cs typeface="Arial Black"/>
              </a:rPr>
              <a:t>location</a:t>
            </a:r>
            <a:endParaRPr sz="1200">
              <a:latin typeface="Lucida Sans" panose="020B0602030504020204" pitchFamily="34" charset="77"/>
              <a:cs typeface="Arial Black"/>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93407" y="526033"/>
            <a:ext cx="1812798"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338580" cy="197490"/>
          </a:xfrm>
          <a:prstGeom prst="rect">
            <a:avLst/>
          </a:prstGeom>
        </p:spPr>
        <p:txBody>
          <a:bodyPr vert="horz" wrap="square" lIns="0" tIns="12700" rIns="0" bIns="0" rtlCol="0">
            <a:spAutoFit/>
          </a:bodyPr>
          <a:lstStyle/>
          <a:p>
            <a:pPr marL="12700">
              <a:lnSpc>
                <a:spcPct val="100000"/>
              </a:lnSpc>
              <a:spcBef>
                <a:spcPts val="100"/>
              </a:spcBef>
            </a:pPr>
            <a:r>
              <a:rPr sz="1200" spc="-135" dirty="0">
                <a:latin typeface="Lucida Sans" panose="020B0602030504020204" pitchFamily="34" charset="77"/>
                <a:cs typeface="Arial Black"/>
              </a:rPr>
              <a:t>Features </a:t>
            </a:r>
            <a:r>
              <a:rPr sz="1200" spc="-75" dirty="0">
                <a:latin typeface="Lucida Sans" panose="020B0602030504020204" pitchFamily="34" charset="77"/>
                <a:cs typeface="Arial Black"/>
              </a:rPr>
              <a:t>of</a:t>
            </a:r>
            <a:r>
              <a:rPr sz="1200" spc="-265" dirty="0">
                <a:latin typeface="Lucida Sans" panose="020B0602030504020204" pitchFamily="34" charset="77"/>
                <a:cs typeface="Arial Black"/>
              </a:rPr>
              <a:t> </a:t>
            </a:r>
            <a:r>
              <a:rPr sz="1200" spc="-135" dirty="0">
                <a:latin typeface="Lucida Sans" panose="020B0602030504020204" pitchFamily="34" charset="77"/>
                <a:cs typeface="Arial Black"/>
              </a:rPr>
              <a:t>Chatter</a:t>
            </a:r>
            <a:endParaRPr sz="1200">
              <a:latin typeface="Lucida Sans" panose="020B0602030504020204" pitchFamily="34" charset="77"/>
              <a:cs typeface="Arial Black"/>
            </a:endParaRPr>
          </a:p>
        </p:txBody>
      </p:sp>
      <p:sp>
        <p:nvSpPr>
          <p:cNvPr id="4" name="object 4"/>
          <p:cNvSpPr/>
          <p:nvPr/>
        </p:nvSpPr>
        <p:spPr>
          <a:xfrm>
            <a:off x="6502400" y="12699"/>
            <a:ext cx="5689600" cy="68453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566159" y="1178560"/>
            <a:ext cx="1743075" cy="0"/>
          </a:xfrm>
          <a:custGeom>
            <a:avLst/>
            <a:gdLst/>
            <a:ahLst/>
            <a:cxnLst/>
            <a:rect l="l" t="t" r="r" b="b"/>
            <a:pathLst>
              <a:path w="1743075">
                <a:moveTo>
                  <a:pt x="0" y="0"/>
                </a:moveTo>
                <a:lnTo>
                  <a:pt x="1743075" y="0"/>
                </a:lnTo>
              </a:path>
            </a:pathLst>
          </a:custGeom>
          <a:ln w="60960">
            <a:solidFill>
              <a:srgbClr val="3DF9C5"/>
            </a:solidFill>
          </a:ln>
        </p:spPr>
        <p:txBody>
          <a:bodyPr wrap="square" lIns="0" tIns="0" rIns="0" bIns="0" rtlCol="0"/>
          <a:lstStyle/>
          <a:p>
            <a:endParaRPr/>
          </a:p>
        </p:txBody>
      </p:sp>
      <p:sp>
        <p:nvSpPr>
          <p:cNvPr id="6" name="object 6"/>
          <p:cNvSpPr txBox="1"/>
          <p:nvPr/>
        </p:nvSpPr>
        <p:spPr>
          <a:xfrm>
            <a:off x="3552825" y="1731391"/>
            <a:ext cx="2069464" cy="1684020"/>
          </a:xfrm>
          <a:prstGeom prst="rect">
            <a:avLst/>
          </a:prstGeom>
        </p:spPr>
        <p:txBody>
          <a:bodyPr vert="horz" wrap="square" lIns="0" tIns="8890" rIns="0" bIns="0" rtlCol="0">
            <a:spAutoFit/>
          </a:bodyPr>
          <a:lstStyle/>
          <a:p>
            <a:pPr marL="12700" marR="5080">
              <a:lnSpc>
                <a:spcPct val="129800"/>
              </a:lnSpc>
              <a:spcBef>
                <a:spcPts val="70"/>
              </a:spcBef>
            </a:pPr>
            <a:r>
              <a:rPr sz="1200" spc="-105" dirty="0">
                <a:latin typeface="Lucida Sans" panose="020B0602030504020204" pitchFamily="34" charset="77"/>
                <a:cs typeface="Arial Black"/>
              </a:rPr>
              <a:t>Publish </a:t>
            </a:r>
            <a:r>
              <a:rPr sz="1200" spc="-130" dirty="0">
                <a:latin typeface="Lucida Sans" panose="020B0602030504020204" pitchFamily="34" charset="77"/>
                <a:cs typeface="Arial Black"/>
              </a:rPr>
              <a:t>posts </a:t>
            </a:r>
            <a:r>
              <a:rPr sz="1200" spc="-105" dirty="0">
                <a:latin typeface="Lucida Sans" panose="020B0602030504020204" pitchFamily="34" charset="77"/>
                <a:cs typeface="Arial Black"/>
              </a:rPr>
              <a:t>to </a:t>
            </a:r>
            <a:r>
              <a:rPr sz="1200" spc="-125" dirty="0">
                <a:latin typeface="Lucida Sans" panose="020B0602030504020204" pitchFamily="34" charset="77"/>
                <a:cs typeface="Arial Black"/>
              </a:rPr>
              <a:t>share </a:t>
            </a:r>
            <a:r>
              <a:rPr sz="1200" spc="-114" dirty="0">
                <a:latin typeface="Lucida Sans" panose="020B0602030504020204" pitchFamily="34" charset="77"/>
                <a:cs typeface="Arial Black"/>
              </a:rPr>
              <a:t>an  </a:t>
            </a:r>
            <a:r>
              <a:rPr sz="1200" spc="-120" dirty="0">
                <a:latin typeface="Lucida Sans" panose="020B0602030504020204" pitchFamily="34" charset="77"/>
                <a:cs typeface="Arial Black"/>
              </a:rPr>
              <a:t>update, </a:t>
            </a:r>
            <a:r>
              <a:rPr sz="1200" spc="-105" dirty="0">
                <a:latin typeface="Lucida Sans" panose="020B0602030504020204" pitchFamily="34" charset="77"/>
                <a:cs typeface="Arial Black"/>
              </a:rPr>
              <a:t>add </a:t>
            </a:r>
            <a:r>
              <a:rPr sz="1200" spc="-114" dirty="0">
                <a:latin typeface="Lucida Sans" panose="020B0602030504020204" pitchFamily="34" charset="77"/>
                <a:cs typeface="Arial Black"/>
              </a:rPr>
              <a:t>links </a:t>
            </a:r>
            <a:r>
              <a:rPr sz="1200" spc="-65" dirty="0">
                <a:latin typeface="Lucida Sans" panose="020B0602030504020204" pitchFamily="34" charset="77"/>
                <a:cs typeface="Arial Black"/>
              </a:rPr>
              <a:t>or </a:t>
            </a:r>
            <a:r>
              <a:rPr sz="1200" spc="-130" dirty="0">
                <a:latin typeface="Lucida Sans" panose="020B0602030504020204" pitchFamily="34" charset="77"/>
                <a:cs typeface="Arial Black"/>
              </a:rPr>
              <a:t>files </a:t>
            </a:r>
            <a:r>
              <a:rPr sz="1200" spc="-105" dirty="0">
                <a:latin typeface="Lucida Sans" panose="020B0602030504020204" pitchFamily="34" charset="77"/>
                <a:cs typeface="Arial Black"/>
              </a:rPr>
              <a:t>to </a:t>
            </a:r>
            <a:r>
              <a:rPr sz="1200" spc="-95" dirty="0">
                <a:latin typeface="Lucida Sans" panose="020B0602030504020204" pitchFamily="34" charset="77"/>
                <a:cs typeface="Arial Black"/>
              </a:rPr>
              <a:t>it  </a:t>
            </a:r>
            <a:r>
              <a:rPr sz="1200" spc="-105" dirty="0">
                <a:latin typeface="Lucida Sans" panose="020B0602030504020204" pitchFamily="34" charset="77"/>
                <a:cs typeface="Arial Black"/>
              </a:rPr>
              <a:t>and </a:t>
            </a:r>
            <a:r>
              <a:rPr sz="1200" spc="-100" dirty="0">
                <a:latin typeface="Lucida Sans" panose="020B0602030504020204" pitchFamily="34" charset="77"/>
                <a:cs typeface="Arial Black"/>
              </a:rPr>
              <a:t>mention </a:t>
            </a:r>
            <a:r>
              <a:rPr sz="1200" spc="-120" dirty="0">
                <a:latin typeface="Lucida Sans" panose="020B0602030504020204" pitchFamily="34" charset="77"/>
                <a:cs typeface="Arial Black"/>
              </a:rPr>
              <a:t>user </a:t>
            </a:r>
            <a:r>
              <a:rPr sz="1200" spc="-65" dirty="0">
                <a:latin typeface="Lucida Sans" panose="020B0602030504020204" pitchFamily="34" charset="77"/>
                <a:cs typeface="Arial Black"/>
              </a:rPr>
              <a:t>or </a:t>
            </a:r>
            <a:r>
              <a:rPr sz="1200" spc="-105" dirty="0">
                <a:latin typeface="Lucida Sans" panose="020B0602030504020204" pitchFamily="34" charset="77"/>
                <a:cs typeface="Arial Black"/>
              </a:rPr>
              <a:t>groups.  </a:t>
            </a:r>
            <a:r>
              <a:rPr sz="1200" spc="-175" dirty="0">
                <a:latin typeface="Lucida Sans" panose="020B0602030504020204" pitchFamily="34" charset="77"/>
                <a:cs typeface="Arial Black"/>
              </a:rPr>
              <a:t>You</a:t>
            </a:r>
            <a:r>
              <a:rPr sz="1200" spc="-190" dirty="0">
                <a:latin typeface="Lucida Sans" panose="020B0602030504020204" pitchFamily="34" charset="77"/>
                <a:cs typeface="Arial Black"/>
              </a:rPr>
              <a:t> </a:t>
            </a:r>
            <a:r>
              <a:rPr sz="1200" spc="-160" dirty="0">
                <a:latin typeface="Lucida Sans" panose="020B0602030504020204" pitchFamily="34" charset="77"/>
                <a:cs typeface="Arial Black"/>
              </a:rPr>
              <a:t>can</a:t>
            </a:r>
            <a:r>
              <a:rPr sz="1200" spc="-190" dirty="0">
                <a:latin typeface="Lucida Sans" panose="020B0602030504020204" pitchFamily="34" charset="77"/>
                <a:cs typeface="Arial Black"/>
              </a:rPr>
              <a:t> </a:t>
            </a:r>
            <a:r>
              <a:rPr sz="1200" spc="-125" dirty="0">
                <a:latin typeface="Lucida Sans" panose="020B0602030504020204" pitchFamily="34" charset="77"/>
                <a:cs typeface="Arial Black"/>
              </a:rPr>
              <a:t>also</a:t>
            </a:r>
            <a:r>
              <a:rPr sz="1200" spc="-175" dirty="0">
                <a:latin typeface="Lucida Sans" panose="020B0602030504020204" pitchFamily="34" charset="77"/>
                <a:cs typeface="Arial Black"/>
              </a:rPr>
              <a:t> </a:t>
            </a:r>
            <a:r>
              <a:rPr sz="1200" spc="-170" dirty="0">
                <a:latin typeface="Lucida Sans" panose="020B0602030504020204" pitchFamily="34" charset="77"/>
                <a:cs typeface="Arial Black"/>
              </a:rPr>
              <a:t>ask</a:t>
            </a:r>
            <a:r>
              <a:rPr sz="1200" spc="-165" dirty="0">
                <a:latin typeface="Lucida Sans" panose="020B0602030504020204" pitchFamily="34" charset="77"/>
                <a:cs typeface="Arial Black"/>
              </a:rPr>
              <a:t> </a:t>
            </a:r>
            <a:r>
              <a:rPr sz="1200" spc="-135" dirty="0">
                <a:latin typeface="Lucida Sans" panose="020B0602030504020204" pitchFamily="34" charset="77"/>
                <a:cs typeface="Arial Black"/>
              </a:rPr>
              <a:t>a</a:t>
            </a:r>
            <a:r>
              <a:rPr sz="1200" spc="-200" dirty="0">
                <a:latin typeface="Lucida Sans" panose="020B0602030504020204" pitchFamily="34" charset="77"/>
                <a:cs typeface="Arial Black"/>
              </a:rPr>
              <a:t> </a:t>
            </a:r>
            <a:r>
              <a:rPr sz="1200" spc="-110" dirty="0">
                <a:latin typeface="Lucida Sans" panose="020B0602030504020204" pitchFamily="34" charset="77"/>
                <a:cs typeface="Arial Black"/>
              </a:rPr>
              <a:t>question</a:t>
            </a:r>
            <a:r>
              <a:rPr sz="1200" spc="-185" dirty="0">
                <a:latin typeface="Lucida Sans" panose="020B0602030504020204" pitchFamily="34" charset="77"/>
                <a:cs typeface="Arial Black"/>
              </a:rPr>
              <a:t> </a:t>
            </a:r>
            <a:r>
              <a:rPr sz="1200" spc="-65" dirty="0">
                <a:latin typeface="Lucida Sans" panose="020B0602030504020204" pitchFamily="34" charset="77"/>
                <a:cs typeface="Arial Black"/>
              </a:rPr>
              <a:t>or  </a:t>
            </a:r>
            <a:r>
              <a:rPr sz="1200" spc="-130" dirty="0">
                <a:latin typeface="Lucida Sans" panose="020B0602030504020204" pitchFamily="34" charset="77"/>
                <a:cs typeface="Arial Black"/>
              </a:rPr>
              <a:t>start </a:t>
            </a:r>
            <a:r>
              <a:rPr sz="1200" spc="-135" dirty="0">
                <a:latin typeface="Lucida Sans" panose="020B0602030504020204" pitchFamily="34" charset="77"/>
                <a:cs typeface="Arial Black"/>
              </a:rPr>
              <a:t>a </a:t>
            </a:r>
            <a:r>
              <a:rPr sz="1200" spc="-85" dirty="0">
                <a:latin typeface="Lucida Sans" panose="020B0602030504020204" pitchFamily="34" charset="77"/>
                <a:cs typeface="Arial Black"/>
              </a:rPr>
              <a:t>poll. </a:t>
            </a:r>
            <a:r>
              <a:rPr sz="1200" spc="-140" dirty="0">
                <a:latin typeface="Lucida Sans" panose="020B0602030504020204" pitchFamily="34" charset="77"/>
                <a:cs typeface="Arial Black"/>
              </a:rPr>
              <a:t>Posts </a:t>
            </a:r>
            <a:r>
              <a:rPr sz="1200" spc="-114" dirty="0">
                <a:latin typeface="Lucida Sans" panose="020B0602030504020204" pitchFamily="34" charset="77"/>
                <a:cs typeface="Arial Black"/>
              </a:rPr>
              <a:t>are </a:t>
            </a:r>
            <a:r>
              <a:rPr sz="1200" spc="-120" dirty="0">
                <a:latin typeface="Lucida Sans" panose="020B0602030504020204" pitchFamily="34" charset="77"/>
                <a:cs typeface="Arial Black"/>
              </a:rPr>
              <a:t>shared  </a:t>
            </a:r>
            <a:r>
              <a:rPr sz="1200" spc="-114" dirty="0">
                <a:latin typeface="Lucida Sans" panose="020B0602030504020204" pitchFamily="34" charset="77"/>
                <a:cs typeface="Arial Black"/>
              </a:rPr>
              <a:t>with </a:t>
            </a:r>
            <a:r>
              <a:rPr sz="1200" spc="-80" dirty="0">
                <a:latin typeface="Lucida Sans" panose="020B0602030504020204" pitchFamily="34" charset="77"/>
                <a:cs typeface="Arial Black"/>
              </a:rPr>
              <a:t>your </a:t>
            </a:r>
            <a:r>
              <a:rPr sz="1200" spc="-125" dirty="0">
                <a:latin typeface="Lucida Sans" panose="020B0602030504020204" pitchFamily="34" charset="77"/>
                <a:cs typeface="Arial Black"/>
              </a:rPr>
              <a:t>followers </a:t>
            </a:r>
            <a:r>
              <a:rPr sz="1200" spc="-65" dirty="0">
                <a:latin typeface="Lucida Sans" panose="020B0602030504020204" pitchFamily="34" charset="77"/>
                <a:cs typeface="Arial Black"/>
              </a:rPr>
              <a:t>or </a:t>
            </a:r>
            <a:r>
              <a:rPr sz="1200" spc="-114" dirty="0">
                <a:latin typeface="Lucida Sans" panose="020B0602030504020204" pitchFamily="34" charset="77"/>
                <a:cs typeface="Arial Black"/>
              </a:rPr>
              <a:t>with  </a:t>
            </a:r>
            <a:r>
              <a:rPr sz="1200" spc="-105" dirty="0">
                <a:latin typeface="Lucida Sans" panose="020B0602030504020204" pitchFamily="34" charset="77"/>
                <a:cs typeface="Arial Black"/>
              </a:rPr>
              <a:t>mentioned </a:t>
            </a:r>
            <a:r>
              <a:rPr sz="1200" spc="-130" dirty="0">
                <a:latin typeface="Lucida Sans" panose="020B0602030504020204" pitchFamily="34" charset="77"/>
                <a:cs typeface="Arial Black"/>
              </a:rPr>
              <a:t>users </a:t>
            </a:r>
            <a:r>
              <a:rPr sz="1200" spc="-65" dirty="0">
                <a:latin typeface="Lucida Sans" panose="020B0602030504020204" pitchFamily="34" charset="77"/>
                <a:cs typeface="Arial Black"/>
              </a:rPr>
              <a:t>or</a:t>
            </a:r>
            <a:r>
              <a:rPr sz="1200" spc="-320" dirty="0">
                <a:latin typeface="Lucida Sans" panose="020B0602030504020204" pitchFamily="34" charset="77"/>
                <a:cs typeface="Arial Black"/>
              </a:rPr>
              <a:t> </a:t>
            </a:r>
            <a:r>
              <a:rPr sz="1200" spc="-105" dirty="0">
                <a:latin typeface="Lucida Sans" panose="020B0602030504020204" pitchFamily="34" charset="77"/>
                <a:cs typeface="Arial Black"/>
              </a:rPr>
              <a:t>groups</a:t>
            </a:r>
            <a:endParaRPr sz="1200">
              <a:latin typeface="Lucida Sans" panose="020B0602030504020204" pitchFamily="34" charset="77"/>
              <a:cs typeface="Arial Black"/>
            </a:endParaRPr>
          </a:p>
        </p:txBody>
      </p:sp>
      <p:sp>
        <p:nvSpPr>
          <p:cNvPr id="7" name="object 7"/>
          <p:cNvSpPr txBox="1">
            <a:spLocks noGrp="1"/>
          </p:cNvSpPr>
          <p:nvPr>
            <p:ph type="title"/>
          </p:nvPr>
        </p:nvSpPr>
        <p:spPr>
          <a:xfrm>
            <a:off x="3552825" y="1325816"/>
            <a:ext cx="1405890" cy="269875"/>
          </a:xfrm>
          <a:prstGeom prst="rect">
            <a:avLst/>
          </a:prstGeom>
        </p:spPr>
        <p:txBody>
          <a:bodyPr vert="horz" wrap="square" lIns="0" tIns="12700" rIns="0" bIns="0" rtlCol="0">
            <a:spAutoFit/>
          </a:bodyPr>
          <a:lstStyle/>
          <a:p>
            <a:pPr marL="12700">
              <a:lnSpc>
                <a:spcPct val="100000"/>
              </a:lnSpc>
              <a:spcBef>
                <a:spcPts val="100"/>
              </a:spcBef>
            </a:pPr>
            <a:r>
              <a:rPr sz="1600" spc="5" dirty="0"/>
              <a:t>Chatter</a:t>
            </a:r>
            <a:r>
              <a:rPr sz="1600" spc="-170" dirty="0"/>
              <a:t> </a:t>
            </a:r>
            <a:r>
              <a:rPr sz="1600" spc="-35" dirty="0"/>
              <a:t>Posts</a:t>
            </a:r>
            <a:endParaRPr sz="1600"/>
          </a:p>
        </p:txBody>
      </p:sp>
      <p:sp>
        <p:nvSpPr>
          <p:cNvPr id="8" name="object 8"/>
          <p:cNvSpPr/>
          <p:nvPr/>
        </p:nvSpPr>
        <p:spPr>
          <a:xfrm>
            <a:off x="8402319" y="1178560"/>
            <a:ext cx="1653539" cy="0"/>
          </a:xfrm>
          <a:custGeom>
            <a:avLst/>
            <a:gdLst/>
            <a:ahLst/>
            <a:cxnLst/>
            <a:rect l="l" t="t" r="r" b="b"/>
            <a:pathLst>
              <a:path w="1653540">
                <a:moveTo>
                  <a:pt x="0" y="0"/>
                </a:moveTo>
                <a:lnTo>
                  <a:pt x="1653158" y="0"/>
                </a:lnTo>
              </a:path>
            </a:pathLst>
          </a:custGeom>
          <a:ln w="60960">
            <a:solidFill>
              <a:srgbClr val="787878"/>
            </a:solidFill>
          </a:ln>
        </p:spPr>
        <p:txBody>
          <a:bodyPr wrap="square" lIns="0" tIns="0" rIns="0" bIns="0" rtlCol="0"/>
          <a:lstStyle/>
          <a:p>
            <a:endParaRPr/>
          </a:p>
        </p:txBody>
      </p:sp>
      <p:sp>
        <p:nvSpPr>
          <p:cNvPr id="9" name="object 9"/>
          <p:cNvSpPr txBox="1"/>
          <p:nvPr/>
        </p:nvSpPr>
        <p:spPr>
          <a:xfrm>
            <a:off x="8392159" y="1317561"/>
            <a:ext cx="2112010" cy="2093595"/>
          </a:xfrm>
          <a:prstGeom prst="rect">
            <a:avLst/>
          </a:prstGeom>
        </p:spPr>
        <p:txBody>
          <a:bodyPr vert="horz" wrap="square" lIns="0" tIns="12700" rIns="0" bIns="0" rtlCol="0">
            <a:spAutoFit/>
          </a:bodyPr>
          <a:lstStyle/>
          <a:p>
            <a:pPr marL="12700">
              <a:lnSpc>
                <a:spcPct val="100000"/>
              </a:lnSpc>
              <a:spcBef>
                <a:spcPts val="100"/>
              </a:spcBef>
            </a:pPr>
            <a:r>
              <a:rPr sz="1600" b="1" spc="5" dirty="0">
                <a:latin typeface="Lucida Sans"/>
                <a:cs typeface="Lucida Sans"/>
              </a:rPr>
              <a:t>Chatter</a:t>
            </a:r>
            <a:r>
              <a:rPr sz="1600" b="1" spc="-130" dirty="0">
                <a:latin typeface="Lucida Sans"/>
                <a:cs typeface="Lucida Sans"/>
              </a:rPr>
              <a:t> </a:t>
            </a:r>
            <a:r>
              <a:rPr sz="1600" b="1" spc="-50" dirty="0">
                <a:latin typeface="Lucida Sans"/>
                <a:cs typeface="Lucida Sans"/>
              </a:rPr>
              <a:t>Groups</a:t>
            </a:r>
            <a:endParaRPr sz="1600">
              <a:latin typeface="Lucida Sans"/>
              <a:cs typeface="Lucida Sans"/>
            </a:endParaRPr>
          </a:p>
          <a:p>
            <a:pPr marL="12700" marR="5080">
              <a:lnSpc>
                <a:spcPct val="129800"/>
              </a:lnSpc>
              <a:spcBef>
                <a:spcPts val="1275"/>
              </a:spcBef>
            </a:pPr>
            <a:r>
              <a:rPr sz="1200" spc="-135" dirty="0">
                <a:latin typeface="Lucida Sans" panose="020B0602030504020204" pitchFamily="34" charset="77"/>
                <a:cs typeface="Arial Black"/>
              </a:rPr>
              <a:t>Chatter</a:t>
            </a:r>
            <a:r>
              <a:rPr sz="1200" spc="-190" dirty="0">
                <a:latin typeface="Lucida Sans" panose="020B0602030504020204" pitchFamily="34" charset="77"/>
                <a:cs typeface="Arial Black"/>
              </a:rPr>
              <a:t> </a:t>
            </a:r>
            <a:r>
              <a:rPr sz="1200" spc="-100" dirty="0">
                <a:latin typeface="Lucida Sans" panose="020B0602030504020204" pitchFamily="34" charset="77"/>
                <a:cs typeface="Arial Black"/>
              </a:rPr>
              <a:t>Groups</a:t>
            </a:r>
            <a:r>
              <a:rPr sz="1200" spc="-190" dirty="0">
                <a:latin typeface="Lucida Sans" panose="020B0602030504020204" pitchFamily="34" charset="77"/>
                <a:cs typeface="Arial Black"/>
              </a:rPr>
              <a:t> </a:t>
            </a:r>
            <a:r>
              <a:rPr sz="1200" spc="-160" dirty="0">
                <a:latin typeface="Lucida Sans" panose="020B0602030504020204" pitchFamily="34" charset="77"/>
                <a:cs typeface="Arial Black"/>
              </a:rPr>
              <a:t>can</a:t>
            </a:r>
            <a:r>
              <a:rPr sz="1200" spc="-195" dirty="0">
                <a:latin typeface="Lucida Sans" panose="020B0602030504020204" pitchFamily="34" charset="77"/>
                <a:cs typeface="Arial Black"/>
              </a:rPr>
              <a:t> </a:t>
            </a:r>
            <a:r>
              <a:rPr sz="1200" spc="-105" dirty="0">
                <a:latin typeface="Lucida Sans" panose="020B0602030504020204" pitchFamily="34" charset="77"/>
                <a:cs typeface="Arial Black"/>
              </a:rPr>
              <a:t>be</a:t>
            </a:r>
            <a:r>
              <a:rPr sz="1200" spc="-200" dirty="0">
                <a:latin typeface="Lucida Sans" panose="020B0602030504020204" pitchFamily="34" charset="77"/>
                <a:cs typeface="Arial Black"/>
              </a:rPr>
              <a:t> </a:t>
            </a:r>
            <a:r>
              <a:rPr sz="1200" spc="-140" dirty="0">
                <a:latin typeface="Lucida Sans" panose="020B0602030504020204" pitchFamily="34" charset="77"/>
                <a:cs typeface="Arial Black"/>
              </a:rPr>
              <a:t>created  </a:t>
            </a:r>
            <a:r>
              <a:rPr sz="1200" spc="-110" dirty="0">
                <a:latin typeface="Lucida Sans" panose="020B0602030504020204" pitchFamily="34" charset="77"/>
                <a:cs typeface="Arial Black"/>
              </a:rPr>
              <a:t>by </a:t>
            </a:r>
            <a:r>
              <a:rPr sz="1200" spc="-125" dirty="0">
                <a:latin typeface="Lucida Sans" panose="020B0602030504020204" pitchFamily="34" charset="77"/>
                <a:cs typeface="Arial Black"/>
              </a:rPr>
              <a:t>every </a:t>
            </a:r>
            <a:r>
              <a:rPr sz="1200" spc="-114" dirty="0">
                <a:latin typeface="Lucida Sans" panose="020B0602030504020204" pitchFamily="34" charset="77"/>
                <a:cs typeface="Arial Black"/>
              </a:rPr>
              <a:t>user </a:t>
            </a:r>
            <a:r>
              <a:rPr sz="1200" spc="-105" dirty="0">
                <a:latin typeface="Lucida Sans" panose="020B0602030504020204" pitchFamily="34" charset="77"/>
                <a:cs typeface="Arial Black"/>
              </a:rPr>
              <a:t>and </a:t>
            </a:r>
            <a:r>
              <a:rPr sz="1200" spc="-155" dirty="0">
                <a:latin typeface="Lucida Sans" panose="020B0602030504020204" pitchFamily="34" charset="77"/>
                <a:cs typeface="Arial Black"/>
              </a:rPr>
              <a:t>can </a:t>
            </a:r>
            <a:r>
              <a:rPr sz="1200" spc="-105" dirty="0">
                <a:latin typeface="Lucida Sans" panose="020B0602030504020204" pitchFamily="34" charset="77"/>
                <a:cs typeface="Arial Black"/>
              </a:rPr>
              <a:t>be  </a:t>
            </a:r>
            <a:r>
              <a:rPr sz="1200" spc="-110" dirty="0">
                <a:latin typeface="Lucida Sans" panose="020B0602030504020204" pitchFamily="34" charset="77"/>
                <a:cs typeface="Arial Black"/>
              </a:rPr>
              <a:t>public, </a:t>
            </a:r>
            <a:r>
              <a:rPr sz="1200" spc="-120" dirty="0">
                <a:latin typeface="Lucida Sans" panose="020B0602030504020204" pitchFamily="34" charset="77"/>
                <a:cs typeface="Arial Black"/>
              </a:rPr>
              <a:t>private </a:t>
            </a:r>
            <a:r>
              <a:rPr sz="1200" spc="-65" dirty="0">
                <a:latin typeface="Lucida Sans" panose="020B0602030504020204" pitchFamily="34" charset="77"/>
                <a:cs typeface="Arial Black"/>
              </a:rPr>
              <a:t>or </a:t>
            </a:r>
            <a:r>
              <a:rPr sz="1200" spc="-120" dirty="0">
                <a:latin typeface="Lucida Sans" panose="020B0602030504020204" pitchFamily="34" charset="77"/>
                <a:cs typeface="Arial Black"/>
              </a:rPr>
              <a:t>unlisted  </a:t>
            </a:r>
            <a:r>
              <a:rPr sz="1200" spc="-155" dirty="0">
                <a:latin typeface="Lucida Sans" panose="020B0602030504020204" pitchFamily="34" charset="77"/>
                <a:cs typeface="Arial Black"/>
              </a:rPr>
              <a:t>(accessible </a:t>
            </a:r>
            <a:r>
              <a:rPr sz="1200" spc="-95" dirty="0">
                <a:latin typeface="Lucida Sans" panose="020B0602030504020204" pitchFamily="34" charset="77"/>
                <a:cs typeface="Arial Black"/>
              </a:rPr>
              <a:t>only </a:t>
            </a:r>
            <a:r>
              <a:rPr sz="1200" spc="-110" dirty="0">
                <a:latin typeface="Lucida Sans" panose="020B0602030504020204" pitchFamily="34" charset="77"/>
                <a:cs typeface="Arial Black"/>
              </a:rPr>
              <a:t>by </a:t>
            </a:r>
            <a:r>
              <a:rPr sz="1200" spc="-135" dirty="0">
                <a:latin typeface="Lucida Sans" panose="020B0602030504020204" pitchFamily="34" charset="77"/>
                <a:cs typeface="Arial Black"/>
              </a:rPr>
              <a:t>designated  </a:t>
            </a:r>
            <a:r>
              <a:rPr sz="1200" spc="-130" dirty="0">
                <a:latin typeface="Lucida Sans" panose="020B0602030504020204" pitchFamily="34" charset="77"/>
                <a:cs typeface="Arial Black"/>
              </a:rPr>
              <a:t>users). </a:t>
            </a:r>
            <a:r>
              <a:rPr sz="1200" spc="-145" dirty="0">
                <a:latin typeface="Lucida Sans" panose="020B0602030504020204" pitchFamily="34" charset="77"/>
                <a:cs typeface="Arial Black"/>
              </a:rPr>
              <a:t>Create </a:t>
            </a:r>
            <a:r>
              <a:rPr sz="1200" spc="-105" dirty="0">
                <a:latin typeface="Lucida Sans" panose="020B0602030504020204" pitchFamily="34" charset="77"/>
                <a:cs typeface="Arial Black"/>
              </a:rPr>
              <a:t>groups to  </a:t>
            </a:r>
            <a:r>
              <a:rPr sz="1200" spc="-120" dirty="0">
                <a:latin typeface="Lucida Sans" panose="020B0602030504020204" pitchFamily="34" charset="77"/>
                <a:cs typeface="Arial Black"/>
              </a:rPr>
              <a:t>collaborate </a:t>
            </a:r>
            <a:r>
              <a:rPr sz="1200" spc="-135" dirty="0">
                <a:latin typeface="Lucida Sans" panose="020B0602030504020204" pitchFamily="34" charset="77"/>
                <a:cs typeface="Arial Black"/>
              </a:rPr>
              <a:t>with </a:t>
            </a:r>
            <a:r>
              <a:rPr sz="1200" spc="-100" dirty="0">
                <a:latin typeface="Lucida Sans" panose="020B0602030504020204" pitchFamily="34" charset="77"/>
                <a:cs typeface="Arial Black"/>
              </a:rPr>
              <a:t>your </a:t>
            </a:r>
            <a:r>
              <a:rPr sz="1200" spc="-145" dirty="0">
                <a:latin typeface="Lucida Sans" panose="020B0602030504020204" pitchFamily="34" charset="77"/>
                <a:cs typeface="Arial Black"/>
              </a:rPr>
              <a:t>teams  </a:t>
            </a:r>
            <a:r>
              <a:rPr sz="1200" spc="-105" dirty="0">
                <a:latin typeface="Lucida Sans" panose="020B0602030504020204" pitchFamily="34" charset="77"/>
                <a:cs typeface="Arial Black"/>
              </a:rPr>
              <a:t>and</a:t>
            </a:r>
            <a:r>
              <a:rPr sz="1200" spc="-195" dirty="0">
                <a:latin typeface="Lucida Sans" panose="020B0602030504020204" pitchFamily="34" charset="77"/>
                <a:cs typeface="Arial Black"/>
              </a:rPr>
              <a:t> </a:t>
            </a:r>
            <a:r>
              <a:rPr sz="1200" spc="-120" dirty="0">
                <a:latin typeface="Lucida Sans" panose="020B0602030504020204" pitchFamily="34" charset="77"/>
                <a:cs typeface="Arial Black"/>
              </a:rPr>
              <a:t>work</a:t>
            </a:r>
            <a:r>
              <a:rPr sz="1200" spc="-165" dirty="0">
                <a:latin typeface="Lucida Sans" panose="020B0602030504020204" pitchFamily="34" charset="77"/>
                <a:cs typeface="Arial Black"/>
              </a:rPr>
              <a:t> </a:t>
            </a:r>
            <a:r>
              <a:rPr sz="1200" spc="-125" dirty="0">
                <a:latin typeface="Lucida Sans" panose="020B0602030504020204" pitchFamily="34" charset="77"/>
                <a:cs typeface="Arial Black"/>
              </a:rPr>
              <a:t>together</a:t>
            </a:r>
            <a:r>
              <a:rPr sz="1200" spc="-180" dirty="0">
                <a:latin typeface="Lucida Sans" panose="020B0602030504020204" pitchFamily="34" charset="77"/>
                <a:cs typeface="Arial Black"/>
              </a:rPr>
              <a:t> </a:t>
            </a:r>
            <a:r>
              <a:rPr sz="1200" spc="-75" dirty="0">
                <a:latin typeface="Lucida Sans" panose="020B0602030504020204" pitchFamily="34" charset="77"/>
                <a:cs typeface="Arial Black"/>
              </a:rPr>
              <a:t>on</a:t>
            </a:r>
            <a:r>
              <a:rPr sz="1200" spc="-190" dirty="0">
                <a:latin typeface="Lucida Sans" panose="020B0602030504020204" pitchFamily="34" charset="77"/>
                <a:cs typeface="Arial Black"/>
              </a:rPr>
              <a:t> </a:t>
            </a:r>
            <a:r>
              <a:rPr sz="1200" spc="-125" dirty="0">
                <a:latin typeface="Lucida Sans" panose="020B0602030504020204" pitchFamily="34" charset="77"/>
                <a:cs typeface="Arial Black"/>
              </a:rPr>
              <a:t>projects</a:t>
            </a:r>
            <a:endParaRPr sz="1200">
              <a:latin typeface="Lucida Sans" panose="020B0602030504020204" pitchFamily="34" charset="77"/>
              <a:cs typeface="Arial Black"/>
            </a:endParaRPr>
          </a:p>
        </p:txBody>
      </p:sp>
      <p:sp>
        <p:nvSpPr>
          <p:cNvPr id="10" name="object 10"/>
          <p:cNvSpPr/>
          <p:nvPr/>
        </p:nvSpPr>
        <p:spPr>
          <a:xfrm>
            <a:off x="5984240" y="1178560"/>
            <a:ext cx="1730375" cy="0"/>
          </a:xfrm>
          <a:custGeom>
            <a:avLst/>
            <a:gdLst/>
            <a:ahLst/>
            <a:cxnLst/>
            <a:rect l="l" t="t" r="r" b="b"/>
            <a:pathLst>
              <a:path w="1730375">
                <a:moveTo>
                  <a:pt x="0" y="0"/>
                </a:moveTo>
                <a:lnTo>
                  <a:pt x="1730375" y="0"/>
                </a:lnTo>
              </a:path>
            </a:pathLst>
          </a:custGeom>
          <a:ln w="60960">
            <a:solidFill>
              <a:srgbClr val="34EFFF"/>
            </a:solidFill>
          </a:ln>
        </p:spPr>
        <p:txBody>
          <a:bodyPr wrap="square" lIns="0" tIns="0" rIns="0" bIns="0" rtlCol="0"/>
          <a:lstStyle/>
          <a:p>
            <a:endParaRPr/>
          </a:p>
        </p:txBody>
      </p:sp>
      <p:sp>
        <p:nvSpPr>
          <p:cNvPr id="11" name="object 11"/>
          <p:cNvSpPr txBox="1"/>
          <p:nvPr/>
        </p:nvSpPr>
        <p:spPr>
          <a:xfrm>
            <a:off x="5976239" y="1321117"/>
            <a:ext cx="2048510" cy="2089785"/>
          </a:xfrm>
          <a:prstGeom prst="rect">
            <a:avLst/>
          </a:prstGeom>
        </p:spPr>
        <p:txBody>
          <a:bodyPr vert="horz" wrap="square" lIns="0" tIns="12700" rIns="0" bIns="0" rtlCol="0">
            <a:spAutoFit/>
          </a:bodyPr>
          <a:lstStyle/>
          <a:p>
            <a:pPr marL="12700">
              <a:lnSpc>
                <a:spcPct val="100000"/>
              </a:lnSpc>
              <a:spcBef>
                <a:spcPts val="100"/>
              </a:spcBef>
            </a:pPr>
            <a:r>
              <a:rPr sz="1600" b="1" spc="15" dirty="0">
                <a:latin typeface="Lucida Sans"/>
                <a:cs typeface="Lucida Sans"/>
              </a:rPr>
              <a:t>@Mention</a:t>
            </a:r>
            <a:r>
              <a:rPr sz="1600" b="1" spc="-130" dirty="0">
                <a:latin typeface="Lucida Sans"/>
                <a:cs typeface="Lucida Sans"/>
              </a:rPr>
              <a:t> </a:t>
            </a:r>
            <a:r>
              <a:rPr sz="1600" b="1" spc="-20" dirty="0">
                <a:latin typeface="Lucida Sans"/>
                <a:cs typeface="Lucida Sans"/>
              </a:rPr>
              <a:t>User</a:t>
            </a:r>
            <a:endParaRPr sz="1600">
              <a:latin typeface="Lucida Sans"/>
              <a:cs typeface="Lucida Sans"/>
            </a:endParaRPr>
          </a:p>
          <a:p>
            <a:pPr marL="12700" marR="5080">
              <a:lnSpc>
                <a:spcPct val="129800"/>
              </a:lnSpc>
              <a:spcBef>
                <a:spcPts val="1245"/>
              </a:spcBef>
            </a:pPr>
            <a:r>
              <a:rPr sz="1200" spc="-140" dirty="0">
                <a:latin typeface="Lucida Sans" panose="020B0602030504020204" pitchFamily="34" charset="77"/>
                <a:cs typeface="Arial Black"/>
              </a:rPr>
              <a:t>Use </a:t>
            </a:r>
            <a:r>
              <a:rPr sz="1200" spc="-120" dirty="0">
                <a:latin typeface="Lucida Sans" panose="020B0602030504020204" pitchFamily="34" charset="77"/>
                <a:cs typeface="Arial Black"/>
              </a:rPr>
              <a:t>this </a:t>
            </a:r>
            <a:r>
              <a:rPr sz="1200" spc="-105" dirty="0">
                <a:latin typeface="Lucida Sans" panose="020B0602030504020204" pitchFamily="34" charset="77"/>
                <a:cs typeface="Arial Black"/>
              </a:rPr>
              <a:t>function to </a:t>
            </a:r>
            <a:r>
              <a:rPr sz="1200" spc="-125" dirty="0">
                <a:latin typeface="Lucida Sans" panose="020B0602030504020204" pitchFamily="34" charset="77"/>
                <a:cs typeface="Arial Black"/>
              </a:rPr>
              <a:t>address  posts </a:t>
            </a:r>
            <a:r>
              <a:rPr sz="1200" spc="-105" dirty="0">
                <a:latin typeface="Lucida Sans" panose="020B0602030504020204" pitchFamily="34" charset="77"/>
                <a:cs typeface="Arial Black"/>
              </a:rPr>
              <a:t>to </a:t>
            </a:r>
            <a:r>
              <a:rPr sz="1200" spc="-140" dirty="0">
                <a:latin typeface="Lucida Sans" panose="020B0602030504020204" pitchFamily="34" charset="77"/>
                <a:cs typeface="Arial Black"/>
              </a:rPr>
              <a:t>specific </a:t>
            </a:r>
            <a:r>
              <a:rPr sz="1200" spc="-114" dirty="0">
                <a:latin typeface="Lucida Sans" panose="020B0602030504020204" pitchFamily="34" charset="77"/>
                <a:cs typeface="Arial Black"/>
              </a:rPr>
              <a:t>persons </a:t>
            </a:r>
            <a:r>
              <a:rPr sz="1200" spc="-65" dirty="0">
                <a:latin typeface="Lucida Sans" panose="020B0602030504020204" pitchFamily="34" charset="77"/>
                <a:cs typeface="Arial Black"/>
              </a:rPr>
              <a:t>or  </a:t>
            </a:r>
            <a:r>
              <a:rPr sz="1200" spc="-105" dirty="0">
                <a:latin typeface="Lucida Sans" panose="020B0602030504020204" pitchFamily="34" charset="77"/>
                <a:cs typeface="Arial Black"/>
              </a:rPr>
              <a:t>groups</a:t>
            </a:r>
            <a:r>
              <a:rPr sz="1200" spc="-190" dirty="0">
                <a:latin typeface="Lucida Sans" panose="020B0602030504020204" pitchFamily="34" charset="77"/>
                <a:cs typeface="Arial Black"/>
              </a:rPr>
              <a:t> </a:t>
            </a:r>
            <a:r>
              <a:rPr sz="1200" spc="-105" dirty="0">
                <a:latin typeface="Lucida Sans" panose="020B0602030504020204" pitchFamily="34" charset="77"/>
                <a:cs typeface="Arial Black"/>
              </a:rPr>
              <a:t>to</a:t>
            </a:r>
            <a:r>
              <a:rPr sz="1200" spc="-175" dirty="0">
                <a:latin typeface="Lucida Sans" panose="020B0602030504020204" pitchFamily="34" charset="77"/>
                <a:cs typeface="Arial Black"/>
              </a:rPr>
              <a:t> </a:t>
            </a:r>
            <a:r>
              <a:rPr sz="1200" spc="-90" dirty="0">
                <a:latin typeface="Lucida Sans" panose="020B0602030504020204" pitchFamily="34" charset="77"/>
                <a:cs typeface="Arial Black"/>
              </a:rPr>
              <a:t>bring</a:t>
            </a:r>
            <a:r>
              <a:rPr sz="1200" spc="-190" dirty="0">
                <a:latin typeface="Lucida Sans" panose="020B0602030504020204" pitchFamily="34" charset="77"/>
                <a:cs typeface="Arial Black"/>
              </a:rPr>
              <a:t> </a:t>
            </a:r>
            <a:r>
              <a:rPr sz="1200" spc="-114" dirty="0">
                <a:latin typeface="Lucida Sans" panose="020B0602030504020204" pitchFamily="34" charset="77"/>
                <a:cs typeface="Arial Black"/>
              </a:rPr>
              <a:t>them</a:t>
            </a:r>
            <a:r>
              <a:rPr sz="1200" spc="-170" dirty="0">
                <a:latin typeface="Lucida Sans" panose="020B0602030504020204" pitchFamily="34" charset="77"/>
                <a:cs typeface="Arial Black"/>
              </a:rPr>
              <a:t> </a:t>
            </a:r>
            <a:r>
              <a:rPr sz="1200" spc="-95" dirty="0">
                <a:latin typeface="Lucida Sans" panose="020B0602030504020204" pitchFamily="34" charset="77"/>
                <a:cs typeface="Arial Black"/>
              </a:rPr>
              <a:t>into</a:t>
            </a:r>
            <a:r>
              <a:rPr sz="1200" spc="-175" dirty="0">
                <a:latin typeface="Lucida Sans" panose="020B0602030504020204" pitchFamily="34" charset="77"/>
                <a:cs typeface="Arial Black"/>
              </a:rPr>
              <a:t>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conversation. </a:t>
            </a:r>
            <a:r>
              <a:rPr sz="1200" spc="-100" dirty="0">
                <a:latin typeface="Lucida Sans" panose="020B0602030504020204" pitchFamily="34" charset="77"/>
                <a:cs typeface="Arial Black"/>
              </a:rPr>
              <a:t>Mention </a:t>
            </a:r>
            <a:r>
              <a:rPr sz="1200" spc="-114" dirty="0">
                <a:latin typeface="Lucida Sans" panose="020B0602030504020204" pitchFamily="34" charset="77"/>
                <a:cs typeface="Arial Black"/>
              </a:rPr>
              <a:t>user  </a:t>
            </a:r>
            <a:r>
              <a:rPr sz="1200" spc="-105" dirty="0">
                <a:latin typeface="Lucida Sans" panose="020B0602030504020204" pitchFamily="34" charset="77"/>
                <a:cs typeface="Arial Black"/>
              </a:rPr>
              <a:t>and groups by adding </a:t>
            </a:r>
            <a:r>
              <a:rPr sz="1200" spc="-114" dirty="0">
                <a:latin typeface="Lucida Sans" panose="020B0602030504020204" pitchFamily="34" charset="77"/>
                <a:cs typeface="Arial Black"/>
              </a:rPr>
              <a:t>an </a:t>
            </a:r>
            <a:r>
              <a:rPr sz="1200" spc="-135" dirty="0">
                <a:latin typeface="Lucida Sans" panose="020B0602030504020204" pitchFamily="34" charset="77"/>
                <a:cs typeface="Arial Black"/>
              </a:rPr>
              <a:t>at  </a:t>
            </a:r>
            <a:r>
              <a:rPr sz="1200" spc="-125" dirty="0">
                <a:latin typeface="Lucida Sans" panose="020B0602030504020204" pitchFamily="34" charset="77"/>
                <a:cs typeface="Arial Black"/>
              </a:rPr>
              <a:t>sign </a:t>
            </a:r>
            <a:r>
              <a:rPr sz="1200" spc="-75" dirty="0">
                <a:latin typeface="Lucida Sans" panose="020B0602030504020204" pitchFamily="34" charset="77"/>
                <a:cs typeface="Arial Black"/>
              </a:rPr>
              <a:t>in </a:t>
            </a:r>
            <a:r>
              <a:rPr sz="1200" spc="-80" dirty="0">
                <a:latin typeface="Lucida Sans" panose="020B0602030504020204" pitchFamily="34" charset="77"/>
                <a:cs typeface="Arial Black"/>
              </a:rPr>
              <a:t>front </a:t>
            </a:r>
            <a:r>
              <a:rPr sz="1200" spc="-105" dirty="0">
                <a:latin typeface="Lucida Sans" panose="020B0602030504020204" pitchFamily="34" charset="77"/>
                <a:cs typeface="Arial Black"/>
              </a:rPr>
              <a:t>their </a:t>
            </a:r>
            <a:r>
              <a:rPr sz="1200" spc="-130" dirty="0">
                <a:latin typeface="Lucida Sans" panose="020B0602030504020204" pitchFamily="34" charset="77"/>
                <a:cs typeface="Arial Black"/>
              </a:rPr>
              <a:t>names </a:t>
            </a:r>
            <a:r>
              <a:rPr sz="1200" spc="-125" dirty="0">
                <a:latin typeface="Lucida Sans" panose="020B0602030504020204" pitchFamily="34" charset="77"/>
                <a:cs typeface="Arial Black"/>
              </a:rPr>
              <a:t>e.g.  </a:t>
            </a:r>
            <a:r>
              <a:rPr sz="1200" spc="-110" dirty="0">
                <a:latin typeface="Lucida Sans" panose="020B0602030504020204" pitchFamily="34" charset="77"/>
                <a:cs typeface="Arial Black"/>
              </a:rPr>
              <a:t>@JohnDoe,</a:t>
            </a:r>
            <a:r>
              <a:rPr sz="1200" spc="-150" dirty="0">
                <a:latin typeface="Lucida Sans" panose="020B0602030504020204" pitchFamily="34" charset="77"/>
                <a:cs typeface="Arial Black"/>
              </a:rPr>
              <a:t> </a:t>
            </a:r>
            <a:r>
              <a:rPr sz="1200" spc="-105" dirty="0">
                <a:latin typeface="Lucida Sans" panose="020B0602030504020204" pitchFamily="34" charset="77"/>
                <a:cs typeface="Arial Black"/>
              </a:rPr>
              <a:t>@SalesGroup</a:t>
            </a:r>
            <a:endParaRPr sz="1200">
              <a:latin typeface="Lucida Sans" panose="020B0602030504020204" pitchFamily="34" charset="77"/>
              <a:cs typeface="Arial Black"/>
            </a:endParaRPr>
          </a:p>
        </p:txBody>
      </p:sp>
      <p:sp>
        <p:nvSpPr>
          <p:cNvPr id="12" name="object 12"/>
          <p:cNvSpPr/>
          <p:nvPr/>
        </p:nvSpPr>
        <p:spPr>
          <a:xfrm>
            <a:off x="3556000" y="3870959"/>
            <a:ext cx="1743075" cy="0"/>
          </a:xfrm>
          <a:custGeom>
            <a:avLst/>
            <a:gdLst/>
            <a:ahLst/>
            <a:cxnLst/>
            <a:rect l="l" t="t" r="r" b="b"/>
            <a:pathLst>
              <a:path w="1743075">
                <a:moveTo>
                  <a:pt x="0" y="0"/>
                </a:moveTo>
                <a:lnTo>
                  <a:pt x="1743075" y="0"/>
                </a:lnTo>
              </a:path>
            </a:pathLst>
          </a:custGeom>
          <a:ln w="60960">
            <a:solidFill>
              <a:srgbClr val="DEDEDE"/>
            </a:solidFill>
          </a:ln>
        </p:spPr>
        <p:txBody>
          <a:bodyPr wrap="square" lIns="0" tIns="0" rIns="0" bIns="0" rtlCol="0"/>
          <a:lstStyle/>
          <a:p>
            <a:endParaRPr/>
          </a:p>
        </p:txBody>
      </p:sp>
      <p:sp>
        <p:nvSpPr>
          <p:cNvPr id="13" name="object 13"/>
          <p:cNvSpPr txBox="1"/>
          <p:nvPr/>
        </p:nvSpPr>
        <p:spPr>
          <a:xfrm>
            <a:off x="3544570" y="4022153"/>
            <a:ext cx="2101215" cy="2089785"/>
          </a:xfrm>
          <a:prstGeom prst="rect">
            <a:avLst/>
          </a:prstGeom>
        </p:spPr>
        <p:txBody>
          <a:bodyPr vert="horz" wrap="square" lIns="0" tIns="12700" rIns="0" bIns="0" rtlCol="0">
            <a:spAutoFit/>
          </a:bodyPr>
          <a:lstStyle/>
          <a:p>
            <a:pPr marL="12700">
              <a:lnSpc>
                <a:spcPct val="100000"/>
              </a:lnSpc>
              <a:spcBef>
                <a:spcPts val="100"/>
              </a:spcBef>
            </a:pPr>
            <a:r>
              <a:rPr sz="1600" b="1" spc="-20" dirty="0">
                <a:latin typeface="Lucida Sans"/>
                <a:cs typeface="Lucida Sans"/>
              </a:rPr>
              <a:t>Notifications</a:t>
            </a:r>
            <a:endParaRPr sz="1600">
              <a:latin typeface="Lucida Sans"/>
              <a:cs typeface="Lucida Sans"/>
            </a:endParaRPr>
          </a:p>
          <a:p>
            <a:pPr marL="12700" marR="5080">
              <a:lnSpc>
                <a:spcPct val="129800"/>
              </a:lnSpc>
              <a:spcBef>
                <a:spcPts val="1245"/>
              </a:spcBef>
            </a:pPr>
            <a:r>
              <a:rPr sz="1200" spc="-160" dirty="0">
                <a:latin typeface="Lucida Sans" panose="020B0602030504020204" pitchFamily="34" charset="77"/>
                <a:cs typeface="Arial Black"/>
              </a:rPr>
              <a:t>Receive </a:t>
            </a:r>
            <a:r>
              <a:rPr sz="1200" spc="-120" dirty="0">
                <a:latin typeface="Lucida Sans" panose="020B0602030504020204" pitchFamily="34" charset="77"/>
                <a:cs typeface="Arial Black"/>
              </a:rPr>
              <a:t>email </a:t>
            </a:r>
            <a:r>
              <a:rPr sz="1200" spc="-135" dirty="0">
                <a:latin typeface="Lucida Sans" panose="020B0602030504020204" pitchFamily="34" charset="77"/>
                <a:cs typeface="Arial Black"/>
              </a:rPr>
              <a:t>notifications  </a:t>
            </a:r>
            <a:r>
              <a:rPr sz="1200" spc="-75" dirty="0">
                <a:latin typeface="Lucida Sans" panose="020B0602030504020204" pitchFamily="34" charset="77"/>
                <a:cs typeface="Arial Black"/>
              </a:rPr>
              <a:t>from</a:t>
            </a:r>
            <a:r>
              <a:rPr sz="1200" spc="-305" dirty="0">
                <a:latin typeface="Lucida Sans" panose="020B0602030504020204" pitchFamily="34" charset="77"/>
                <a:cs typeface="Arial Black"/>
              </a:rPr>
              <a:t> </a:t>
            </a:r>
            <a:r>
              <a:rPr sz="1200" spc="-135" dirty="0">
                <a:latin typeface="Lucida Sans" panose="020B0602030504020204" pitchFamily="34" charset="77"/>
                <a:cs typeface="Arial Black"/>
              </a:rPr>
              <a:t>Chatter </a:t>
            </a:r>
            <a:r>
              <a:rPr sz="1200" spc="-125" dirty="0">
                <a:latin typeface="Lucida Sans" panose="020B0602030504020204" pitchFamily="34" charset="77"/>
                <a:cs typeface="Arial Black"/>
              </a:rPr>
              <a:t>when </a:t>
            </a:r>
            <a:r>
              <a:rPr sz="1200" spc="-114" dirty="0">
                <a:latin typeface="Lucida Sans" panose="020B0602030504020204" pitchFamily="34" charset="77"/>
                <a:cs typeface="Arial Black"/>
              </a:rPr>
              <a:t>something  </a:t>
            </a:r>
            <a:r>
              <a:rPr sz="1200" spc="-100" dirty="0">
                <a:latin typeface="Lucida Sans" panose="020B0602030504020204" pitchFamily="34" charset="77"/>
                <a:cs typeface="Arial Black"/>
              </a:rPr>
              <a:t>important </a:t>
            </a:r>
            <a:r>
              <a:rPr sz="1200" spc="-120" dirty="0">
                <a:latin typeface="Lucida Sans" panose="020B0602030504020204" pitchFamily="34" charset="77"/>
                <a:cs typeface="Arial Black"/>
              </a:rPr>
              <a:t>happens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feed </a:t>
            </a:r>
            <a:r>
              <a:rPr sz="1200" spc="-15" dirty="0">
                <a:latin typeface="Lucida Sans" panose="020B0602030504020204" pitchFamily="34" charset="77"/>
                <a:cs typeface="Arial Black"/>
              </a:rPr>
              <a:t>- </a:t>
            </a:r>
            <a:r>
              <a:rPr sz="1200" spc="-130" dirty="0">
                <a:latin typeface="Lucida Sans" panose="020B0602030504020204" pitchFamily="34" charset="77"/>
                <a:cs typeface="Arial Black"/>
              </a:rPr>
              <a:t>e.g </a:t>
            </a:r>
            <a:r>
              <a:rPr sz="1200" spc="-80" dirty="0">
                <a:latin typeface="Lucida Sans" panose="020B0602030504020204" pitchFamily="34" charset="77"/>
                <a:cs typeface="Arial Black"/>
              </a:rPr>
              <a:t>. </a:t>
            </a:r>
            <a:r>
              <a:rPr sz="1200" spc="-114" dirty="0">
                <a:latin typeface="Lucida Sans" panose="020B0602030504020204" pitchFamily="34" charset="77"/>
                <a:cs typeface="Arial Black"/>
              </a:rPr>
              <a:t>somebody </a:t>
            </a:r>
            <a:r>
              <a:rPr sz="1200" spc="-130" dirty="0">
                <a:latin typeface="Lucida Sans" panose="020B0602030504020204" pitchFamily="34" charset="77"/>
                <a:cs typeface="Arial Black"/>
              </a:rPr>
              <a:t>posts </a:t>
            </a:r>
            <a:r>
              <a:rPr sz="1200" spc="-135" dirty="0">
                <a:latin typeface="Lucida Sans" panose="020B0602030504020204" pitchFamily="34" charset="77"/>
                <a:cs typeface="Arial Black"/>
              </a:rPr>
              <a:t>a  </a:t>
            </a:r>
            <a:r>
              <a:rPr sz="1200" spc="-125" dirty="0">
                <a:latin typeface="Lucida Sans" panose="020B0602030504020204" pitchFamily="34" charset="77"/>
                <a:cs typeface="Arial Black"/>
              </a:rPr>
              <a:t>comment </a:t>
            </a:r>
            <a:r>
              <a:rPr sz="1200" spc="-75" dirty="0">
                <a:latin typeface="Lucida Sans" panose="020B0602030504020204" pitchFamily="34" charset="77"/>
                <a:cs typeface="Arial Black"/>
              </a:rPr>
              <a:t>on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post. </a:t>
            </a:r>
            <a:r>
              <a:rPr sz="1200" spc="-145" dirty="0">
                <a:latin typeface="Lucida Sans" panose="020B0602030504020204" pitchFamily="34" charset="77"/>
                <a:cs typeface="Arial Black"/>
              </a:rPr>
              <a:t>Let  </a:t>
            </a:r>
            <a:r>
              <a:rPr sz="1200" spc="-140" dirty="0">
                <a:latin typeface="Lucida Sans" panose="020B0602030504020204" pitchFamily="34" charset="77"/>
                <a:cs typeface="Arial Black"/>
              </a:rPr>
              <a:t>chatter </a:t>
            </a:r>
            <a:r>
              <a:rPr sz="1200" spc="-125" dirty="0">
                <a:latin typeface="Lucida Sans" panose="020B0602030504020204" pitchFamily="34" charset="77"/>
                <a:cs typeface="Arial Black"/>
              </a:rPr>
              <a:t>send </a:t>
            </a:r>
            <a:r>
              <a:rPr sz="1200" spc="-85" dirty="0">
                <a:latin typeface="Lucida Sans" panose="020B0602030504020204" pitchFamily="34" charset="77"/>
                <a:cs typeface="Arial Black"/>
              </a:rPr>
              <a:t>you </a:t>
            </a:r>
            <a:r>
              <a:rPr sz="1200" spc="-114" dirty="0">
                <a:latin typeface="Lucida Sans" panose="020B0602030504020204" pitchFamily="34" charset="77"/>
                <a:cs typeface="Arial Black"/>
              </a:rPr>
              <a:t>personal  </a:t>
            </a:r>
            <a:r>
              <a:rPr sz="1200" spc="-140" dirty="0">
                <a:latin typeface="Lucida Sans" panose="020B0602030504020204" pitchFamily="34" charset="77"/>
                <a:cs typeface="Arial Black"/>
              </a:rPr>
              <a:t>digests </a:t>
            </a:r>
            <a:r>
              <a:rPr sz="1200" spc="-114" dirty="0">
                <a:latin typeface="Lucida Sans" panose="020B0602030504020204" pitchFamily="34" charset="77"/>
                <a:cs typeface="Arial Black"/>
              </a:rPr>
              <a:t>daily, </a:t>
            </a:r>
            <a:r>
              <a:rPr sz="1200" spc="-170" dirty="0">
                <a:latin typeface="Lucida Sans" panose="020B0602030504020204" pitchFamily="34" charset="77"/>
                <a:cs typeface="Arial Black"/>
              </a:rPr>
              <a:t>weekly, </a:t>
            </a:r>
            <a:r>
              <a:rPr sz="1200" spc="-60" dirty="0">
                <a:latin typeface="Lucida Sans" panose="020B0602030504020204" pitchFamily="34" charset="77"/>
                <a:cs typeface="Arial Black"/>
              </a:rPr>
              <a:t>or</a:t>
            </a:r>
            <a:r>
              <a:rPr sz="1200" spc="-325" dirty="0">
                <a:latin typeface="Lucida Sans" panose="020B0602030504020204" pitchFamily="34" charset="77"/>
                <a:cs typeface="Arial Black"/>
              </a:rPr>
              <a:t> </a:t>
            </a:r>
            <a:r>
              <a:rPr sz="1200" spc="-110" dirty="0">
                <a:latin typeface="Lucida Sans" panose="020B0602030504020204" pitchFamily="34" charset="77"/>
                <a:cs typeface="Arial Black"/>
              </a:rPr>
              <a:t>never</a:t>
            </a:r>
            <a:endParaRPr sz="1200">
              <a:latin typeface="Lucida Sans" panose="020B0602030504020204" pitchFamily="34" charset="77"/>
              <a:cs typeface="Arial Black"/>
            </a:endParaRPr>
          </a:p>
        </p:txBody>
      </p:sp>
      <p:sp>
        <p:nvSpPr>
          <p:cNvPr id="14" name="object 14"/>
          <p:cNvSpPr/>
          <p:nvPr/>
        </p:nvSpPr>
        <p:spPr>
          <a:xfrm>
            <a:off x="5984240" y="3870959"/>
            <a:ext cx="1743075" cy="0"/>
          </a:xfrm>
          <a:custGeom>
            <a:avLst/>
            <a:gdLst/>
            <a:ahLst/>
            <a:cxnLst/>
            <a:rect l="l" t="t" r="r" b="b"/>
            <a:pathLst>
              <a:path w="1743075">
                <a:moveTo>
                  <a:pt x="0" y="0"/>
                </a:moveTo>
                <a:lnTo>
                  <a:pt x="1743075" y="0"/>
                </a:lnTo>
              </a:path>
            </a:pathLst>
          </a:custGeom>
          <a:ln w="60960">
            <a:solidFill>
              <a:srgbClr val="85F100"/>
            </a:solidFill>
          </a:ln>
        </p:spPr>
        <p:txBody>
          <a:bodyPr wrap="square" lIns="0" tIns="0" rIns="0" bIns="0" rtlCol="0"/>
          <a:lstStyle/>
          <a:p>
            <a:endParaRPr/>
          </a:p>
        </p:txBody>
      </p:sp>
      <p:sp>
        <p:nvSpPr>
          <p:cNvPr id="15" name="object 15"/>
          <p:cNvSpPr txBox="1"/>
          <p:nvPr/>
        </p:nvSpPr>
        <p:spPr>
          <a:xfrm>
            <a:off x="5976239" y="4022153"/>
            <a:ext cx="2136775" cy="2089785"/>
          </a:xfrm>
          <a:prstGeom prst="rect">
            <a:avLst/>
          </a:prstGeom>
        </p:spPr>
        <p:txBody>
          <a:bodyPr vert="horz" wrap="square" lIns="0" tIns="12700" rIns="0" bIns="0" rtlCol="0">
            <a:spAutoFit/>
          </a:bodyPr>
          <a:lstStyle/>
          <a:p>
            <a:pPr marL="12700">
              <a:lnSpc>
                <a:spcPct val="100000"/>
              </a:lnSpc>
              <a:spcBef>
                <a:spcPts val="100"/>
              </a:spcBef>
            </a:pPr>
            <a:r>
              <a:rPr sz="1600" b="1" spc="-45" dirty="0">
                <a:latin typeface="Lucida Sans"/>
                <a:cs typeface="Lucida Sans"/>
              </a:rPr>
              <a:t>Files</a:t>
            </a:r>
            <a:endParaRPr sz="1600">
              <a:latin typeface="Lucida Sans"/>
              <a:cs typeface="Lucida Sans"/>
            </a:endParaRPr>
          </a:p>
          <a:p>
            <a:pPr marL="12700" marR="5080">
              <a:lnSpc>
                <a:spcPct val="129800"/>
              </a:lnSpc>
              <a:spcBef>
                <a:spcPts val="1245"/>
              </a:spcBef>
            </a:pPr>
            <a:r>
              <a:rPr sz="1200" spc="-135" dirty="0">
                <a:latin typeface="Lucida Sans" panose="020B0602030504020204" pitchFamily="34" charset="77"/>
                <a:cs typeface="Arial Black"/>
              </a:rPr>
              <a:t>Files </a:t>
            </a:r>
            <a:r>
              <a:rPr sz="1200" spc="-100" dirty="0">
                <a:latin typeface="Lucida Sans" panose="020B0602030504020204" pitchFamily="34" charset="77"/>
                <a:cs typeface="Arial Black"/>
              </a:rPr>
              <a:t>uploaded </a:t>
            </a:r>
            <a:r>
              <a:rPr sz="1200" spc="-105" dirty="0">
                <a:latin typeface="Lucida Sans" panose="020B0602030504020204" pitchFamily="34" charset="77"/>
                <a:cs typeface="Arial Black"/>
              </a:rPr>
              <a:t>to </a:t>
            </a:r>
            <a:r>
              <a:rPr sz="1200" spc="-135" dirty="0">
                <a:latin typeface="Lucida Sans" panose="020B0602030504020204" pitchFamily="34" charset="77"/>
                <a:cs typeface="Arial Black"/>
              </a:rPr>
              <a:t>Chatter </a:t>
            </a:r>
            <a:r>
              <a:rPr sz="1200" spc="-155" dirty="0">
                <a:latin typeface="Lucida Sans" panose="020B0602030504020204" pitchFamily="34" charset="77"/>
                <a:cs typeface="Arial Black"/>
              </a:rPr>
              <a:t>can  </a:t>
            </a:r>
            <a:r>
              <a:rPr sz="1200" spc="-105" dirty="0">
                <a:latin typeface="Lucida Sans" panose="020B0602030504020204" pitchFamily="34" charset="77"/>
                <a:cs typeface="Arial Black"/>
              </a:rPr>
              <a:t>be </a:t>
            </a:r>
            <a:r>
              <a:rPr sz="1200" spc="-75" dirty="0">
                <a:latin typeface="Lucida Sans" panose="020B0602030504020204" pitchFamily="34" charset="77"/>
                <a:cs typeface="Arial Black"/>
              </a:rPr>
              <a:t>found </a:t>
            </a:r>
            <a:r>
              <a:rPr sz="1200" spc="-90" dirty="0">
                <a:latin typeface="Lucida Sans" panose="020B0602030504020204" pitchFamily="34" charset="77"/>
                <a:cs typeface="Arial Black"/>
              </a:rPr>
              <a:t>under </a:t>
            </a:r>
            <a:r>
              <a:rPr sz="1200" spc="-114" dirty="0">
                <a:latin typeface="Lucida Sans" panose="020B0602030504020204" pitchFamily="34" charset="77"/>
                <a:cs typeface="Arial Black"/>
              </a:rPr>
              <a:t>the </a:t>
            </a:r>
            <a:r>
              <a:rPr sz="1200" spc="-135" dirty="0">
                <a:latin typeface="Lucida Sans" panose="020B0602030504020204" pitchFamily="34" charset="77"/>
                <a:cs typeface="Arial Black"/>
              </a:rPr>
              <a:t>Files </a:t>
            </a:r>
            <a:r>
              <a:rPr sz="1200" spc="-114" dirty="0">
                <a:latin typeface="Lucida Sans" panose="020B0602030504020204" pitchFamily="34" charset="77"/>
                <a:cs typeface="Arial Black"/>
              </a:rPr>
              <a:t>tab.  </a:t>
            </a:r>
            <a:r>
              <a:rPr sz="1200" spc="-135" dirty="0">
                <a:latin typeface="Lucida Sans" panose="020B0602030504020204" pitchFamily="34" charset="77"/>
                <a:cs typeface="Arial Black"/>
              </a:rPr>
              <a:t>Files </a:t>
            </a:r>
            <a:r>
              <a:rPr sz="1200" spc="-155" dirty="0">
                <a:latin typeface="Lucida Sans" panose="020B0602030504020204" pitchFamily="34" charset="77"/>
                <a:cs typeface="Arial Black"/>
              </a:rPr>
              <a:t>can </a:t>
            </a:r>
            <a:r>
              <a:rPr sz="1200" spc="-105" dirty="0">
                <a:latin typeface="Lucida Sans" panose="020B0602030504020204" pitchFamily="34" charset="77"/>
                <a:cs typeface="Arial Black"/>
              </a:rPr>
              <a:t>be </a:t>
            </a:r>
            <a:r>
              <a:rPr sz="1200" spc="-120" dirty="0">
                <a:latin typeface="Lucida Sans" panose="020B0602030504020204" pitchFamily="34" charset="77"/>
                <a:cs typeface="Arial Black"/>
              </a:rPr>
              <a:t>shared </a:t>
            </a:r>
            <a:r>
              <a:rPr sz="1200" spc="-114" dirty="0">
                <a:latin typeface="Lucida Sans" panose="020B0602030504020204" pitchFamily="34" charset="77"/>
                <a:cs typeface="Arial Black"/>
              </a:rPr>
              <a:t>with only  </a:t>
            </a:r>
            <a:r>
              <a:rPr sz="1200" spc="-140" dirty="0">
                <a:latin typeface="Lucida Sans" panose="020B0602030504020204" pitchFamily="34" charset="77"/>
                <a:cs typeface="Arial Black"/>
              </a:rPr>
              <a:t>specific </a:t>
            </a:r>
            <a:r>
              <a:rPr sz="1200" spc="-150" dirty="0">
                <a:latin typeface="Lucida Sans" panose="020B0602030504020204" pitchFamily="34" charset="77"/>
                <a:cs typeface="Arial Black"/>
              </a:rPr>
              <a:t>colleagues </a:t>
            </a:r>
            <a:r>
              <a:rPr sz="1200" spc="-105" dirty="0">
                <a:latin typeface="Lucida Sans" panose="020B0602030504020204" pitchFamily="34" charset="77"/>
                <a:cs typeface="Arial Black"/>
              </a:rPr>
              <a:t>by  </a:t>
            </a:r>
            <a:r>
              <a:rPr sz="1200" spc="-100" dirty="0">
                <a:latin typeface="Lucida Sans" panose="020B0602030504020204" pitchFamily="34" charset="77"/>
                <a:cs typeface="Arial Black"/>
              </a:rPr>
              <a:t>uploading</a:t>
            </a:r>
            <a:r>
              <a:rPr sz="1200" spc="-190" dirty="0">
                <a:latin typeface="Lucida Sans" panose="020B0602030504020204" pitchFamily="34" charset="77"/>
                <a:cs typeface="Arial Black"/>
              </a:rPr>
              <a:t> </a:t>
            </a:r>
            <a:r>
              <a:rPr sz="1200" spc="-114" dirty="0">
                <a:latin typeface="Lucida Sans" panose="020B0602030504020204" pitchFamily="34" charset="77"/>
                <a:cs typeface="Arial Black"/>
              </a:rPr>
              <a:t>them</a:t>
            </a:r>
            <a:r>
              <a:rPr sz="1200" spc="-170" dirty="0">
                <a:latin typeface="Lucida Sans" panose="020B0602030504020204" pitchFamily="34" charset="77"/>
                <a:cs typeface="Arial Black"/>
              </a:rPr>
              <a:t> </a:t>
            </a:r>
            <a:r>
              <a:rPr sz="1200" spc="-75" dirty="0">
                <a:latin typeface="Lucida Sans" panose="020B0602030504020204" pitchFamily="34" charset="77"/>
                <a:cs typeface="Arial Black"/>
              </a:rPr>
              <a:t>in</a:t>
            </a:r>
            <a:r>
              <a:rPr sz="1200" spc="-185" dirty="0">
                <a:latin typeface="Lucida Sans" panose="020B0602030504020204" pitchFamily="34" charset="77"/>
                <a:cs typeface="Arial Black"/>
              </a:rPr>
              <a:t> </a:t>
            </a:r>
            <a:r>
              <a:rPr sz="1200" spc="-114" dirty="0">
                <a:latin typeface="Lucida Sans" panose="020B0602030504020204" pitchFamily="34" charset="77"/>
                <a:cs typeface="Arial Black"/>
              </a:rPr>
              <a:t>the</a:t>
            </a:r>
            <a:r>
              <a:rPr sz="1200" spc="-200" dirty="0">
                <a:latin typeface="Lucida Sans" panose="020B0602030504020204" pitchFamily="34" charset="77"/>
                <a:cs typeface="Arial Black"/>
              </a:rPr>
              <a:t> </a:t>
            </a:r>
            <a:r>
              <a:rPr sz="1200" spc="-150" dirty="0">
                <a:latin typeface="Lucida Sans" panose="020B0602030504020204" pitchFamily="34" charset="77"/>
                <a:cs typeface="Arial Black"/>
              </a:rPr>
              <a:t>Files</a:t>
            </a:r>
            <a:r>
              <a:rPr sz="1200" spc="-185" dirty="0">
                <a:latin typeface="Lucida Sans" panose="020B0602030504020204" pitchFamily="34" charset="77"/>
                <a:cs typeface="Arial Black"/>
              </a:rPr>
              <a:t> </a:t>
            </a:r>
            <a:r>
              <a:rPr sz="1200" spc="-120" dirty="0">
                <a:latin typeface="Lucida Sans" panose="020B0602030504020204" pitchFamily="34" charset="77"/>
                <a:cs typeface="Arial Black"/>
              </a:rPr>
              <a:t>tab  </a:t>
            </a:r>
            <a:r>
              <a:rPr sz="1200" spc="-105" dirty="0">
                <a:latin typeface="Lucida Sans" panose="020B0602030504020204" pitchFamily="34" charset="77"/>
                <a:cs typeface="Arial Black"/>
              </a:rPr>
              <a:t>and </a:t>
            </a:r>
            <a:r>
              <a:rPr sz="1200" spc="-114" dirty="0">
                <a:latin typeface="Lucida Sans" panose="020B0602030504020204" pitchFamily="34" charset="77"/>
                <a:cs typeface="Arial Black"/>
              </a:rPr>
              <a:t>using the </a:t>
            </a:r>
            <a:r>
              <a:rPr sz="1200" spc="-130" dirty="0">
                <a:latin typeface="Lucida Sans" panose="020B0602030504020204" pitchFamily="34" charset="77"/>
                <a:cs typeface="Arial Black"/>
              </a:rPr>
              <a:t>Share </a:t>
            </a:r>
            <a:r>
              <a:rPr sz="1200" spc="-145" dirty="0">
                <a:latin typeface="Lucida Sans" panose="020B0602030504020204" pitchFamily="34" charset="77"/>
                <a:cs typeface="Arial Black"/>
              </a:rPr>
              <a:t>Settings  </a:t>
            </a:r>
            <a:r>
              <a:rPr sz="1200" spc="-95" dirty="0">
                <a:latin typeface="Lucida Sans" panose="020B0602030504020204" pitchFamily="34" charset="77"/>
                <a:cs typeface="Arial Black"/>
              </a:rPr>
              <a:t>button</a:t>
            </a:r>
            <a:r>
              <a:rPr sz="1200" spc="-190" dirty="0">
                <a:latin typeface="Lucida Sans" panose="020B0602030504020204" pitchFamily="34" charset="77"/>
                <a:cs typeface="Arial Black"/>
              </a:rPr>
              <a:t> </a:t>
            </a:r>
            <a:r>
              <a:rPr sz="1200" spc="-70" dirty="0">
                <a:latin typeface="Lucida Sans" panose="020B0602030504020204" pitchFamily="34" charset="77"/>
                <a:cs typeface="Arial Black"/>
              </a:rPr>
              <a:t>on</a:t>
            </a:r>
            <a:r>
              <a:rPr sz="1200" spc="-185" dirty="0">
                <a:latin typeface="Lucida Sans" panose="020B0602030504020204" pitchFamily="34" charset="77"/>
                <a:cs typeface="Arial Black"/>
              </a:rPr>
              <a:t> </a:t>
            </a:r>
            <a:r>
              <a:rPr sz="1200" spc="-114" dirty="0">
                <a:latin typeface="Lucida Sans" panose="020B0602030504020204" pitchFamily="34" charset="77"/>
                <a:cs typeface="Arial Black"/>
              </a:rPr>
              <a:t>the</a:t>
            </a:r>
            <a:r>
              <a:rPr sz="1200" spc="-204" dirty="0">
                <a:latin typeface="Lucida Sans" panose="020B0602030504020204" pitchFamily="34" charset="77"/>
                <a:cs typeface="Arial Black"/>
              </a:rPr>
              <a:t> </a:t>
            </a:r>
            <a:r>
              <a:rPr sz="1200" spc="-90" dirty="0">
                <a:latin typeface="Lucida Sans" panose="020B0602030504020204" pitchFamily="34" charset="77"/>
                <a:cs typeface="Arial Black"/>
              </a:rPr>
              <a:t>file</a:t>
            </a:r>
            <a:r>
              <a:rPr sz="1200" spc="-200" dirty="0">
                <a:latin typeface="Lucida Sans" panose="020B0602030504020204" pitchFamily="34" charset="77"/>
                <a:cs typeface="Arial Black"/>
              </a:rPr>
              <a:t> </a:t>
            </a:r>
            <a:r>
              <a:rPr sz="1200" spc="-120" dirty="0">
                <a:latin typeface="Lucida Sans" panose="020B0602030504020204" pitchFamily="34" charset="77"/>
                <a:cs typeface="Arial Black"/>
              </a:rPr>
              <a:t>detail</a:t>
            </a:r>
            <a:r>
              <a:rPr sz="1200" spc="-155" dirty="0">
                <a:latin typeface="Lucida Sans" panose="020B0602030504020204" pitchFamily="34" charset="77"/>
                <a:cs typeface="Arial Black"/>
              </a:rPr>
              <a:t> view</a:t>
            </a:r>
            <a:endParaRPr sz="1200">
              <a:latin typeface="Lucida Sans" panose="020B0602030504020204" pitchFamily="34" charset="77"/>
              <a:cs typeface="Arial Black"/>
            </a:endParaRPr>
          </a:p>
        </p:txBody>
      </p:sp>
      <p:sp>
        <p:nvSpPr>
          <p:cNvPr id="16" name="object 16"/>
          <p:cNvSpPr/>
          <p:nvPr/>
        </p:nvSpPr>
        <p:spPr>
          <a:xfrm>
            <a:off x="8402319" y="3870959"/>
            <a:ext cx="1743075" cy="0"/>
          </a:xfrm>
          <a:custGeom>
            <a:avLst/>
            <a:gdLst/>
            <a:ahLst/>
            <a:cxnLst/>
            <a:rect l="l" t="t" r="r" b="b"/>
            <a:pathLst>
              <a:path w="1743075">
                <a:moveTo>
                  <a:pt x="0" y="0"/>
                </a:moveTo>
                <a:lnTo>
                  <a:pt x="1743075" y="0"/>
                </a:lnTo>
              </a:path>
            </a:pathLst>
          </a:custGeom>
          <a:ln w="60960">
            <a:solidFill>
              <a:srgbClr val="FCD200"/>
            </a:solidFill>
          </a:ln>
        </p:spPr>
        <p:txBody>
          <a:bodyPr wrap="square" lIns="0" tIns="0" rIns="0" bIns="0" rtlCol="0"/>
          <a:lstStyle/>
          <a:p>
            <a:endParaRPr/>
          </a:p>
        </p:txBody>
      </p:sp>
      <p:sp>
        <p:nvSpPr>
          <p:cNvPr id="17" name="object 17"/>
          <p:cNvSpPr txBox="1"/>
          <p:nvPr/>
        </p:nvSpPr>
        <p:spPr>
          <a:xfrm>
            <a:off x="8397240" y="4022153"/>
            <a:ext cx="2131695" cy="1847942"/>
          </a:xfrm>
          <a:prstGeom prst="rect">
            <a:avLst/>
          </a:prstGeom>
        </p:spPr>
        <p:txBody>
          <a:bodyPr vert="horz" wrap="square" lIns="0" tIns="12700" rIns="0" bIns="0" rtlCol="0">
            <a:spAutoFit/>
          </a:bodyPr>
          <a:lstStyle/>
          <a:p>
            <a:pPr marL="12700">
              <a:lnSpc>
                <a:spcPct val="100000"/>
              </a:lnSpc>
              <a:spcBef>
                <a:spcPts val="100"/>
              </a:spcBef>
            </a:pPr>
            <a:r>
              <a:rPr sz="1600" b="1" spc="-90" dirty="0">
                <a:latin typeface="Lucida Sans"/>
                <a:cs typeface="Lucida Sans"/>
              </a:rPr>
              <a:t>Topics</a:t>
            </a:r>
            <a:endParaRPr sz="1600">
              <a:latin typeface="Lucida Sans"/>
              <a:cs typeface="Lucida Sans"/>
            </a:endParaRPr>
          </a:p>
          <a:p>
            <a:pPr marL="12700" marR="137795">
              <a:lnSpc>
                <a:spcPct val="127899"/>
              </a:lnSpc>
              <a:spcBef>
                <a:spcPts val="1270"/>
              </a:spcBef>
            </a:pPr>
            <a:r>
              <a:rPr sz="1200" spc="-120" dirty="0">
                <a:latin typeface="Lucida Sans" panose="020B0602030504020204" pitchFamily="34" charset="77"/>
                <a:cs typeface="Arial Black"/>
              </a:rPr>
              <a:t>Putting</a:t>
            </a:r>
            <a:r>
              <a:rPr sz="1200" spc="-185" dirty="0">
                <a:latin typeface="Lucida Sans" panose="020B0602030504020204" pitchFamily="34" charset="77"/>
                <a:cs typeface="Arial Black"/>
              </a:rPr>
              <a:t> </a:t>
            </a:r>
            <a:r>
              <a:rPr sz="1200" spc="-135" dirty="0">
                <a:latin typeface="Lucida Sans" panose="020B0602030504020204" pitchFamily="34" charset="77"/>
                <a:cs typeface="Arial Black"/>
              </a:rPr>
              <a:t>a</a:t>
            </a:r>
            <a:r>
              <a:rPr sz="1200" spc="-190" dirty="0">
                <a:latin typeface="Lucida Sans" panose="020B0602030504020204" pitchFamily="34" charset="77"/>
                <a:cs typeface="Arial Black"/>
              </a:rPr>
              <a:t> </a:t>
            </a:r>
            <a:r>
              <a:rPr sz="1200" spc="-20" dirty="0">
                <a:latin typeface="Lucida Sans" panose="020B0602030504020204" pitchFamily="34" charset="77"/>
                <a:cs typeface="Arial Black"/>
              </a:rPr>
              <a:t>#</a:t>
            </a:r>
            <a:r>
              <a:rPr sz="1200" spc="-140" dirty="0">
                <a:latin typeface="Lucida Sans" panose="020B0602030504020204" pitchFamily="34" charset="77"/>
                <a:cs typeface="Arial Black"/>
              </a:rPr>
              <a:t> </a:t>
            </a:r>
            <a:r>
              <a:rPr sz="1200" spc="-100" dirty="0">
                <a:latin typeface="Lucida Sans" panose="020B0602030504020204" pitchFamily="34" charset="77"/>
                <a:cs typeface="Arial Black"/>
              </a:rPr>
              <a:t>before</a:t>
            </a:r>
            <a:r>
              <a:rPr sz="1200" spc="-200" dirty="0">
                <a:latin typeface="Lucida Sans" panose="020B0602030504020204" pitchFamily="34" charset="77"/>
                <a:cs typeface="Arial Black"/>
              </a:rPr>
              <a:t> </a:t>
            </a:r>
            <a:r>
              <a:rPr sz="1200" spc="-135" dirty="0">
                <a:latin typeface="Lucida Sans" panose="020B0602030504020204" pitchFamily="34" charset="77"/>
                <a:cs typeface="Arial Black"/>
              </a:rPr>
              <a:t>a</a:t>
            </a:r>
            <a:r>
              <a:rPr sz="1200" spc="-190" dirty="0">
                <a:latin typeface="Lucida Sans" panose="020B0602030504020204" pitchFamily="34" charset="77"/>
                <a:cs typeface="Arial Black"/>
              </a:rPr>
              <a:t> </a:t>
            </a:r>
            <a:r>
              <a:rPr sz="1200" spc="-130" dirty="0">
                <a:latin typeface="Lucida Sans" panose="020B0602030504020204" pitchFamily="34" charset="77"/>
                <a:cs typeface="Arial Black"/>
              </a:rPr>
              <a:t>keyword  marks</a:t>
            </a:r>
            <a:r>
              <a:rPr sz="1200" spc="-180" dirty="0">
                <a:latin typeface="Lucida Sans" panose="020B0602030504020204" pitchFamily="34" charset="77"/>
                <a:cs typeface="Arial Black"/>
              </a:rPr>
              <a:t> </a:t>
            </a:r>
            <a:r>
              <a:rPr sz="1200" spc="-114" dirty="0">
                <a:latin typeface="Lucida Sans" panose="020B0602030504020204" pitchFamily="34" charset="77"/>
                <a:cs typeface="Arial Black"/>
              </a:rPr>
              <a:t>the</a:t>
            </a:r>
            <a:r>
              <a:rPr sz="1200" spc="-200" dirty="0">
                <a:latin typeface="Lucida Sans" panose="020B0602030504020204" pitchFamily="34" charset="77"/>
                <a:cs typeface="Arial Black"/>
              </a:rPr>
              <a:t> </a:t>
            </a:r>
            <a:r>
              <a:rPr sz="1200" spc="-100" dirty="0">
                <a:latin typeface="Lucida Sans" panose="020B0602030504020204" pitchFamily="34" charset="77"/>
                <a:cs typeface="Arial Black"/>
              </a:rPr>
              <a:t>word</a:t>
            </a:r>
            <a:r>
              <a:rPr sz="1200" spc="-180" dirty="0">
                <a:latin typeface="Lucida Sans" panose="020B0602030504020204" pitchFamily="34" charset="77"/>
                <a:cs typeface="Arial Black"/>
              </a:rPr>
              <a:t> </a:t>
            </a:r>
            <a:r>
              <a:rPr sz="1200" spc="-165" dirty="0">
                <a:latin typeface="Lucida Sans" panose="020B0602030504020204" pitchFamily="34" charset="77"/>
                <a:cs typeface="Arial Black"/>
              </a:rPr>
              <a:t>as</a:t>
            </a:r>
            <a:r>
              <a:rPr sz="1200" spc="-170" dirty="0">
                <a:latin typeface="Lucida Sans" panose="020B0602030504020204" pitchFamily="34" charset="77"/>
                <a:cs typeface="Arial Black"/>
              </a:rPr>
              <a:t> </a:t>
            </a:r>
            <a:r>
              <a:rPr sz="1200" spc="-135" dirty="0">
                <a:latin typeface="Lucida Sans" panose="020B0602030504020204" pitchFamily="34" charset="77"/>
                <a:cs typeface="Arial Black"/>
              </a:rPr>
              <a:t>a</a:t>
            </a:r>
            <a:r>
              <a:rPr sz="1200" spc="-190" dirty="0">
                <a:latin typeface="Lucida Sans" panose="020B0602030504020204" pitchFamily="34" charset="77"/>
                <a:cs typeface="Arial Black"/>
              </a:rPr>
              <a:t> </a:t>
            </a:r>
            <a:r>
              <a:rPr sz="1200" spc="-120" dirty="0">
                <a:latin typeface="Lucida Sans" panose="020B0602030504020204" pitchFamily="34" charset="77"/>
                <a:cs typeface="Arial Black"/>
              </a:rPr>
              <a:t>topic.</a:t>
            </a:r>
            <a:endParaRPr sz="1200">
              <a:latin typeface="Lucida Sans" panose="020B0602030504020204" pitchFamily="34" charset="77"/>
              <a:cs typeface="Arial Black"/>
            </a:endParaRPr>
          </a:p>
          <a:p>
            <a:pPr marL="12700">
              <a:lnSpc>
                <a:spcPct val="100000"/>
              </a:lnSpc>
              <a:spcBef>
                <a:spcPts val="405"/>
              </a:spcBef>
            </a:pPr>
            <a:r>
              <a:rPr sz="1200" spc="-165" dirty="0">
                <a:latin typeface="Lucida Sans" panose="020B0602030504020204" pitchFamily="34" charset="77"/>
                <a:cs typeface="Arial Black"/>
              </a:rPr>
              <a:t>Topics</a:t>
            </a:r>
            <a:r>
              <a:rPr sz="1200" spc="-180" dirty="0">
                <a:latin typeface="Lucida Sans" panose="020B0602030504020204" pitchFamily="34" charset="77"/>
                <a:cs typeface="Arial Black"/>
              </a:rPr>
              <a:t> </a:t>
            </a:r>
            <a:r>
              <a:rPr sz="1200" spc="-160" dirty="0">
                <a:latin typeface="Lucida Sans" panose="020B0602030504020204" pitchFamily="34" charset="77"/>
                <a:cs typeface="Arial Black"/>
              </a:rPr>
              <a:t>can</a:t>
            </a:r>
            <a:r>
              <a:rPr sz="1200" spc="-185" dirty="0">
                <a:latin typeface="Lucida Sans" panose="020B0602030504020204" pitchFamily="34" charset="77"/>
                <a:cs typeface="Arial Black"/>
              </a:rPr>
              <a:t> </a:t>
            </a:r>
            <a:r>
              <a:rPr sz="1200" spc="-105" dirty="0">
                <a:latin typeface="Lucida Sans" panose="020B0602030504020204" pitchFamily="34" charset="77"/>
                <a:cs typeface="Arial Black"/>
              </a:rPr>
              <a:t>be</a:t>
            </a:r>
            <a:r>
              <a:rPr sz="1200" spc="-195" dirty="0">
                <a:latin typeface="Lucida Sans" panose="020B0602030504020204" pitchFamily="34" charset="77"/>
                <a:cs typeface="Arial Black"/>
              </a:rPr>
              <a:t> </a:t>
            </a:r>
            <a:r>
              <a:rPr sz="1200" spc="-140" dirty="0">
                <a:latin typeface="Lucida Sans" panose="020B0602030504020204" pitchFamily="34" charset="77"/>
                <a:cs typeface="Arial Black"/>
              </a:rPr>
              <a:t>searched</a:t>
            </a:r>
            <a:r>
              <a:rPr sz="1200" spc="-185" dirty="0">
                <a:latin typeface="Lucida Sans" panose="020B0602030504020204" pitchFamily="34" charset="77"/>
                <a:cs typeface="Arial Black"/>
              </a:rPr>
              <a:t> </a:t>
            </a:r>
            <a:r>
              <a:rPr sz="1200" spc="-70" dirty="0">
                <a:latin typeface="Lucida Sans" panose="020B0602030504020204" pitchFamily="34" charset="77"/>
                <a:cs typeface="Arial Black"/>
              </a:rPr>
              <a:t>for</a:t>
            </a:r>
            <a:r>
              <a:rPr sz="1200" spc="-180" dirty="0">
                <a:latin typeface="Lucida Sans" panose="020B0602030504020204" pitchFamily="34" charset="77"/>
                <a:cs typeface="Arial Black"/>
              </a:rPr>
              <a:t> </a:t>
            </a:r>
            <a:r>
              <a:rPr sz="1200" spc="-105" dirty="0">
                <a:latin typeface="Lucida Sans" panose="020B0602030504020204" pitchFamily="34" charset="77"/>
                <a:cs typeface="Arial Black"/>
              </a:rPr>
              <a:t>and</a:t>
            </a:r>
            <a:endParaRPr sz="1200">
              <a:latin typeface="Lucida Sans" panose="020B0602030504020204" pitchFamily="34" charset="77"/>
              <a:cs typeface="Arial Black"/>
            </a:endParaRPr>
          </a:p>
          <a:p>
            <a:pPr marL="12700" marR="53340">
              <a:lnSpc>
                <a:spcPct val="129800"/>
              </a:lnSpc>
              <a:spcBef>
                <a:spcPts val="55"/>
              </a:spcBef>
            </a:pPr>
            <a:r>
              <a:rPr sz="1200" spc="-125" dirty="0">
                <a:latin typeface="Lucida Sans" panose="020B0602030504020204" pitchFamily="34" charset="77"/>
                <a:cs typeface="Arial Black"/>
              </a:rPr>
              <a:t>allow </a:t>
            </a:r>
            <a:r>
              <a:rPr sz="1200" spc="-114" dirty="0">
                <a:latin typeface="Lucida Sans" panose="020B0602030504020204" pitchFamily="34" charset="77"/>
                <a:cs typeface="Arial Black"/>
              </a:rPr>
              <a:t>the </a:t>
            </a:r>
            <a:r>
              <a:rPr sz="1200" spc="-130" dirty="0">
                <a:latin typeface="Lucida Sans" panose="020B0602030504020204" pitchFamily="34" charset="77"/>
                <a:cs typeface="Arial Black"/>
              </a:rPr>
              <a:t>users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find </a:t>
            </a:r>
            <a:r>
              <a:rPr sz="1200" spc="-105" dirty="0">
                <a:latin typeface="Lucida Sans" panose="020B0602030504020204" pitchFamily="34" charset="77"/>
                <a:cs typeface="Arial Black"/>
              </a:rPr>
              <a:t>and  </a:t>
            </a:r>
            <a:r>
              <a:rPr sz="1200" spc="-135" dirty="0">
                <a:latin typeface="Lucida Sans" panose="020B0602030504020204" pitchFamily="34" charset="77"/>
                <a:cs typeface="Arial Black"/>
              </a:rPr>
              <a:t>view </a:t>
            </a:r>
            <a:r>
              <a:rPr sz="1200" spc="-114" dirty="0">
                <a:latin typeface="Lucida Sans" panose="020B0602030504020204" pitchFamily="34" charset="77"/>
                <a:cs typeface="Arial Black"/>
              </a:rPr>
              <a:t>all </a:t>
            </a:r>
            <a:r>
              <a:rPr sz="1200" spc="-130" dirty="0">
                <a:latin typeface="Lucida Sans" panose="020B0602030504020204" pitchFamily="34" charset="77"/>
                <a:cs typeface="Arial Black"/>
              </a:rPr>
              <a:t>related posts,  regardless</a:t>
            </a:r>
            <a:r>
              <a:rPr sz="1200" spc="-170" dirty="0">
                <a:latin typeface="Lucida Sans" panose="020B0602030504020204" pitchFamily="34" charset="77"/>
                <a:cs typeface="Arial Black"/>
              </a:rPr>
              <a:t> </a:t>
            </a:r>
            <a:r>
              <a:rPr sz="1200" spc="-75" dirty="0">
                <a:latin typeface="Lucida Sans" panose="020B0602030504020204" pitchFamily="34" charset="77"/>
                <a:cs typeface="Arial Black"/>
              </a:rPr>
              <a:t>of</a:t>
            </a:r>
            <a:r>
              <a:rPr sz="1200" spc="-170" dirty="0">
                <a:latin typeface="Lucida Sans" panose="020B0602030504020204" pitchFamily="34" charset="77"/>
                <a:cs typeface="Arial Black"/>
              </a:rPr>
              <a:t> </a:t>
            </a:r>
            <a:r>
              <a:rPr sz="1200" spc="-125" dirty="0">
                <a:latin typeface="Lucida Sans" panose="020B0602030504020204" pitchFamily="34" charset="77"/>
                <a:cs typeface="Arial Black"/>
              </a:rPr>
              <a:t>where</a:t>
            </a:r>
            <a:r>
              <a:rPr sz="1200" spc="-195" dirty="0">
                <a:latin typeface="Lucida Sans" panose="020B0602030504020204" pitchFamily="34" charset="77"/>
                <a:cs typeface="Arial Black"/>
              </a:rPr>
              <a:t> </a:t>
            </a:r>
            <a:r>
              <a:rPr sz="1200" spc="-130" dirty="0">
                <a:latin typeface="Lucida Sans" panose="020B0602030504020204" pitchFamily="34" charset="77"/>
                <a:cs typeface="Arial Black"/>
              </a:rPr>
              <a:t>they</a:t>
            </a:r>
            <a:r>
              <a:rPr sz="1200" spc="-210" dirty="0">
                <a:latin typeface="Lucida Sans" panose="020B0602030504020204" pitchFamily="34" charset="77"/>
                <a:cs typeface="Arial Black"/>
              </a:rPr>
              <a:t> </a:t>
            </a:r>
            <a:r>
              <a:rPr sz="1200" spc="-155" dirty="0">
                <a:latin typeface="Lucida Sans" panose="020B0602030504020204" pitchFamily="34" charset="77"/>
                <a:cs typeface="Arial Black"/>
              </a:rPr>
              <a:t>were  </a:t>
            </a:r>
            <a:r>
              <a:rPr sz="1200" spc="-120" dirty="0">
                <a:latin typeface="Lucida Sans" panose="020B0602030504020204" pitchFamily="34" charset="77"/>
                <a:cs typeface="Arial Black"/>
              </a:rPr>
              <a:t>posted</a:t>
            </a:r>
            <a:endParaRPr sz="1200">
              <a:latin typeface="Lucida Sans" panose="020B0602030504020204" pitchFamily="34" charset="77"/>
              <a:cs typeface="Arial Black"/>
            </a:endParaRPr>
          </a:p>
        </p:txBody>
      </p:sp>
      <p:sp>
        <p:nvSpPr>
          <p:cNvPr id="18" name="object 18"/>
          <p:cNvSpPr/>
          <p:nvPr/>
        </p:nvSpPr>
        <p:spPr>
          <a:xfrm>
            <a:off x="758024" y="3221989"/>
            <a:ext cx="970915" cy="723265"/>
          </a:xfrm>
          <a:custGeom>
            <a:avLst/>
            <a:gdLst/>
            <a:ahLst/>
            <a:cxnLst/>
            <a:rect l="l" t="t" r="r" b="b"/>
            <a:pathLst>
              <a:path w="970914" h="723264">
                <a:moveTo>
                  <a:pt x="230200" y="0"/>
                </a:moveTo>
                <a:lnTo>
                  <a:pt x="0" y="122427"/>
                </a:lnTo>
                <a:lnTo>
                  <a:pt x="24674" y="166455"/>
                </a:lnTo>
                <a:lnTo>
                  <a:pt x="51125" y="209105"/>
                </a:lnTo>
                <a:lnTo>
                  <a:pt x="79293" y="250341"/>
                </a:lnTo>
                <a:lnTo>
                  <a:pt x="109178" y="290197"/>
                </a:lnTo>
                <a:lnTo>
                  <a:pt x="140539" y="328416"/>
                </a:lnTo>
                <a:lnTo>
                  <a:pt x="173497" y="365182"/>
                </a:lnTo>
                <a:lnTo>
                  <a:pt x="207932" y="400383"/>
                </a:lnTo>
                <a:lnTo>
                  <a:pt x="243784" y="433982"/>
                </a:lnTo>
                <a:lnTo>
                  <a:pt x="280994" y="465941"/>
                </a:lnTo>
                <a:lnTo>
                  <a:pt x="319501" y="496224"/>
                </a:lnTo>
                <a:lnTo>
                  <a:pt x="359246" y="524792"/>
                </a:lnTo>
                <a:lnTo>
                  <a:pt x="400169" y="551608"/>
                </a:lnTo>
                <a:lnTo>
                  <a:pt x="442209" y="576635"/>
                </a:lnTo>
                <a:lnTo>
                  <a:pt x="485307" y="599835"/>
                </a:lnTo>
                <a:lnTo>
                  <a:pt x="529403" y="621172"/>
                </a:lnTo>
                <a:lnTo>
                  <a:pt x="574437" y="640606"/>
                </a:lnTo>
                <a:lnTo>
                  <a:pt x="620350" y="658102"/>
                </a:lnTo>
                <a:lnTo>
                  <a:pt x="667081" y="673621"/>
                </a:lnTo>
                <a:lnTo>
                  <a:pt x="714571" y="687127"/>
                </a:lnTo>
                <a:lnTo>
                  <a:pt x="762759" y="698581"/>
                </a:lnTo>
                <a:lnTo>
                  <a:pt x="811586" y="707947"/>
                </a:lnTo>
                <a:lnTo>
                  <a:pt x="860992" y="715186"/>
                </a:lnTo>
                <a:lnTo>
                  <a:pt x="910917" y="720262"/>
                </a:lnTo>
                <a:lnTo>
                  <a:pt x="961301" y="723138"/>
                </a:lnTo>
                <a:lnTo>
                  <a:pt x="970445" y="462534"/>
                </a:lnTo>
                <a:lnTo>
                  <a:pt x="921496" y="459463"/>
                </a:lnTo>
                <a:lnTo>
                  <a:pt x="873130" y="453697"/>
                </a:lnTo>
                <a:lnTo>
                  <a:pt x="825440" y="445296"/>
                </a:lnTo>
                <a:lnTo>
                  <a:pt x="778519" y="434318"/>
                </a:lnTo>
                <a:lnTo>
                  <a:pt x="732460" y="420820"/>
                </a:lnTo>
                <a:lnTo>
                  <a:pt x="687356" y="404862"/>
                </a:lnTo>
                <a:lnTo>
                  <a:pt x="643299" y="386500"/>
                </a:lnTo>
                <a:lnTo>
                  <a:pt x="600384" y="365795"/>
                </a:lnTo>
                <a:lnTo>
                  <a:pt x="558702" y="342804"/>
                </a:lnTo>
                <a:lnTo>
                  <a:pt x="518347" y="317585"/>
                </a:lnTo>
                <a:lnTo>
                  <a:pt x="479318" y="290123"/>
                </a:lnTo>
                <a:lnTo>
                  <a:pt x="441989" y="260698"/>
                </a:lnTo>
                <a:lnTo>
                  <a:pt x="406172" y="229147"/>
                </a:lnTo>
                <a:lnTo>
                  <a:pt x="372054" y="195601"/>
                </a:lnTo>
                <a:lnTo>
                  <a:pt x="339728" y="160119"/>
                </a:lnTo>
                <a:lnTo>
                  <a:pt x="309286" y="122760"/>
                </a:lnTo>
                <a:lnTo>
                  <a:pt x="280822" y="83581"/>
                </a:lnTo>
                <a:lnTo>
                  <a:pt x="254429" y="42642"/>
                </a:lnTo>
                <a:lnTo>
                  <a:pt x="230200" y="0"/>
                </a:lnTo>
                <a:close/>
              </a:path>
            </a:pathLst>
          </a:custGeom>
          <a:solidFill>
            <a:srgbClr val="FCD200"/>
          </a:solidFill>
        </p:spPr>
        <p:txBody>
          <a:bodyPr wrap="square" lIns="0" tIns="0" rIns="0" bIns="0" rtlCol="0"/>
          <a:lstStyle/>
          <a:p>
            <a:endParaRPr/>
          </a:p>
        </p:txBody>
      </p:sp>
      <p:sp>
        <p:nvSpPr>
          <p:cNvPr id="19" name="object 19"/>
          <p:cNvSpPr/>
          <p:nvPr/>
        </p:nvSpPr>
        <p:spPr>
          <a:xfrm>
            <a:off x="625371" y="2211577"/>
            <a:ext cx="393700" cy="1132840"/>
          </a:xfrm>
          <a:custGeom>
            <a:avLst/>
            <a:gdLst/>
            <a:ahLst/>
            <a:cxnLst/>
            <a:rect l="l" t="t" r="r" b="b"/>
            <a:pathLst>
              <a:path w="393700" h="1132839">
                <a:moveTo>
                  <a:pt x="172214" y="0"/>
                </a:moveTo>
                <a:lnTo>
                  <a:pt x="146426" y="43375"/>
                </a:lnTo>
                <a:lnTo>
                  <a:pt x="122720" y="87601"/>
                </a:lnTo>
                <a:lnTo>
                  <a:pt x="101097" y="132609"/>
                </a:lnTo>
                <a:lnTo>
                  <a:pt x="81560" y="178326"/>
                </a:lnTo>
                <a:lnTo>
                  <a:pt x="64111" y="224682"/>
                </a:lnTo>
                <a:lnTo>
                  <a:pt x="48753" y="271607"/>
                </a:lnTo>
                <a:lnTo>
                  <a:pt x="35489" y="319029"/>
                </a:lnTo>
                <a:lnTo>
                  <a:pt x="24320" y="366879"/>
                </a:lnTo>
                <a:lnTo>
                  <a:pt x="15250" y="415085"/>
                </a:lnTo>
                <a:lnTo>
                  <a:pt x="8280" y="463576"/>
                </a:lnTo>
                <a:lnTo>
                  <a:pt x="3413" y="512283"/>
                </a:lnTo>
                <a:lnTo>
                  <a:pt x="652" y="561133"/>
                </a:lnTo>
                <a:lnTo>
                  <a:pt x="0" y="610057"/>
                </a:lnTo>
                <a:lnTo>
                  <a:pt x="1457" y="658984"/>
                </a:lnTo>
                <a:lnTo>
                  <a:pt x="5028" y="707842"/>
                </a:lnTo>
                <a:lnTo>
                  <a:pt x="10714" y="756562"/>
                </a:lnTo>
                <a:lnTo>
                  <a:pt x="18518" y="805072"/>
                </a:lnTo>
                <a:lnTo>
                  <a:pt x="28442" y="853303"/>
                </a:lnTo>
                <a:lnTo>
                  <a:pt x="40489" y="901182"/>
                </a:lnTo>
                <a:lnTo>
                  <a:pt x="54662" y="948640"/>
                </a:lnTo>
                <a:lnTo>
                  <a:pt x="70962" y="995605"/>
                </a:lnTo>
                <a:lnTo>
                  <a:pt x="89392" y="1042007"/>
                </a:lnTo>
                <a:lnTo>
                  <a:pt x="109955" y="1087776"/>
                </a:lnTo>
                <a:lnTo>
                  <a:pt x="132653" y="1132839"/>
                </a:lnTo>
                <a:lnTo>
                  <a:pt x="362853" y="1010412"/>
                </a:lnTo>
                <a:lnTo>
                  <a:pt x="341051" y="966481"/>
                </a:lnTo>
                <a:lnTo>
                  <a:pt x="321871" y="921710"/>
                </a:lnTo>
                <a:lnTo>
                  <a:pt x="305309" y="876208"/>
                </a:lnTo>
                <a:lnTo>
                  <a:pt x="291362" y="830085"/>
                </a:lnTo>
                <a:lnTo>
                  <a:pt x="280026" y="783450"/>
                </a:lnTo>
                <a:lnTo>
                  <a:pt x="271297" y="736413"/>
                </a:lnTo>
                <a:lnTo>
                  <a:pt x="265171" y="689083"/>
                </a:lnTo>
                <a:lnTo>
                  <a:pt x="261644" y="641570"/>
                </a:lnTo>
                <a:lnTo>
                  <a:pt x="260713" y="593984"/>
                </a:lnTo>
                <a:lnTo>
                  <a:pt x="262374" y="546434"/>
                </a:lnTo>
                <a:lnTo>
                  <a:pt x="266623" y="499029"/>
                </a:lnTo>
                <a:lnTo>
                  <a:pt x="273455" y="451880"/>
                </a:lnTo>
                <a:lnTo>
                  <a:pt x="282869" y="405095"/>
                </a:lnTo>
                <a:lnTo>
                  <a:pt x="294858" y="358784"/>
                </a:lnTo>
                <a:lnTo>
                  <a:pt x="309420" y="313057"/>
                </a:lnTo>
                <a:lnTo>
                  <a:pt x="326552" y="268023"/>
                </a:lnTo>
                <a:lnTo>
                  <a:pt x="346248" y="223791"/>
                </a:lnTo>
                <a:lnTo>
                  <a:pt x="368506" y="180473"/>
                </a:lnTo>
                <a:lnTo>
                  <a:pt x="393321" y="138175"/>
                </a:lnTo>
                <a:lnTo>
                  <a:pt x="172214" y="0"/>
                </a:lnTo>
                <a:close/>
              </a:path>
            </a:pathLst>
          </a:custGeom>
          <a:solidFill>
            <a:srgbClr val="E3E3E3"/>
          </a:solidFill>
        </p:spPr>
        <p:txBody>
          <a:bodyPr wrap="square" lIns="0" tIns="0" rIns="0" bIns="0" rtlCol="0"/>
          <a:lstStyle/>
          <a:p>
            <a:endParaRPr/>
          </a:p>
        </p:txBody>
      </p:sp>
      <p:sp>
        <p:nvSpPr>
          <p:cNvPr id="20" name="object 20"/>
          <p:cNvSpPr/>
          <p:nvPr/>
        </p:nvSpPr>
        <p:spPr>
          <a:xfrm>
            <a:off x="625371" y="2211577"/>
            <a:ext cx="393700" cy="1132840"/>
          </a:xfrm>
          <a:custGeom>
            <a:avLst/>
            <a:gdLst/>
            <a:ahLst/>
            <a:cxnLst/>
            <a:rect l="l" t="t" r="r" b="b"/>
            <a:pathLst>
              <a:path w="393700" h="1132839">
                <a:moveTo>
                  <a:pt x="132653" y="1132839"/>
                </a:moveTo>
                <a:lnTo>
                  <a:pt x="109955" y="1087776"/>
                </a:lnTo>
                <a:lnTo>
                  <a:pt x="89392" y="1042007"/>
                </a:lnTo>
                <a:lnTo>
                  <a:pt x="70962" y="995605"/>
                </a:lnTo>
                <a:lnTo>
                  <a:pt x="54662" y="948640"/>
                </a:lnTo>
                <a:lnTo>
                  <a:pt x="40489" y="901182"/>
                </a:lnTo>
                <a:lnTo>
                  <a:pt x="28442" y="853303"/>
                </a:lnTo>
                <a:lnTo>
                  <a:pt x="18518" y="805072"/>
                </a:lnTo>
                <a:lnTo>
                  <a:pt x="10714" y="756562"/>
                </a:lnTo>
                <a:lnTo>
                  <a:pt x="5028" y="707842"/>
                </a:lnTo>
                <a:lnTo>
                  <a:pt x="1457" y="658984"/>
                </a:lnTo>
                <a:lnTo>
                  <a:pt x="0" y="610057"/>
                </a:lnTo>
                <a:lnTo>
                  <a:pt x="652" y="561133"/>
                </a:lnTo>
                <a:lnTo>
                  <a:pt x="3413" y="512283"/>
                </a:lnTo>
                <a:lnTo>
                  <a:pt x="8280" y="463576"/>
                </a:lnTo>
                <a:lnTo>
                  <a:pt x="15250" y="415085"/>
                </a:lnTo>
                <a:lnTo>
                  <a:pt x="24320" y="366879"/>
                </a:lnTo>
                <a:lnTo>
                  <a:pt x="35489" y="319029"/>
                </a:lnTo>
                <a:lnTo>
                  <a:pt x="48753" y="271607"/>
                </a:lnTo>
                <a:lnTo>
                  <a:pt x="64111" y="224682"/>
                </a:lnTo>
                <a:lnTo>
                  <a:pt x="81560" y="178326"/>
                </a:lnTo>
                <a:lnTo>
                  <a:pt x="101097" y="132609"/>
                </a:lnTo>
                <a:lnTo>
                  <a:pt x="122720" y="87601"/>
                </a:lnTo>
                <a:lnTo>
                  <a:pt x="146426" y="43375"/>
                </a:lnTo>
                <a:lnTo>
                  <a:pt x="172214" y="0"/>
                </a:lnTo>
                <a:lnTo>
                  <a:pt x="393321" y="138175"/>
                </a:lnTo>
                <a:lnTo>
                  <a:pt x="368506" y="180473"/>
                </a:lnTo>
                <a:lnTo>
                  <a:pt x="346248" y="223791"/>
                </a:lnTo>
                <a:lnTo>
                  <a:pt x="326552" y="268023"/>
                </a:lnTo>
                <a:lnTo>
                  <a:pt x="309420" y="313057"/>
                </a:lnTo>
                <a:lnTo>
                  <a:pt x="294858" y="358784"/>
                </a:lnTo>
                <a:lnTo>
                  <a:pt x="282869" y="405095"/>
                </a:lnTo>
                <a:lnTo>
                  <a:pt x="273455" y="451880"/>
                </a:lnTo>
                <a:lnTo>
                  <a:pt x="266623" y="499029"/>
                </a:lnTo>
                <a:lnTo>
                  <a:pt x="262374" y="546434"/>
                </a:lnTo>
                <a:lnTo>
                  <a:pt x="260713" y="593984"/>
                </a:lnTo>
                <a:lnTo>
                  <a:pt x="261644" y="641570"/>
                </a:lnTo>
                <a:lnTo>
                  <a:pt x="265171" y="689083"/>
                </a:lnTo>
                <a:lnTo>
                  <a:pt x="271297" y="736413"/>
                </a:lnTo>
                <a:lnTo>
                  <a:pt x="280026" y="783450"/>
                </a:lnTo>
                <a:lnTo>
                  <a:pt x="291362" y="830085"/>
                </a:lnTo>
                <a:lnTo>
                  <a:pt x="305309" y="876208"/>
                </a:lnTo>
                <a:lnTo>
                  <a:pt x="321871" y="921710"/>
                </a:lnTo>
                <a:lnTo>
                  <a:pt x="341051" y="966481"/>
                </a:lnTo>
                <a:lnTo>
                  <a:pt x="362853" y="1010412"/>
                </a:lnTo>
                <a:lnTo>
                  <a:pt x="132653" y="1132839"/>
                </a:lnTo>
                <a:close/>
              </a:path>
            </a:pathLst>
          </a:custGeom>
          <a:ln w="10160">
            <a:solidFill>
              <a:srgbClr val="FFFFFF"/>
            </a:solidFill>
          </a:ln>
        </p:spPr>
        <p:txBody>
          <a:bodyPr wrap="square" lIns="0" tIns="0" rIns="0" bIns="0" rtlCol="0"/>
          <a:lstStyle/>
          <a:p>
            <a:endParaRPr/>
          </a:p>
        </p:txBody>
      </p:sp>
      <p:sp>
        <p:nvSpPr>
          <p:cNvPr id="21" name="object 21"/>
          <p:cNvSpPr/>
          <p:nvPr/>
        </p:nvSpPr>
        <p:spPr>
          <a:xfrm>
            <a:off x="797585" y="1678683"/>
            <a:ext cx="1001394" cy="671195"/>
          </a:xfrm>
          <a:custGeom>
            <a:avLst/>
            <a:gdLst/>
            <a:ahLst/>
            <a:cxnLst/>
            <a:rect l="l" t="t" r="r" b="b"/>
            <a:pathLst>
              <a:path w="1001394" h="671194">
                <a:moveTo>
                  <a:pt x="950399" y="0"/>
                </a:moveTo>
                <a:lnTo>
                  <a:pt x="900241" y="1588"/>
                </a:lnTo>
                <a:lnTo>
                  <a:pt x="850450" y="5370"/>
                </a:lnTo>
                <a:lnTo>
                  <a:pt x="801088" y="11312"/>
                </a:lnTo>
                <a:lnTo>
                  <a:pt x="752218" y="19382"/>
                </a:lnTo>
                <a:lnTo>
                  <a:pt x="703902" y="29546"/>
                </a:lnTo>
                <a:lnTo>
                  <a:pt x="656202" y="41771"/>
                </a:lnTo>
                <a:lnTo>
                  <a:pt x="609180" y="56023"/>
                </a:lnTo>
                <a:lnTo>
                  <a:pt x="562899" y="72271"/>
                </a:lnTo>
                <a:lnTo>
                  <a:pt x="517422" y="90481"/>
                </a:lnTo>
                <a:lnTo>
                  <a:pt x="472810" y="110620"/>
                </a:lnTo>
                <a:lnTo>
                  <a:pt x="429126" y="132654"/>
                </a:lnTo>
                <a:lnTo>
                  <a:pt x="386433" y="156551"/>
                </a:lnTo>
                <a:lnTo>
                  <a:pt x="344792" y="182277"/>
                </a:lnTo>
                <a:lnTo>
                  <a:pt x="304266" y="209800"/>
                </a:lnTo>
                <a:lnTo>
                  <a:pt x="264918" y="239087"/>
                </a:lnTo>
                <a:lnTo>
                  <a:pt x="226809" y="270104"/>
                </a:lnTo>
                <a:lnTo>
                  <a:pt x="190003" y="302818"/>
                </a:lnTo>
                <a:lnTo>
                  <a:pt x="154561" y="337196"/>
                </a:lnTo>
                <a:lnTo>
                  <a:pt x="120545" y="373206"/>
                </a:lnTo>
                <a:lnTo>
                  <a:pt x="88019" y="410814"/>
                </a:lnTo>
                <a:lnTo>
                  <a:pt x="57045" y="449986"/>
                </a:lnTo>
                <a:lnTo>
                  <a:pt x="27684" y="490691"/>
                </a:lnTo>
                <a:lnTo>
                  <a:pt x="0" y="532894"/>
                </a:lnTo>
                <a:lnTo>
                  <a:pt x="221107" y="671070"/>
                </a:lnTo>
                <a:lnTo>
                  <a:pt x="248251" y="630210"/>
                </a:lnTo>
                <a:lnTo>
                  <a:pt x="277436" y="591201"/>
                </a:lnTo>
                <a:lnTo>
                  <a:pt x="308564" y="554095"/>
                </a:lnTo>
                <a:lnTo>
                  <a:pt x="341539" y="518945"/>
                </a:lnTo>
                <a:lnTo>
                  <a:pt x="376263" y="485800"/>
                </a:lnTo>
                <a:lnTo>
                  <a:pt x="412640" y="454714"/>
                </a:lnTo>
                <a:lnTo>
                  <a:pt x="450572" y="425736"/>
                </a:lnTo>
                <a:lnTo>
                  <a:pt x="489963" y="398919"/>
                </a:lnTo>
                <a:lnTo>
                  <a:pt x="530716" y="374314"/>
                </a:lnTo>
                <a:lnTo>
                  <a:pt x="572734" y="351973"/>
                </a:lnTo>
                <a:lnTo>
                  <a:pt x="615921" y="331946"/>
                </a:lnTo>
                <a:lnTo>
                  <a:pt x="660179" y="314286"/>
                </a:lnTo>
                <a:lnTo>
                  <a:pt x="705411" y="299043"/>
                </a:lnTo>
                <a:lnTo>
                  <a:pt x="751521" y="286270"/>
                </a:lnTo>
                <a:lnTo>
                  <a:pt x="798412" y="276017"/>
                </a:lnTo>
                <a:lnTo>
                  <a:pt x="845986" y="268336"/>
                </a:lnTo>
                <a:lnTo>
                  <a:pt x="894148" y="263279"/>
                </a:lnTo>
                <a:lnTo>
                  <a:pt x="942799" y="260897"/>
                </a:lnTo>
                <a:lnTo>
                  <a:pt x="991856" y="260897"/>
                </a:lnTo>
                <a:lnTo>
                  <a:pt x="1000861" y="637"/>
                </a:lnTo>
                <a:lnTo>
                  <a:pt x="950399" y="0"/>
                </a:lnTo>
                <a:close/>
              </a:path>
              <a:path w="1001394" h="671194">
                <a:moveTo>
                  <a:pt x="991856" y="260897"/>
                </a:moveTo>
                <a:lnTo>
                  <a:pt x="942799" y="260897"/>
                </a:lnTo>
                <a:lnTo>
                  <a:pt x="991844" y="261241"/>
                </a:lnTo>
                <a:lnTo>
                  <a:pt x="991856" y="260897"/>
                </a:lnTo>
                <a:close/>
              </a:path>
            </a:pathLst>
          </a:custGeom>
          <a:solidFill>
            <a:srgbClr val="85F100"/>
          </a:solidFill>
        </p:spPr>
        <p:txBody>
          <a:bodyPr wrap="square" lIns="0" tIns="0" rIns="0" bIns="0" rtlCol="0"/>
          <a:lstStyle/>
          <a:p>
            <a:endParaRPr/>
          </a:p>
        </p:txBody>
      </p:sp>
      <p:sp>
        <p:nvSpPr>
          <p:cNvPr id="22" name="object 22"/>
          <p:cNvSpPr/>
          <p:nvPr/>
        </p:nvSpPr>
        <p:spPr>
          <a:xfrm>
            <a:off x="797585" y="1678683"/>
            <a:ext cx="1001394" cy="671195"/>
          </a:xfrm>
          <a:custGeom>
            <a:avLst/>
            <a:gdLst/>
            <a:ahLst/>
            <a:cxnLst/>
            <a:rect l="l" t="t" r="r" b="b"/>
            <a:pathLst>
              <a:path w="1001394" h="671194">
                <a:moveTo>
                  <a:pt x="0" y="532894"/>
                </a:moveTo>
                <a:lnTo>
                  <a:pt x="27684" y="490691"/>
                </a:lnTo>
                <a:lnTo>
                  <a:pt x="57045" y="449986"/>
                </a:lnTo>
                <a:lnTo>
                  <a:pt x="88019" y="410814"/>
                </a:lnTo>
                <a:lnTo>
                  <a:pt x="120545" y="373206"/>
                </a:lnTo>
                <a:lnTo>
                  <a:pt x="154561" y="337196"/>
                </a:lnTo>
                <a:lnTo>
                  <a:pt x="190003" y="302818"/>
                </a:lnTo>
                <a:lnTo>
                  <a:pt x="226809" y="270104"/>
                </a:lnTo>
                <a:lnTo>
                  <a:pt x="264918" y="239087"/>
                </a:lnTo>
                <a:lnTo>
                  <a:pt x="304266" y="209800"/>
                </a:lnTo>
                <a:lnTo>
                  <a:pt x="344792" y="182277"/>
                </a:lnTo>
                <a:lnTo>
                  <a:pt x="386433" y="156551"/>
                </a:lnTo>
                <a:lnTo>
                  <a:pt x="429126" y="132654"/>
                </a:lnTo>
                <a:lnTo>
                  <a:pt x="472810" y="110620"/>
                </a:lnTo>
                <a:lnTo>
                  <a:pt x="517422" y="90481"/>
                </a:lnTo>
                <a:lnTo>
                  <a:pt x="562899" y="72271"/>
                </a:lnTo>
                <a:lnTo>
                  <a:pt x="609180" y="56023"/>
                </a:lnTo>
                <a:lnTo>
                  <a:pt x="656202" y="41771"/>
                </a:lnTo>
                <a:lnTo>
                  <a:pt x="703902" y="29546"/>
                </a:lnTo>
                <a:lnTo>
                  <a:pt x="752218" y="19382"/>
                </a:lnTo>
                <a:lnTo>
                  <a:pt x="801088" y="11312"/>
                </a:lnTo>
                <a:lnTo>
                  <a:pt x="850450" y="5370"/>
                </a:lnTo>
                <a:lnTo>
                  <a:pt x="900241" y="1588"/>
                </a:lnTo>
                <a:lnTo>
                  <a:pt x="950399" y="0"/>
                </a:lnTo>
                <a:lnTo>
                  <a:pt x="1000861" y="637"/>
                </a:lnTo>
                <a:lnTo>
                  <a:pt x="991844" y="261241"/>
                </a:lnTo>
                <a:lnTo>
                  <a:pt x="942799" y="260897"/>
                </a:lnTo>
                <a:lnTo>
                  <a:pt x="894148" y="263279"/>
                </a:lnTo>
                <a:lnTo>
                  <a:pt x="845986" y="268336"/>
                </a:lnTo>
                <a:lnTo>
                  <a:pt x="798412" y="276017"/>
                </a:lnTo>
                <a:lnTo>
                  <a:pt x="751521" y="286270"/>
                </a:lnTo>
                <a:lnTo>
                  <a:pt x="705411" y="299043"/>
                </a:lnTo>
                <a:lnTo>
                  <a:pt x="660179" y="314286"/>
                </a:lnTo>
                <a:lnTo>
                  <a:pt x="615921" y="331946"/>
                </a:lnTo>
                <a:lnTo>
                  <a:pt x="572734" y="351973"/>
                </a:lnTo>
                <a:lnTo>
                  <a:pt x="530716" y="374314"/>
                </a:lnTo>
                <a:lnTo>
                  <a:pt x="489963" y="398919"/>
                </a:lnTo>
                <a:lnTo>
                  <a:pt x="450572" y="425736"/>
                </a:lnTo>
                <a:lnTo>
                  <a:pt x="412640" y="454714"/>
                </a:lnTo>
                <a:lnTo>
                  <a:pt x="376263" y="485800"/>
                </a:lnTo>
                <a:lnTo>
                  <a:pt x="341539" y="518945"/>
                </a:lnTo>
                <a:lnTo>
                  <a:pt x="308564" y="554095"/>
                </a:lnTo>
                <a:lnTo>
                  <a:pt x="277436" y="591201"/>
                </a:lnTo>
                <a:lnTo>
                  <a:pt x="248251" y="630210"/>
                </a:lnTo>
                <a:lnTo>
                  <a:pt x="221107" y="671070"/>
                </a:lnTo>
                <a:lnTo>
                  <a:pt x="0" y="532894"/>
                </a:lnTo>
                <a:close/>
              </a:path>
            </a:pathLst>
          </a:custGeom>
          <a:ln w="10160">
            <a:solidFill>
              <a:srgbClr val="FFFFFF"/>
            </a:solidFill>
          </a:ln>
        </p:spPr>
        <p:txBody>
          <a:bodyPr wrap="square" lIns="0" tIns="0" rIns="0" bIns="0" rtlCol="0"/>
          <a:lstStyle/>
          <a:p>
            <a:endParaRPr/>
          </a:p>
        </p:txBody>
      </p:sp>
      <p:sp>
        <p:nvSpPr>
          <p:cNvPr id="23" name="object 23"/>
          <p:cNvSpPr/>
          <p:nvPr/>
        </p:nvSpPr>
        <p:spPr>
          <a:xfrm>
            <a:off x="1789429" y="1679320"/>
            <a:ext cx="970915" cy="723265"/>
          </a:xfrm>
          <a:custGeom>
            <a:avLst/>
            <a:gdLst/>
            <a:ahLst/>
            <a:cxnLst/>
            <a:rect l="l" t="t" r="r" b="b"/>
            <a:pathLst>
              <a:path w="970914" h="723264">
                <a:moveTo>
                  <a:pt x="9017" y="0"/>
                </a:moveTo>
                <a:lnTo>
                  <a:pt x="0" y="260603"/>
                </a:lnTo>
                <a:lnTo>
                  <a:pt x="48947" y="263692"/>
                </a:lnTo>
                <a:lnTo>
                  <a:pt x="97310" y="269472"/>
                </a:lnTo>
                <a:lnTo>
                  <a:pt x="144996" y="277883"/>
                </a:lnTo>
                <a:lnTo>
                  <a:pt x="191912" y="288869"/>
                </a:lnTo>
                <a:lnTo>
                  <a:pt x="237965" y="302371"/>
                </a:lnTo>
                <a:lnTo>
                  <a:pt x="283062" y="318332"/>
                </a:lnTo>
                <a:lnTo>
                  <a:pt x="327111" y="336693"/>
                </a:lnTo>
                <a:lnTo>
                  <a:pt x="370019" y="357396"/>
                </a:lnTo>
                <a:lnTo>
                  <a:pt x="411692" y="380383"/>
                </a:lnTo>
                <a:lnTo>
                  <a:pt x="452040" y="405597"/>
                </a:lnTo>
                <a:lnTo>
                  <a:pt x="491078" y="433067"/>
                </a:lnTo>
                <a:lnTo>
                  <a:pt x="528382" y="462471"/>
                </a:lnTo>
                <a:lnTo>
                  <a:pt x="564193" y="494016"/>
                </a:lnTo>
                <a:lnTo>
                  <a:pt x="598305" y="527555"/>
                </a:lnTo>
                <a:lnTo>
                  <a:pt x="630628" y="563031"/>
                </a:lnTo>
                <a:lnTo>
                  <a:pt x="661066" y="600385"/>
                </a:lnTo>
                <a:lnTo>
                  <a:pt x="689529" y="639559"/>
                </a:lnTo>
                <a:lnTo>
                  <a:pt x="715923" y="680496"/>
                </a:lnTo>
                <a:lnTo>
                  <a:pt x="740156" y="723138"/>
                </a:lnTo>
                <a:lnTo>
                  <a:pt x="970407" y="600709"/>
                </a:lnTo>
                <a:lnTo>
                  <a:pt x="945733" y="556697"/>
                </a:lnTo>
                <a:lnTo>
                  <a:pt x="919282" y="514061"/>
                </a:lnTo>
                <a:lnTo>
                  <a:pt x="891113" y="472838"/>
                </a:lnTo>
                <a:lnTo>
                  <a:pt x="861215" y="432979"/>
                </a:lnTo>
                <a:lnTo>
                  <a:pt x="829862" y="394784"/>
                </a:lnTo>
                <a:lnTo>
                  <a:pt x="796901" y="358026"/>
                </a:lnTo>
                <a:lnTo>
                  <a:pt x="762461" y="322833"/>
                </a:lnTo>
                <a:lnTo>
                  <a:pt x="726604" y="289240"/>
                </a:lnTo>
                <a:lnTo>
                  <a:pt x="689389" y="257285"/>
                </a:lnTo>
                <a:lnTo>
                  <a:pt x="650877" y="227006"/>
                </a:lnTo>
                <a:lnTo>
                  <a:pt x="611126" y="198440"/>
                </a:lnTo>
                <a:lnTo>
                  <a:pt x="570198" y="171624"/>
                </a:lnTo>
                <a:lnTo>
                  <a:pt x="528152" y="146596"/>
                </a:lnTo>
                <a:lnTo>
                  <a:pt x="485047" y="123394"/>
                </a:lnTo>
                <a:lnTo>
                  <a:pt x="440945" y="102055"/>
                </a:lnTo>
                <a:lnTo>
                  <a:pt x="395906" y="82615"/>
                </a:lnTo>
                <a:lnTo>
                  <a:pt x="349988" y="65114"/>
                </a:lnTo>
                <a:lnTo>
                  <a:pt x="303252" y="49587"/>
                </a:lnTo>
                <a:lnTo>
                  <a:pt x="255758" y="36073"/>
                </a:lnTo>
                <a:lnTo>
                  <a:pt x="207566" y="24609"/>
                </a:lnTo>
                <a:lnTo>
                  <a:pt x="158736" y="15232"/>
                </a:lnTo>
                <a:lnTo>
                  <a:pt x="109327" y="7980"/>
                </a:lnTo>
                <a:lnTo>
                  <a:pt x="59401" y="2890"/>
                </a:lnTo>
                <a:lnTo>
                  <a:pt x="9017" y="0"/>
                </a:lnTo>
                <a:close/>
              </a:path>
            </a:pathLst>
          </a:custGeom>
          <a:solidFill>
            <a:srgbClr val="34EFFF"/>
          </a:solidFill>
        </p:spPr>
        <p:txBody>
          <a:bodyPr wrap="square" lIns="0" tIns="0" rIns="0" bIns="0" rtlCol="0"/>
          <a:lstStyle/>
          <a:p>
            <a:endParaRPr/>
          </a:p>
        </p:txBody>
      </p:sp>
      <p:sp>
        <p:nvSpPr>
          <p:cNvPr id="24" name="object 24"/>
          <p:cNvSpPr/>
          <p:nvPr/>
        </p:nvSpPr>
        <p:spPr>
          <a:xfrm>
            <a:off x="1789429" y="1679320"/>
            <a:ext cx="970915" cy="723265"/>
          </a:xfrm>
          <a:custGeom>
            <a:avLst/>
            <a:gdLst/>
            <a:ahLst/>
            <a:cxnLst/>
            <a:rect l="l" t="t" r="r" b="b"/>
            <a:pathLst>
              <a:path w="970914" h="723264">
                <a:moveTo>
                  <a:pt x="9017" y="0"/>
                </a:moveTo>
                <a:lnTo>
                  <a:pt x="59401" y="2890"/>
                </a:lnTo>
                <a:lnTo>
                  <a:pt x="109327" y="7980"/>
                </a:lnTo>
                <a:lnTo>
                  <a:pt x="158736" y="15232"/>
                </a:lnTo>
                <a:lnTo>
                  <a:pt x="207566" y="24609"/>
                </a:lnTo>
                <a:lnTo>
                  <a:pt x="255758" y="36073"/>
                </a:lnTo>
                <a:lnTo>
                  <a:pt x="303252" y="49587"/>
                </a:lnTo>
                <a:lnTo>
                  <a:pt x="349988" y="65114"/>
                </a:lnTo>
                <a:lnTo>
                  <a:pt x="395906" y="82615"/>
                </a:lnTo>
                <a:lnTo>
                  <a:pt x="440945" y="102055"/>
                </a:lnTo>
                <a:lnTo>
                  <a:pt x="485047" y="123394"/>
                </a:lnTo>
                <a:lnTo>
                  <a:pt x="528152" y="146596"/>
                </a:lnTo>
                <a:lnTo>
                  <a:pt x="570198" y="171624"/>
                </a:lnTo>
                <a:lnTo>
                  <a:pt x="611126" y="198440"/>
                </a:lnTo>
                <a:lnTo>
                  <a:pt x="650877" y="227006"/>
                </a:lnTo>
                <a:lnTo>
                  <a:pt x="689389" y="257285"/>
                </a:lnTo>
                <a:lnTo>
                  <a:pt x="726604" y="289240"/>
                </a:lnTo>
                <a:lnTo>
                  <a:pt x="762461" y="322833"/>
                </a:lnTo>
                <a:lnTo>
                  <a:pt x="796901" y="358026"/>
                </a:lnTo>
                <a:lnTo>
                  <a:pt x="829862" y="394784"/>
                </a:lnTo>
                <a:lnTo>
                  <a:pt x="861286" y="433067"/>
                </a:lnTo>
                <a:lnTo>
                  <a:pt x="891113" y="472838"/>
                </a:lnTo>
                <a:lnTo>
                  <a:pt x="919282" y="514061"/>
                </a:lnTo>
                <a:lnTo>
                  <a:pt x="945733" y="556697"/>
                </a:lnTo>
                <a:lnTo>
                  <a:pt x="970407" y="600709"/>
                </a:lnTo>
                <a:lnTo>
                  <a:pt x="740156" y="723138"/>
                </a:lnTo>
                <a:lnTo>
                  <a:pt x="715923" y="680496"/>
                </a:lnTo>
                <a:lnTo>
                  <a:pt x="689529" y="639559"/>
                </a:lnTo>
                <a:lnTo>
                  <a:pt x="661066" y="600385"/>
                </a:lnTo>
                <a:lnTo>
                  <a:pt x="630628" y="563031"/>
                </a:lnTo>
                <a:lnTo>
                  <a:pt x="598305" y="527555"/>
                </a:lnTo>
                <a:lnTo>
                  <a:pt x="564193" y="494016"/>
                </a:lnTo>
                <a:lnTo>
                  <a:pt x="528382" y="462471"/>
                </a:lnTo>
                <a:lnTo>
                  <a:pt x="490967" y="432979"/>
                </a:lnTo>
                <a:lnTo>
                  <a:pt x="452040" y="405597"/>
                </a:lnTo>
                <a:lnTo>
                  <a:pt x="411692" y="380383"/>
                </a:lnTo>
                <a:lnTo>
                  <a:pt x="370019" y="357396"/>
                </a:lnTo>
                <a:lnTo>
                  <a:pt x="327111" y="336693"/>
                </a:lnTo>
                <a:lnTo>
                  <a:pt x="283062" y="318332"/>
                </a:lnTo>
                <a:lnTo>
                  <a:pt x="237965" y="302371"/>
                </a:lnTo>
                <a:lnTo>
                  <a:pt x="191912" y="288869"/>
                </a:lnTo>
                <a:lnTo>
                  <a:pt x="144996" y="277883"/>
                </a:lnTo>
                <a:lnTo>
                  <a:pt x="97310" y="269472"/>
                </a:lnTo>
                <a:lnTo>
                  <a:pt x="48947" y="263692"/>
                </a:lnTo>
                <a:lnTo>
                  <a:pt x="0" y="260603"/>
                </a:lnTo>
                <a:lnTo>
                  <a:pt x="9017" y="0"/>
                </a:lnTo>
                <a:close/>
              </a:path>
            </a:pathLst>
          </a:custGeom>
          <a:ln w="10160">
            <a:solidFill>
              <a:srgbClr val="FFFFFF"/>
            </a:solidFill>
          </a:ln>
        </p:spPr>
        <p:txBody>
          <a:bodyPr wrap="square" lIns="0" tIns="0" rIns="0" bIns="0" rtlCol="0"/>
          <a:lstStyle/>
          <a:p>
            <a:endParaRPr/>
          </a:p>
        </p:txBody>
      </p:sp>
      <p:sp>
        <p:nvSpPr>
          <p:cNvPr id="25" name="object 25"/>
          <p:cNvSpPr/>
          <p:nvPr/>
        </p:nvSpPr>
        <p:spPr>
          <a:xfrm>
            <a:off x="2499105" y="2280030"/>
            <a:ext cx="393355" cy="1132967"/>
          </a:xfrm>
          <a:prstGeom prst="rect">
            <a:avLst/>
          </a:prstGeom>
          <a:blipFill>
            <a:blip r:embed="rId4" cstate="print"/>
            <a:stretch>
              <a:fillRect/>
            </a:stretch>
          </a:blipFill>
        </p:spPr>
        <p:txBody>
          <a:bodyPr wrap="square" lIns="0" tIns="0" rIns="0" bIns="0" rtlCol="0"/>
          <a:lstStyle/>
          <a:p>
            <a:endParaRPr/>
          </a:p>
        </p:txBody>
      </p:sp>
      <p:sp>
        <p:nvSpPr>
          <p:cNvPr id="26" name="object 26"/>
          <p:cNvSpPr/>
          <p:nvPr/>
        </p:nvSpPr>
        <p:spPr>
          <a:xfrm>
            <a:off x="2499105" y="2280030"/>
            <a:ext cx="393700" cy="1133475"/>
          </a:xfrm>
          <a:custGeom>
            <a:avLst/>
            <a:gdLst/>
            <a:ahLst/>
            <a:cxnLst/>
            <a:rect l="l" t="t" r="r" b="b"/>
            <a:pathLst>
              <a:path w="393700" h="1133475">
                <a:moveTo>
                  <a:pt x="260731" y="0"/>
                </a:moveTo>
                <a:lnTo>
                  <a:pt x="283427" y="45078"/>
                </a:lnTo>
                <a:lnTo>
                  <a:pt x="303988" y="90859"/>
                </a:lnTo>
                <a:lnTo>
                  <a:pt x="322416" y="137271"/>
                </a:lnTo>
                <a:lnTo>
                  <a:pt x="338714" y="184244"/>
                </a:lnTo>
                <a:lnTo>
                  <a:pt x="352884" y="231708"/>
                </a:lnTo>
                <a:lnTo>
                  <a:pt x="364928" y="279592"/>
                </a:lnTo>
                <a:lnTo>
                  <a:pt x="374850" y="327826"/>
                </a:lnTo>
                <a:lnTo>
                  <a:pt x="382651" y="376338"/>
                </a:lnTo>
                <a:lnTo>
                  <a:pt x="388334" y="425059"/>
                </a:lnTo>
                <a:lnTo>
                  <a:pt x="391901" y="473919"/>
                </a:lnTo>
                <a:lnTo>
                  <a:pt x="393355" y="522845"/>
                </a:lnTo>
                <a:lnTo>
                  <a:pt x="392699" y="571769"/>
                </a:lnTo>
                <a:lnTo>
                  <a:pt x="389935" y="620620"/>
                </a:lnTo>
                <a:lnTo>
                  <a:pt x="385065" y="669326"/>
                </a:lnTo>
                <a:lnTo>
                  <a:pt x="378093" y="717819"/>
                </a:lnTo>
                <a:lnTo>
                  <a:pt x="369019" y="766026"/>
                </a:lnTo>
                <a:lnTo>
                  <a:pt x="357848" y="813878"/>
                </a:lnTo>
                <a:lnTo>
                  <a:pt x="344580" y="861304"/>
                </a:lnTo>
                <a:lnTo>
                  <a:pt x="329220" y="908233"/>
                </a:lnTo>
                <a:lnTo>
                  <a:pt x="311769" y="954596"/>
                </a:lnTo>
                <a:lnTo>
                  <a:pt x="292229" y="1000321"/>
                </a:lnTo>
                <a:lnTo>
                  <a:pt x="270604" y="1045338"/>
                </a:lnTo>
                <a:lnTo>
                  <a:pt x="246896" y="1089577"/>
                </a:lnTo>
                <a:lnTo>
                  <a:pt x="221106" y="1132967"/>
                </a:lnTo>
                <a:lnTo>
                  <a:pt x="0" y="994791"/>
                </a:lnTo>
                <a:lnTo>
                  <a:pt x="24811" y="952492"/>
                </a:lnTo>
                <a:lnTo>
                  <a:pt x="47067" y="909171"/>
                </a:lnTo>
                <a:lnTo>
                  <a:pt x="66763" y="864935"/>
                </a:lnTo>
                <a:lnTo>
                  <a:pt x="83895" y="819895"/>
                </a:lnTo>
                <a:lnTo>
                  <a:pt x="98459" y="774161"/>
                </a:lnTo>
                <a:lnTo>
                  <a:pt x="110451" y="727841"/>
                </a:lnTo>
                <a:lnTo>
                  <a:pt x="119867" y="681047"/>
                </a:lnTo>
                <a:lnTo>
                  <a:pt x="126703" y="633888"/>
                </a:lnTo>
                <a:lnTo>
                  <a:pt x="130955" y="586474"/>
                </a:lnTo>
                <a:lnTo>
                  <a:pt x="132620" y="538913"/>
                </a:lnTo>
                <a:lnTo>
                  <a:pt x="131692" y="491317"/>
                </a:lnTo>
                <a:lnTo>
                  <a:pt x="128168" y="443795"/>
                </a:lnTo>
                <a:lnTo>
                  <a:pt x="122044" y="396456"/>
                </a:lnTo>
                <a:lnTo>
                  <a:pt x="113317" y="349411"/>
                </a:lnTo>
                <a:lnTo>
                  <a:pt x="101981" y="302769"/>
                </a:lnTo>
                <a:lnTo>
                  <a:pt x="88034" y="256640"/>
                </a:lnTo>
                <a:lnTo>
                  <a:pt x="71470" y="211133"/>
                </a:lnTo>
                <a:lnTo>
                  <a:pt x="52287" y="166359"/>
                </a:lnTo>
                <a:lnTo>
                  <a:pt x="30480" y="122428"/>
                </a:lnTo>
                <a:lnTo>
                  <a:pt x="260731" y="0"/>
                </a:lnTo>
                <a:close/>
              </a:path>
            </a:pathLst>
          </a:custGeom>
          <a:ln w="10160">
            <a:solidFill>
              <a:srgbClr val="FFFFFF"/>
            </a:solidFill>
          </a:ln>
        </p:spPr>
        <p:txBody>
          <a:bodyPr wrap="square" lIns="0" tIns="0" rIns="0" bIns="0" rtlCol="0"/>
          <a:lstStyle/>
          <a:p>
            <a:endParaRPr/>
          </a:p>
        </p:txBody>
      </p:sp>
      <p:sp>
        <p:nvSpPr>
          <p:cNvPr id="27" name="object 27"/>
          <p:cNvSpPr/>
          <p:nvPr/>
        </p:nvSpPr>
        <p:spPr>
          <a:xfrm>
            <a:off x="1719326" y="3274821"/>
            <a:ext cx="1001394" cy="671195"/>
          </a:xfrm>
          <a:custGeom>
            <a:avLst/>
            <a:gdLst/>
            <a:ahLst/>
            <a:cxnLst/>
            <a:rect l="l" t="t" r="r" b="b"/>
            <a:pathLst>
              <a:path w="1001394" h="671195">
                <a:moveTo>
                  <a:pt x="779780" y="0"/>
                </a:moveTo>
                <a:lnTo>
                  <a:pt x="752639" y="40841"/>
                </a:lnTo>
                <a:lnTo>
                  <a:pt x="723459" y="79833"/>
                </a:lnTo>
                <a:lnTo>
                  <a:pt x="692337" y="116923"/>
                </a:lnTo>
                <a:lnTo>
                  <a:pt x="659369" y="152061"/>
                </a:lnTo>
                <a:lnTo>
                  <a:pt x="624651" y="185193"/>
                </a:lnTo>
                <a:lnTo>
                  <a:pt x="588282" y="216270"/>
                </a:lnTo>
                <a:lnTo>
                  <a:pt x="550357" y="245239"/>
                </a:lnTo>
                <a:lnTo>
                  <a:pt x="510973" y="272048"/>
                </a:lnTo>
                <a:lnTo>
                  <a:pt x="470227" y="296647"/>
                </a:lnTo>
                <a:lnTo>
                  <a:pt x="428215" y="318984"/>
                </a:lnTo>
                <a:lnTo>
                  <a:pt x="385036" y="339006"/>
                </a:lnTo>
                <a:lnTo>
                  <a:pt x="340784" y="356663"/>
                </a:lnTo>
                <a:lnTo>
                  <a:pt x="295558" y="371904"/>
                </a:lnTo>
                <a:lnTo>
                  <a:pt x="249453" y="384675"/>
                </a:lnTo>
                <a:lnTo>
                  <a:pt x="202567" y="394927"/>
                </a:lnTo>
                <a:lnTo>
                  <a:pt x="154996" y="402607"/>
                </a:lnTo>
                <a:lnTo>
                  <a:pt x="106838" y="407664"/>
                </a:lnTo>
                <a:lnTo>
                  <a:pt x="58188" y="410046"/>
                </a:lnTo>
                <a:lnTo>
                  <a:pt x="9131" y="410046"/>
                </a:lnTo>
                <a:lnTo>
                  <a:pt x="0" y="670305"/>
                </a:lnTo>
                <a:lnTo>
                  <a:pt x="50462" y="670943"/>
                </a:lnTo>
                <a:lnTo>
                  <a:pt x="100619" y="669355"/>
                </a:lnTo>
                <a:lnTo>
                  <a:pt x="150410" y="665573"/>
                </a:lnTo>
                <a:lnTo>
                  <a:pt x="199772" y="659631"/>
                </a:lnTo>
                <a:lnTo>
                  <a:pt x="248643" y="651562"/>
                </a:lnTo>
                <a:lnTo>
                  <a:pt x="296959" y="641399"/>
                </a:lnTo>
                <a:lnTo>
                  <a:pt x="344660" y="629175"/>
                </a:lnTo>
                <a:lnTo>
                  <a:pt x="391682" y="614924"/>
                </a:lnTo>
                <a:lnTo>
                  <a:pt x="437963" y="598678"/>
                </a:lnTo>
                <a:lnTo>
                  <a:pt x="483441" y="580471"/>
                </a:lnTo>
                <a:lnTo>
                  <a:pt x="528053" y="560336"/>
                </a:lnTo>
                <a:lnTo>
                  <a:pt x="571738" y="538305"/>
                </a:lnTo>
                <a:lnTo>
                  <a:pt x="614432" y="514412"/>
                </a:lnTo>
                <a:lnTo>
                  <a:pt x="656074" y="488691"/>
                </a:lnTo>
                <a:lnTo>
                  <a:pt x="696601" y="461173"/>
                </a:lnTo>
                <a:lnTo>
                  <a:pt x="735950" y="431894"/>
                </a:lnTo>
                <a:lnTo>
                  <a:pt x="762801" y="410046"/>
                </a:lnTo>
                <a:lnTo>
                  <a:pt x="58188" y="410046"/>
                </a:lnTo>
                <a:lnTo>
                  <a:pt x="763224" y="409701"/>
                </a:lnTo>
                <a:lnTo>
                  <a:pt x="810869" y="368178"/>
                </a:lnTo>
                <a:lnTo>
                  <a:pt x="846313" y="333809"/>
                </a:lnTo>
                <a:lnTo>
                  <a:pt x="880330" y="297810"/>
                </a:lnTo>
                <a:lnTo>
                  <a:pt x="912858" y="260214"/>
                </a:lnTo>
                <a:lnTo>
                  <a:pt x="943835" y="221054"/>
                </a:lnTo>
                <a:lnTo>
                  <a:pt x="973199" y="180364"/>
                </a:lnTo>
                <a:lnTo>
                  <a:pt x="1000887" y="138175"/>
                </a:lnTo>
                <a:lnTo>
                  <a:pt x="779780" y="0"/>
                </a:lnTo>
                <a:close/>
              </a:path>
            </a:pathLst>
          </a:custGeom>
          <a:solidFill>
            <a:srgbClr val="3DF9C5"/>
          </a:solidFill>
        </p:spPr>
        <p:txBody>
          <a:bodyPr wrap="square" lIns="0" tIns="0" rIns="0" bIns="0" rtlCol="0"/>
          <a:lstStyle/>
          <a:p>
            <a:endParaRPr/>
          </a:p>
        </p:txBody>
      </p:sp>
      <p:sp>
        <p:nvSpPr>
          <p:cNvPr id="28" name="object 28"/>
          <p:cNvSpPr/>
          <p:nvPr/>
        </p:nvSpPr>
        <p:spPr>
          <a:xfrm>
            <a:off x="1719326" y="3274821"/>
            <a:ext cx="1001394" cy="671195"/>
          </a:xfrm>
          <a:custGeom>
            <a:avLst/>
            <a:gdLst/>
            <a:ahLst/>
            <a:cxnLst/>
            <a:rect l="l" t="t" r="r" b="b"/>
            <a:pathLst>
              <a:path w="1001394" h="671195">
                <a:moveTo>
                  <a:pt x="1000887" y="138175"/>
                </a:moveTo>
                <a:lnTo>
                  <a:pt x="973199" y="180364"/>
                </a:lnTo>
                <a:lnTo>
                  <a:pt x="943835" y="221054"/>
                </a:lnTo>
                <a:lnTo>
                  <a:pt x="912858" y="260214"/>
                </a:lnTo>
                <a:lnTo>
                  <a:pt x="880330" y="297810"/>
                </a:lnTo>
                <a:lnTo>
                  <a:pt x="846313" y="333809"/>
                </a:lnTo>
                <a:lnTo>
                  <a:pt x="810869" y="368178"/>
                </a:lnTo>
                <a:lnTo>
                  <a:pt x="774061" y="400884"/>
                </a:lnTo>
                <a:lnTo>
                  <a:pt x="735950" y="431894"/>
                </a:lnTo>
                <a:lnTo>
                  <a:pt x="696601" y="461173"/>
                </a:lnTo>
                <a:lnTo>
                  <a:pt x="656074" y="488691"/>
                </a:lnTo>
                <a:lnTo>
                  <a:pt x="614432" y="514412"/>
                </a:lnTo>
                <a:lnTo>
                  <a:pt x="571738" y="538305"/>
                </a:lnTo>
                <a:lnTo>
                  <a:pt x="528053" y="560336"/>
                </a:lnTo>
                <a:lnTo>
                  <a:pt x="483441" y="580471"/>
                </a:lnTo>
                <a:lnTo>
                  <a:pt x="437963" y="598678"/>
                </a:lnTo>
                <a:lnTo>
                  <a:pt x="391682" y="614924"/>
                </a:lnTo>
                <a:lnTo>
                  <a:pt x="344660" y="629175"/>
                </a:lnTo>
                <a:lnTo>
                  <a:pt x="296959" y="641399"/>
                </a:lnTo>
                <a:lnTo>
                  <a:pt x="248643" y="651562"/>
                </a:lnTo>
                <a:lnTo>
                  <a:pt x="199772" y="659631"/>
                </a:lnTo>
                <a:lnTo>
                  <a:pt x="150410" y="665573"/>
                </a:lnTo>
                <a:lnTo>
                  <a:pt x="100619" y="669355"/>
                </a:lnTo>
                <a:lnTo>
                  <a:pt x="50462" y="670943"/>
                </a:lnTo>
                <a:lnTo>
                  <a:pt x="0" y="670305"/>
                </a:lnTo>
                <a:lnTo>
                  <a:pt x="9143" y="409701"/>
                </a:lnTo>
                <a:lnTo>
                  <a:pt x="58188" y="410046"/>
                </a:lnTo>
                <a:lnTo>
                  <a:pt x="106838" y="407664"/>
                </a:lnTo>
                <a:lnTo>
                  <a:pt x="154996" y="402607"/>
                </a:lnTo>
                <a:lnTo>
                  <a:pt x="202567" y="394927"/>
                </a:lnTo>
                <a:lnTo>
                  <a:pt x="249453" y="384675"/>
                </a:lnTo>
                <a:lnTo>
                  <a:pt x="295558" y="371904"/>
                </a:lnTo>
                <a:lnTo>
                  <a:pt x="340784" y="356663"/>
                </a:lnTo>
                <a:lnTo>
                  <a:pt x="385036" y="339006"/>
                </a:lnTo>
                <a:lnTo>
                  <a:pt x="428215" y="318984"/>
                </a:lnTo>
                <a:lnTo>
                  <a:pt x="470227" y="296647"/>
                </a:lnTo>
                <a:lnTo>
                  <a:pt x="510973" y="272048"/>
                </a:lnTo>
                <a:lnTo>
                  <a:pt x="550357" y="245239"/>
                </a:lnTo>
                <a:lnTo>
                  <a:pt x="588282" y="216270"/>
                </a:lnTo>
                <a:lnTo>
                  <a:pt x="624651" y="185193"/>
                </a:lnTo>
                <a:lnTo>
                  <a:pt x="659369" y="152061"/>
                </a:lnTo>
                <a:lnTo>
                  <a:pt x="692337" y="116923"/>
                </a:lnTo>
                <a:lnTo>
                  <a:pt x="723459" y="79833"/>
                </a:lnTo>
                <a:lnTo>
                  <a:pt x="752639" y="40841"/>
                </a:lnTo>
                <a:lnTo>
                  <a:pt x="779780" y="0"/>
                </a:lnTo>
                <a:lnTo>
                  <a:pt x="1000887" y="138175"/>
                </a:lnTo>
                <a:close/>
              </a:path>
            </a:pathLst>
          </a:custGeom>
          <a:ln w="10160">
            <a:solidFill>
              <a:srgbClr val="FFFFFF"/>
            </a:solidFill>
          </a:ln>
        </p:spPr>
        <p:txBody>
          <a:bodyPr wrap="square" lIns="0" tIns="0" rIns="0" bIns="0" rtlCol="0"/>
          <a:lstStyle/>
          <a:p>
            <a:endParaRPr/>
          </a:p>
        </p:txBody>
      </p:sp>
      <p:sp>
        <p:nvSpPr>
          <p:cNvPr id="29" name="object 29"/>
          <p:cNvSpPr txBox="1"/>
          <p:nvPr/>
        </p:nvSpPr>
        <p:spPr>
          <a:xfrm>
            <a:off x="1061085" y="2478087"/>
            <a:ext cx="1422400" cy="588623"/>
          </a:xfrm>
          <a:prstGeom prst="rect">
            <a:avLst/>
          </a:prstGeom>
        </p:spPr>
        <p:txBody>
          <a:bodyPr vert="horz" wrap="square" lIns="0" tIns="49530" rIns="0" bIns="0" rtlCol="0">
            <a:spAutoFit/>
          </a:bodyPr>
          <a:lstStyle/>
          <a:p>
            <a:pPr marL="12700" marR="5080" indent="7620" algn="ctr">
              <a:lnSpc>
                <a:spcPts val="1440"/>
              </a:lnSpc>
              <a:spcBef>
                <a:spcPts val="390"/>
              </a:spcBef>
            </a:pPr>
            <a:r>
              <a:rPr sz="1450" spc="-120" dirty="0">
                <a:latin typeface="Lucida Sans" panose="020B0602030504020204" pitchFamily="34" charset="77"/>
                <a:cs typeface="Arial Black"/>
              </a:rPr>
              <a:t>World’s </a:t>
            </a:r>
            <a:r>
              <a:rPr sz="1450" spc="-75" dirty="0">
                <a:latin typeface="Lucida Sans" panose="020B0602030504020204" pitchFamily="34" charset="77"/>
                <a:cs typeface="Arial Black"/>
              </a:rPr>
              <a:t>#1  </a:t>
            </a:r>
            <a:r>
              <a:rPr sz="1450" spc="-130" dirty="0">
                <a:latin typeface="Lucida Sans" panose="020B0602030504020204" pitchFamily="34" charset="77"/>
                <a:cs typeface="Arial Black"/>
              </a:rPr>
              <a:t>enterprise</a:t>
            </a:r>
            <a:r>
              <a:rPr sz="1450" spc="-310" dirty="0">
                <a:latin typeface="Lucida Sans" panose="020B0602030504020204" pitchFamily="34" charset="77"/>
                <a:cs typeface="Arial Black"/>
              </a:rPr>
              <a:t> </a:t>
            </a:r>
            <a:r>
              <a:rPr sz="1450" spc="-150" dirty="0">
                <a:latin typeface="Lucida Sans" panose="020B0602030504020204" pitchFamily="34" charset="77"/>
                <a:cs typeface="Arial Black"/>
              </a:rPr>
              <a:t>social  </a:t>
            </a:r>
            <a:r>
              <a:rPr sz="1450" spc="-155" dirty="0">
                <a:latin typeface="Lucida Sans" panose="020B0602030504020204" pitchFamily="34" charset="77"/>
                <a:cs typeface="Arial Black"/>
              </a:rPr>
              <a:t>network</a:t>
            </a:r>
            <a:endParaRPr sz="1450">
              <a:latin typeface="Lucida Sans" panose="020B0602030504020204" pitchFamily="34" charset="77"/>
              <a:cs typeface="Arial Black"/>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482079" y="203197"/>
            <a:ext cx="5689600" cy="66548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1812798" cy="54927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80707" y="1054417"/>
            <a:ext cx="1715135" cy="197490"/>
          </a:xfrm>
          <a:prstGeom prst="rect">
            <a:avLst/>
          </a:prstGeom>
        </p:spPr>
        <p:txBody>
          <a:bodyPr vert="horz" wrap="square" lIns="0" tIns="12700" rIns="0" bIns="0" rtlCol="0">
            <a:spAutoFit/>
          </a:bodyPr>
          <a:lstStyle/>
          <a:p>
            <a:pPr marL="12700">
              <a:lnSpc>
                <a:spcPct val="100000"/>
              </a:lnSpc>
              <a:spcBef>
                <a:spcPts val="100"/>
              </a:spcBef>
            </a:pPr>
            <a:r>
              <a:rPr sz="1200" spc="-135" dirty="0">
                <a:latin typeface="Lucida Sans" panose="020B0602030504020204" pitchFamily="34" charset="77"/>
                <a:cs typeface="Arial Black"/>
              </a:rPr>
              <a:t>Chatter </a:t>
            </a:r>
            <a:r>
              <a:rPr sz="1200" spc="-130" dirty="0">
                <a:latin typeface="Lucida Sans" panose="020B0602030504020204" pitchFamily="34" charset="77"/>
                <a:cs typeface="Arial Black"/>
              </a:rPr>
              <a:t>posts </a:t>
            </a:r>
            <a:r>
              <a:rPr sz="1200" spc="-75" dirty="0">
                <a:latin typeface="Lucida Sans" panose="020B0602030504020204" pitchFamily="34" charset="77"/>
                <a:cs typeface="Arial Black"/>
              </a:rPr>
              <a:t>on</a:t>
            </a:r>
            <a:r>
              <a:rPr sz="1200" spc="-285" dirty="0">
                <a:latin typeface="Lucida Sans" panose="020B0602030504020204" pitchFamily="34" charset="77"/>
                <a:cs typeface="Arial Black"/>
              </a:rPr>
              <a:t> </a:t>
            </a:r>
            <a:r>
              <a:rPr sz="1200" spc="-125" dirty="0">
                <a:latin typeface="Lucida Sans" panose="020B0602030504020204" pitchFamily="34" charset="77"/>
                <a:cs typeface="Arial Black"/>
              </a:rPr>
              <a:t>records</a:t>
            </a:r>
            <a:endParaRPr sz="1200">
              <a:latin typeface="Lucida Sans" panose="020B0602030504020204" pitchFamily="34" charset="77"/>
              <a:cs typeface="Arial Black"/>
            </a:endParaRPr>
          </a:p>
        </p:txBody>
      </p:sp>
      <p:sp>
        <p:nvSpPr>
          <p:cNvPr id="5" name="object 5"/>
          <p:cNvSpPr txBox="1"/>
          <p:nvPr/>
        </p:nvSpPr>
        <p:spPr>
          <a:xfrm>
            <a:off x="1148397" y="1816173"/>
            <a:ext cx="4326255" cy="4020972"/>
          </a:xfrm>
          <a:prstGeom prst="rect">
            <a:avLst/>
          </a:prstGeom>
        </p:spPr>
        <p:txBody>
          <a:bodyPr vert="horz" wrap="square" lIns="0" tIns="113664" rIns="0" bIns="0" rtlCol="0">
            <a:spAutoFit/>
          </a:bodyPr>
          <a:lstStyle/>
          <a:p>
            <a:pPr marL="12700">
              <a:lnSpc>
                <a:spcPct val="100000"/>
              </a:lnSpc>
              <a:spcBef>
                <a:spcPts val="894"/>
              </a:spcBef>
            </a:pPr>
            <a:r>
              <a:rPr sz="1450" b="1" spc="55" dirty="0">
                <a:latin typeface="Lucida Sans"/>
                <a:cs typeface="Lucida Sans"/>
              </a:rPr>
              <a:t>Re</a:t>
            </a:r>
            <a:r>
              <a:rPr sz="1450" b="1" spc="-380" dirty="0">
                <a:latin typeface="Lucida Sans"/>
                <a:cs typeface="Lucida Sans"/>
              </a:rPr>
              <a:t> </a:t>
            </a:r>
            <a:r>
              <a:rPr sz="1450" b="1" spc="75" dirty="0">
                <a:latin typeface="Lucida Sans"/>
                <a:cs typeface="Lucida Sans"/>
              </a:rPr>
              <a:t>cord </a:t>
            </a:r>
            <a:r>
              <a:rPr sz="1450" b="1" spc="70" dirty="0">
                <a:latin typeface="Lucida Sans"/>
                <a:cs typeface="Lucida Sans"/>
              </a:rPr>
              <a:t>posts</a:t>
            </a:r>
            <a:endParaRPr sz="1450">
              <a:latin typeface="Lucida Sans"/>
              <a:cs typeface="Lucida Sans"/>
            </a:endParaRPr>
          </a:p>
          <a:p>
            <a:pPr marL="12700" marR="5080">
              <a:lnSpc>
                <a:spcPct val="100000"/>
              </a:lnSpc>
              <a:spcBef>
                <a:spcPts val="675"/>
              </a:spcBef>
            </a:pPr>
            <a:r>
              <a:rPr sz="1200" spc="-135" dirty="0">
                <a:latin typeface="Lucida Sans" panose="020B0602030504020204" pitchFamily="34" charset="77"/>
                <a:cs typeface="Arial Black"/>
              </a:rPr>
              <a:t>Chatter </a:t>
            </a:r>
            <a:r>
              <a:rPr sz="1200" spc="-114" dirty="0">
                <a:latin typeface="Lucida Sans" panose="020B0602030504020204" pitchFamily="34" charset="77"/>
                <a:cs typeface="Arial Black"/>
              </a:rPr>
              <a:t>post </a:t>
            </a:r>
            <a:r>
              <a:rPr sz="1200" spc="-75" dirty="0">
                <a:latin typeface="Lucida Sans" panose="020B0602030504020204" pitchFamily="34" charset="77"/>
                <a:cs typeface="Arial Black"/>
              </a:rPr>
              <a:t>on </a:t>
            </a:r>
            <a:r>
              <a:rPr sz="1200" spc="-125" dirty="0">
                <a:latin typeface="Lucida Sans" panose="020B0602030504020204" pitchFamily="34" charset="77"/>
                <a:cs typeface="Arial Black"/>
              </a:rPr>
              <a:t>records </a:t>
            </a:r>
            <a:r>
              <a:rPr sz="1200" spc="-160" dirty="0">
                <a:latin typeface="Lucida Sans" panose="020B0602030504020204" pitchFamily="34" charset="77"/>
                <a:cs typeface="Arial Black"/>
              </a:rPr>
              <a:t>can </a:t>
            </a:r>
            <a:r>
              <a:rPr sz="1200" spc="-105" dirty="0">
                <a:latin typeface="Lucida Sans" panose="020B0602030504020204" pitchFamily="34" charset="77"/>
                <a:cs typeface="Arial Black"/>
              </a:rPr>
              <a:t>be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valuable </a:t>
            </a:r>
            <a:r>
              <a:rPr sz="1200" spc="-100" dirty="0">
                <a:latin typeface="Lucida Sans" panose="020B0602030504020204" pitchFamily="34" charset="77"/>
                <a:cs typeface="Arial Black"/>
              </a:rPr>
              <a:t>tool </a:t>
            </a:r>
            <a:r>
              <a:rPr sz="1200" spc="-70" dirty="0">
                <a:latin typeface="Lucida Sans" panose="020B0602030504020204" pitchFamily="34" charset="77"/>
                <a:cs typeface="Arial Black"/>
              </a:rPr>
              <a:t>for </a:t>
            </a:r>
            <a:r>
              <a:rPr sz="1200" spc="-135" dirty="0">
                <a:latin typeface="Lucida Sans" panose="020B0602030504020204" pitchFamily="34" charset="77"/>
                <a:cs typeface="Arial Black"/>
              </a:rPr>
              <a:t>tracking  </a:t>
            </a:r>
            <a:r>
              <a:rPr sz="1200" spc="-155" dirty="0">
                <a:latin typeface="Lucida Sans" panose="020B0602030504020204" pitchFamily="34" charset="77"/>
                <a:cs typeface="Arial Black"/>
              </a:rPr>
              <a:t>changes </a:t>
            </a:r>
            <a:r>
              <a:rPr sz="1200" spc="-120" dirty="0">
                <a:latin typeface="Lucida Sans" panose="020B0602030504020204" pitchFamily="34" charset="77"/>
                <a:cs typeface="Arial Black"/>
              </a:rPr>
              <a:t>occurring </a:t>
            </a:r>
            <a:r>
              <a:rPr sz="1200" spc="-114" dirty="0">
                <a:latin typeface="Lucida Sans" panose="020B0602030504020204" pitchFamily="34" charset="77"/>
                <a:cs typeface="Arial Black"/>
              </a:rPr>
              <a:t>with the record, </a:t>
            </a:r>
            <a:r>
              <a:rPr sz="1200" spc="-165" dirty="0">
                <a:latin typeface="Lucida Sans" panose="020B0602030504020204" pitchFamily="34" charset="77"/>
                <a:cs typeface="Arial Black"/>
              </a:rPr>
              <a:t>as </a:t>
            </a:r>
            <a:r>
              <a:rPr sz="1200" spc="-130" dirty="0">
                <a:latin typeface="Lucida Sans" panose="020B0602030504020204" pitchFamily="34" charset="77"/>
                <a:cs typeface="Arial Black"/>
              </a:rPr>
              <a:t>well </a:t>
            </a:r>
            <a:r>
              <a:rPr sz="1200" spc="-165" dirty="0">
                <a:latin typeface="Lucida Sans" panose="020B0602030504020204" pitchFamily="34" charset="77"/>
                <a:cs typeface="Arial Black"/>
              </a:rPr>
              <a:t>as </a:t>
            </a:r>
            <a:r>
              <a:rPr sz="1200" spc="-125" dirty="0">
                <a:latin typeface="Lucida Sans" panose="020B0602030504020204" pitchFamily="34" charset="77"/>
                <a:cs typeface="Arial Black"/>
              </a:rPr>
              <a:t>communicating  </a:t>
            </a:r>
            <a:r>
              <a:rPr sz="1200" spc="-114" dirty="0">
                <a:latin typeface="Lucida Sans" panose="020B0602030504020204" pitchFamily="34" charset="77"/>
                <a:cs typeface="Arial Black"/>
              </a:rPr>
              <a:t>with </a:t>
            </a:r>
            <a:r>
              <a:rPr sz="1200" spc="-105" dirty="0">
                <a:latin typeface="Lucida Sans" panose="020B0602030504020204" pitchFamily="34" charset="77"/>
                <a:cs typeface="Arial Black"/>
              </a:rPr>
              <a:t>other </a:t>
            </a:r>
            <a:r>
              <a:rPr sz="1200" spc="-140" dirty="0">
                <a:latin typeface="Lucida Sans" panose="020B0602030504020204" pitchFamily="34" charset="77"/>
                <a:cs typeface="Arial Black"/>
              </a:rPr>
              <a:t>team </a:t>
            </a:r>
            <a:r>
              <a:rPr sz="1200" spc="-114" dirty="0">
                <a:latin typeface="Lucida Sans" panose="020B0602030504020204" pitchFamily="34" charset="77"/>
                <a:cs typeface="Arial Black"/>
              </a:rPr>
              <a:t>members </a:t>
            </a:r>
            <a:r>
              <a:rPr sz="1200" spc="-75" dirty="0">
                <a:latin typeface="Lucida Sans" panose="020B0602030504020204" pitchFamily="34" charset="77"/>
                <a:cs typeface="Arial Black"/>
              </a:rPr>
              <a:t>on </a:t>
            </a:r>
            <a:r>
              <a:rPr sz="1200" spc="-135" dirty="0">
                <a:latin typeface="Lucida Sans" panose="020B0602030504020204" pitchFamily="34" charset="77"/>
                <a:cs typeface="Arial Black"/>
              </a:rPr>
              <a:t>topics </a:t>
            </a:r>
            <a:r>
              <a:rPr sz="1200" spc="-120" dirty="0">
                <a:latin typeface="Lucida Sans" panose="020B0602030504020204" pitchFamily="34" charset="77"/>
                <a:cs typeface="Arial Black"/>
              </a:rPr>
              <a:t>related </a:t>
            </a:r>
            <a:r>
              <a:rPr sz="1200" spc="-105" dirty="0">
                <a:latin typeface="Lucida Sans" panose="020B0602030504020204" pitchFamily="34" charset="77"/>
                <a:cs typeface="Arial Black"/>
              </a:rPr>
              <a:t>to</a:t>
            </a:r>
            <a:r>
              <a:rPr sz="1200" spc="-30" dirty="0">
                <a:latin typeface="Lucida Sans" panose="020B0602030504020204" pitchFamily="34" charset="77"/>
                <a:cs typeface="Arial Black"/>
              </a:rPr>
              <a:t> </a:t>
            </a:r>
            <a:r>
              <a:rPr sz="1200" spc="-90" dirty="0">
                <a:latin typeface="Lucida Sans" panose="020B0602030504020204" pitchFamily="34" charset="77"/>
                <a:cs typeface="Arial Black"/>
              </a:rPr>
              <a:t>it</a:t>
            </a:r>
            <a:endParaRPr sz="1200">
              <a:latin typeface="Lucida Sans" panose="020B0602030504020204" pitchFamily="34" charset="77"/>
              <a:cs typeface="Arial Black"/>
            </a:endParaRPr>
          </a:p>
          <a:p>
            <a:pPr>
              <a:lnSpc>
                <a:spcPct val="100000"/>
              </a:lnSpc>
            </a:pPr>
            <a:endParaRPr sz="1600" dirty="0">
              <a:latin typeface="Times New Roman"/>
              <a:cs typeface="Times New Roman"/>
            </a:endParaRPr>
          </a:p>
          <a:p>
            <a:pPr>
              <a:lnSpc>
                <a:spcPct val="100000"/>
              </a:lnSpc>
              <a:spcBef>
                <a:spcPts val="35"/>
              </a:spcBef>
            </a:pPr>
            <a:endParaRPr sz="1800" dirty="0">
              <a:latin typeface="Times New Roman"/>
              <a:cs typeface="Times New Roman"/>
            </a:endParaRPr>
          </a:p>
          <a:p>
            <a:pPr marL="12700">
              <a:lnSpc>
                <a:spcPct val="100000"/>
              </a:lnSpc>
              <a:spcBef>
                <a:spcPts val="5"/>
              </a:spcBef>
            </a:pPr>
            <a:r>
              <a:rPr sz="1450" b="1" spc="70" dirty="0">
                <a:latin typeface="Lucida Sans"/>
                <a:cs typeface="Lucida Sans"/>
              </a:rPr>
              <a:t>File</a:t>
            </a:r>
            <a:r>
              <a:rPr sz="1450" b="1" spc="114" dirty="0">
                <a:latin typeface="Lucida Sans"/>
                <a:cs typeface="Lucida Sans"/>
              </a:rPr>
              <a:t> </a:t>
            </a:r>
            <a:r>
              <a:rPr sz="1450" b="1" spc="80" dirty="0">
                <a:latin typeface="Lucida Sans"/>
                <a:cs typeface="Lucida Sans"/>
              </a:rPr>
              <a:t>uploads</a:t>
            </a:r>
            <a:endParaRPr sz="1450">
              <a:latin typeface="Lucida Sans"/>
              <a:cs typeface="Lucida Sans"/>
            </a:endParaRPr>
          </a:p>
          <a:p>
            <a:pPr marL="12700">
              <a:lnSpc>
                <a:spcPct val="100000"/>
              </a:lnSpc>
              <a:spcBef>
                <a:spcPts val="670"/>
              </a:spcBef>
            </a:pPr>
            <a:r>
              <a:rPr sz="1200" spc="-145" dirty="0">
                <a:latin typeface="Lucida Sans" panose="020B0602030504020204" pitchFamily="34" charset="77"/>
                <a:cs typeface="Arial Black"/>
              </a:rPr>
              <a:t>Any </a:t>
            </a:r>
            <a:r>
              <a:rPr sz="1200" spc="-95" dirty="0">
                <a:latin typeface="Lucida Sans" panose="020B0602030504020204" pitchFamily="34" charset="77"/>
                <a:cs typeface="Arial Black"/>
              </a:rPr>
              <a:t>file </a:t>
            </a:r>
            <a:r>
              <a:rPr sz="1200" spc="-125" dirty="0">
                <a:latin typeface="Lucida Sans" panose="020B0602030504020204" pitchFamily="34" charset="77"/>
                <a:cs typeface="Arial Black"/>
              </a:rPr>
              <a:t>that </a:t>
            </a:r>
            <a:r>
              <a:rPr sz="1200" spc="-130" dirty="0">
                <a:latin typeface="Lucida Sans" panose="020B0602030504020204" pitchFamily="34" charset="77"/>
                <a:cs typeface="Arial Black"/>
              </a:rPr>
              <a:t>needs </a:t>
            </a:r>
            <a:r>
              <a:rPr sz="1200" spc="-105" dirty="0">
                <a:latin typeface="Lucida Sans" panose="020B0602030504020204" pitchFamily="34" charset="77"/>
                <a:cs typeface="Arial Black"/>
              </a:rPr>
              <a:t>to be </a:t>
            </a:r>
            <a:r>
              <a:rPr sz="1200" spc="-145" dirty="0">
                <a:latin typeface="Lucida Sans" panose="020B0602030504020204" pitchFamily="34" charset="77"/>
                <a:cs typeface="Arial Black"/>
              </a:rPr>
              <a:t>attached </a:t>
            </a:r>
            <a:r>
              <a:rPr sz="1200" spc="-105" dirty="0">
                <a:latin typeface="Lucida Sans" panose="020B0602030504020204" pitchFamily="34" charset="77"/>
                <a:cs typeface="Arial Black"/>
              </a:rPr>
              <a:t>to </a:t>
            </a:r>
            <a:r>
              <a:rPr sz="1200" spc="-135" dirty="0">
                <a:latin typeface="Lucida Sans" panose="020B0602030504020204" pitchFamily="34" charset="77"/>
                <a:cs typeface="Arial Black"/>
              </a:rPr>
              <a:t>a </a:t>
            </a:r>
            <a:r>
              <a:rPr sz="1200" spc="-114" dirty="0">
                <a:latin typeface="Lucida Sans" panose="020B0602030504020204" pitchFamily="34" charset="77"/>
                <a:cs typeface="Arial Black"/>
              </a:rPr>
              <a:t>record </a:t>
            </a:r>
            <a:r>
              <a:rPr sz="1200" spc="-100" dirty="0">
                <a:latin typeface="Lucida Sans" panose="020B0602030504020204" pitchFamily="34" charset="77"/>
                <a:cs typeface="Arial Black"/>
              </a:rPr>
              <a:t>should</a:t>
            </a:r>
            <a:r>
              <a:rPr sz="1200" spc="-55" dirty="0">
                <a:latin typeface="Lucida Sans" panose="020B0602030504020204" pitchFamily="34" charset="77"/>
                <a:cs typeface="Arial Black"/>
              </a:rPr>
              <a:t> </a:t>
            </a:r>
            <a:r>
              <a:rPr sz="1200" spc="-105" dirty="0">
                <a:latin typeface="Lucida Sans" panose="020B0602030504020204" pitchFamily="34" charset="77"/>
                <a:cs typeface="Arial Black"/>
              </a:rPr>
              <a:t>be</a:t>
            </a:r>
            <a:endParaRPr sz="1200">
              <a:latin typeface="Lucida Sans" panose="020B0602030504020204" pitchFamily="34" charset="77"/>
              <a:cs typeface="Arial Black"/>
            </a:endParaRPr>
          </a:p>
          <a:p>
            <a:pPr marL="12700">
              <a:lnSpc>
                <a:spcPct val="100000"/>
              </a:lnSpc>
              <a:spcBef>
                <a:spcPts val="5"/>
              </a:spcBef>
            </a:pPr>
            <a:r>
              <a:rPr sz="1200" spc="-105" dirty="0">
                <a:latin typeface="Lucida Sans" panose="020B0602030504020204" pitchFamily="34" charset="77"/>
                <a:cs typeface="Arial Black"/>
              </a:rPr>
              <a:t>uploaded </a:t>
            </a:r>
            <a:r>
              <a:rPr sz="1200" spc="-75" dirty="0">
                <a:latin typeface="Lucida Sans" panose="020B0602030504020204" pitchFamily="34" charset="77"/>
                <a:cs typeface="Arial Black"/>
              </a:rPr>
              <a:t>in</a:t>
            </a:r>
            <a:r>
              <a:rPr sz="1200" spc="-10" dirty="0">
                <a:latin typeface="Lucida Sans" panose="020B0602030504020204" pitchFamily="34" charset="77"/>
                <a:cs typeface="Arial Black"/>
              </a:rPr>
              <a:t> </a:t>
            </a:r>
            <a:r>
              <a:rPr sz="1200" spc="-135" dirty="0">
                <a:latin typeface="Lucida Sans" panose="020B0602030504020204" pitchFamily="34" charset="77"/>
                <a:cs typeface="Arial Black"/>
              </a:rPr>
              <a:t>Chatter</a:t>
            </a:r>
            <a:endParaRPr sz="1200">
              <a:latin typeface="Lucida Sans" panose="020B0602030504020204" pitchFamily="34" charset="77"/>
              <a:cs typeface="Arial Black"/>
            </a:endParaRPr>
          </a:p>
          <a:p>
            <a:pPr>
              <a:lnSpc>
                <a:spcPct val="100000"/>
              </a:lnSpc>
            </a:pPr>
            <a:endParaRPr sz="1600" dirty="0">
              <a:latin typeface="Times New Roman"/>
              <a:cs typeface="Times New Roman"/>
            </a:endParaRPr>
          </a:p>
          <a:p>
            <a:pPr>
              <a:lnSpc>
                <a:spcPct val="100000"/>
              </a:lnSpc>
              <a:spcBef>
                <a:spcPts val="20"/>
              </a:spcBef>
            </a:pPr>
            <a:endParaRPr sz="2200" dirty="0">
              <a:latin typeface="Times New Roman"/>
              <a:cs typeface="Times New Roman"/>
            </a:endParaRPr>
          </a:p>
          <a:p>
            <a:pPr marL="23495">
              <a:lnSpc>
                <a:spcPct val="100000"/>
              </a:lnSpc>
            </a:pPr>
            <a:r>
              <a:rPr sz="1450" b="1" spc="80" dirty="0">
                <a:latin typeface="Lucida Sans"/>
                <a:cs typeface="Lucida Sans"/>
              </a:rPr>
              <a:t>Follow </a:t>
            </a:r>
            <a:r>
              <a:rPr sz="1450" b="1" spc="65" dirty="0">
                <a:latin typeface="Lucida Sans"/>
                <a:cs typeface="Lucida Sans"/>
              </a:rPr>
              <a:t>re</a:t>
            </a:r>
            <a:r>
              <a:rPr sz="1450" b="1" spc="-300" dirty="0">
                <a:latin typeface="Lucida Sans"/>
                <a:cs typeface="Lucida Sans"/>
              </a:rPr>
              <a:t> </a:t>
            </a:r>
            <a:r>
              <a:rPr sz="1450" b="1" spc="65" dirty="0">
                <a:latin typeface="Lucida Sans"/>
                <a:cs typeface="Lucida Sans"/>
              </a:rPr>
              <a:t>cords</a:t>
            </a:r>
            <a:endParaRPr sz="1450">
              <a:latin typeface="Lucida Sans"/>
              <a:cs typeface="Lucida Sans"/>
            </a:endParaRPr>
          </a:p>
          <a:p>
            <a:pPr marL="23495" marR="1640205">
              <a:lnSpc>
                <a:spcPct val="100000"/>
              </a:lnSpc>
              <a:spcBef>
                <a:spcPts val="755"/>
              </a:spcBef>
            </a:pPr>
            <a:r>
              <a:rPr sz="1200" spc="-120" dirty="0">
                <a:latin typeface="Lucida Sans" panose="020B0602030504020204" pitchFamily="34" charset="77"/>
                <a:cs typeface="Arial Black"/>
              </a:rPr>
              <a:t>Follow </a:t>
            </a:r>
            <a:r>
              <a:rPr sz="1200" spc="-125" dirty="0">
                <a:latin typeface="Lucida Sans" panose="020B0602030504020204" pitchFamily="34" charset="77"/>
                <a:cs typeface="Arial Black"/>
              </a:rPr>
              <a:t>records </a:t>
            </a:r>
            <a:r>
              <a:rPr sz="1200" spc="-105" dirty="0">
                <a:latin typeface="Lucida Sans" panose="020B0602030504020204" pitchFamily="34" charset="77"/>
                <a:cs typeface="Arial Black"/>
              </a:rPr>
              <a:t>to </a:t>
            </a:r>
            <a:r>
              <a:rPr sz="1200" spc="-155" dirty="0">
                <a:latin typeface="Lucida Sans" panose="020B0602030504020204" pitchFamily="34" charset="77"/>
                <a:cs typeface="Arial Black"/>
              </a:rPr>
              <a:t>see </a:t>
            </a:r>
            <a:r>
              <a:rPr sz="1200" spc="-125" dirty="0">
                <a:latin typeface="Lucida Sans" panose="020B0602030504020204" pitchFamily="34" charset="77"/>
                <a:cs typeface="Arial Black"/>
              </a:rPr>
              <a:t>updates </a:t>
            </a:r>
            <a:r>
              <a:rPr sz="1200" spc="-75" dirty="0">
                <a:latin typeface="Lucida Sans" panose="020B0602030504020204" pitchFamily="34" charset="77"/>
                <a:cs typeface="Arial Black"/>
              </a:rPr>
              <a:t>in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feed </a:t>
            </a:r>
            <a:r>
              <a:rPr sz="1200" spc="-135" dirty="0">
                <a:latin typeface="Lucida Sans" panose="020B0602030504020204" pitchFamily="34" charset="77"/>
                <a:cs typeface="Arial Black"/>
              </a:rPr>
              <a:t>(“What I </a:t>
            </a:r>
            <a:r>
              <a:rPr sz="1200" spc="-120" dirty="0">
                <a:latin typeface="Lucida Sans" panose="020B0602030504020204" pitchFamily="34" charset="77"/>
                <a:cs typeface="Arial Black"/>
              </a:rPr>
              <a:t>Follow”), </a:t>
            </a:r>
            <a:r>
              <a:rPr sz="1200" spc="-110" dirty="0">
                <a:latin typeface="Lucida Sans" panose="020B0602030504020204" pitchFamily="34" charset="77"/>
                <a:cs typeface="Arial Black"/>
              </a:rPr>
              <a:t>including </a:t>
            </a:r>
            <a:r>
              <a:rPr sz="1200" spc="-90" dirty="0">
                <a:latin typeface="Lucida Sans" panose="020B0602030504020204" pitchFamily="34" charset="77"/>
                <a:cs typeface="Arial Black"/>
              </a:rPr>
              <a:t>field  </a:t>
            </a:r>
            <a:r>
              <a:rPr sz="1200" spc="-150" dirty="0">
                <a:latin typeface="Lucida Sans" panose="020B0602030504020204" pitchFamily="34" charset="77"/>
                <a:cs typeface="Arial Black"/>
              </a:rPr>
              <a:t>changes, </a:t>
            </a:r>
            <a:r>
              <a:rPr sz="1200" spc="-130" dirty="0">
                <a:latin typeface="Lucida Sans" panose="020B0602030504020204" pitchFamily="34" charset="77"/>
                <a:cs typeface="Arial Black"/>
              </a:rPr>
              <a:t>posts, </a:t>
            </a:r>
            <a:r>
              <a:rPr sz="1200" spc="-155" dirty="0">
                <a:latin typeface="Lucida Sans" panose="020B0602030504020204" pitchFamily="34" charset="77"/>
                <a:cs typeface="Arial Black"/>
              </a:rPr>
              <a:t>tasks, </a:t>
            </a:r>
            <a:r>
              <a:rPr sz="1200" spc="-105" dirty="0">
                <a:latin typeface="Lucida Sans" panose="020B0602030504020204" pitchFamily="34" charset="77"/>
                <a:cs typeface="Arial Black"/>
              </a:rPr>
              <a:t>and </a:t>
            </a:r>
            <a:r>
              <a:rPr sz="1200" spc="-130" dirty="0">
                <a:latin typeface="Lucida Sans" panose="020B0602030504020204" pitchFamily="34" charset="77"/>
                <a:cs typeface="Arial Black"/>
              </a:rPr>
              <a:t>comments  </a:t>
            </a:r>
            <a:r>
              <a:rPr sz="1200" spc="-75" dirty="0">
                <a:latin typeface="Lucida Sans" panose="020B0602030504020204" pitchFamily="34" charset="77"/>
                <a:cs typeface="Arial Black"/>
              </a:rPr>
              <a:t>on </a:t>
            </a:r>
            <a:r>
              <a:rPr sz="1200" spc="-120" dirty="0">
                <a:latin typeface="Lucida Sans" panose="020B0602030504020204" pitchFamily="34" charset="77"/>
                <a:cs typeface="Arial Black"/>
              </a:rPr>
              <a:t>records. </a:t>
            </a:r>
            <a:r>
              <a:rPr sz="1200" spc="-195" dirty="0">
                <a:latin typeface="Lucida Sans" panose="020B0602030504020204" pitchFamily="34" charset="77"/>
                <a:cs typeface="Arial Black"/>
              </a:rPr>
              <a:t>To </a:t>
            </a:r>
            <a:r>
              <a:rPr sz="1200" spc="-155" dirty="0">
                <a:latin typeface="Lucida Sans" panose="020B0602030504020204" pitchFamily="34" charset="77"/>
                <a:cs typeface="Arial Black"/>
              </a:rPr>
              <a:t>see </a:t>
            </a:r>
            <a:r>
              <a:rPr sz="1200" spc="-125" dirty="0">
                <a:latin typeface="Lucida Sans" panose="020B0602030504020204" pitchFamily="34" charset="77"/>
                <a:cs typeface="Arial Black"/>
              </a:rPr>
              <a:t>how </a:t>
            </a:r>
            <a:r>
              <a:rPr sz="1200" spc="-114" dirty="0">
                <a:latin typeface="Lucida Sans" panose="020B0602030504020204" pitchFamily="34" charset="77"/>
                <a:cs typeface="Arial Black"/>
              </a:rPr>
              <a:t>many </a:t>
            </a:r>
            <a:r>
              <a:rPr sz="1200" spc="-125" dirty="0">
                <a:latin typeface="Lucida Sans" panose="020B0602030504020204" pitchFamily="34" charset="77"/>
                <a:cs typeface="Arial Black"/>
              </a:rPr>
              <a:t>items  </a:t>
            </a:r>
            <a:r>
              <a:rPr sz="1200" spc="-90" dirty="0">
                <a:latin typeface="Lucida Sans" panose="020B0602030504020204" pitchFamily="34" charset="77"/>
                <a:cs typeface="Arial Black"/>
              </a:rPr>
              <a:t>you’re </a:t>
            </a:r>
            <a:r>
              <a:rPr sz="1200" spc="-105" dirty="0">
                <a:latin typeface="Lucida Sans" panose="020B0602030504020204" pitchFamily="34" charset="77"/>
                <a:cs typeface="Arial Black"/>
              </a:rPr>
              <a:t>following, </a:t>
            </a:r>
            <a:r>
              <a:rPr sz="1200" spc="-135" dirty="0">
                <a:latin typeface="Lucida Sans" panose="020B0602030504020204" pitchFamily="34" charset="77"/>
                <a:cs typeface="Arial Black"/>
              </a:rPr>
              <a:t>view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Following  </a:t>
            </a:r>
            <a:r>
              <a:rPr sz="1200" spc="-114" dirty="0">
                <a:latin typeface="Lucida Sans" panose="020B0602030504020204" pitchFamily="34" charset="77"/>
                <a:cs typeface="Arial Black"/>
              </a:rPr>
              <a:t>list </a:t>
            </a:r>
            <a:r>
              <a:rPr sz="1200" spc="-75" dirty="0">
                <a:latin typeface="Lucida Sans" panose="020B0602030504020204" pitchFamily="34" charset="77"/>
                <a:cs typeface="Arial Black"/>
              </a:rPr>
              <a:t>on </a:t>
            </a:r>
            <a:r>
              <a:rPr sz="1200" spc="-80" dirty="0">
                <a:latin typeface="Lucida Sans" panose="020B0602030504020204" pitchFamily="34" charset="77"/>
                <a:cs typeface="Arial Black"/>
              </a:rPr>
              <a:t>your</a:t>
            </a:r>
            <a:r>
              <a:rPr sz="1200" spc="-120" dirty="0">
                <a:latin typeface="Lucida Sans" panose="020B0602030504020204" pitchFamily="34" charset="77"/>
                <a:cs typeface="Arial Black"/>
              </a:rPr>
              <a:t> </a:t>
            </a:r>
            <a:r>
              <a:rPr sz="1200" spc="-90" dirty="0">
                <a:latin typeface="Lucida Sans" panose="020B0602030504020204" pitchFamily="34" charset="77"/>
                <a:cs typeface="Arial Black"/>
              </a:rPr>
              <a:t>profile.</a:t>
            </a:r>
            <a:endParaRPr sz="1200">
              <a:latin typeface="Lucida Sans" panose="020B0602030504020204" pitchFamily="34" charset="77"/>
              <a:cs typeface="Arial Black"/>
            </a:endParaRPr>
          </a:p>
        </p:txBody>
      </p:sp>
      <p:sp>
        <p:nvSpPr>
          <p:cNvPr id="6" name="object 6"/>
          <p:cNvSpPr/>
          <p:nvPr/>
        </p:nvSpPr>
        <p:spPr>
          <a:xfrm>
            <a:off x="518159" y="1778000"/>
            <a:ext cx="518159" cy="528320"/>
          </a:xfrm>
          <a:custGeom>
            <a:avLst/>
            <a:gdLst/>
            <a:ahLst/>
            <a:cxnLst/>
            <a:rect l="l" t="t" r="r" b="b"/>
            <a:pathLst>
              <a:path w="518159" h="528319">
                <a:moveTo>
                  <a:pt x="285496" y="762"/>
                </a:moveTo>
                <a:lnTo>
                  <a:pt x="231876" y="762"/>
                </a:lnTo>
                <a:lnTo>
                  <a:pt x="206629" y="5587"/>
                </a:lnTo>
                <a:lnTo>
                  <a:pt x="157734" y="20827"/>
                </a:lnTo>
                <a:lnTo>
                  <a:pt x="114363" y="45720"/>
                </a:lnTo>
                <a:lnTo>
                  <a:pt x="75717" y="77850"/>
                </a:lnTo>
                <a:lnTo>
                  <a:pt x="43383" y="116459"/>
                </a:lnTo>
                <a:lnTo>
                  <a:pt x="20510" y="162178"/>
                </a:lnTo>
                <a:lnTo>
                  <a:pt x="7886" y="198374"/>
                </a:lnTo>
                <a:lnTo>
                  <a:pt x="1574" y="237616"/>
                </a:lnTo>
                <a:lnTo>
                  <a:pt x="0" y="250571"/>
                </a:lnTo>
                <a:lnTo>
                  <a:pt x="0" y="278638"/>
                </a:lnTo>
                <a:lnTo>
                  <a:pt x="1574" y="291464"/>
                </a:lnTo>
                <a:lnTo>
                  <a:pt x="2362" y="304291"/>
                </a:lnTo>
                <a:lnTo>
                  <a:pt x="11836" y="342900"/>
                </a:lnTo>
                <a:lnTo>
                  <a:pt x="30759" y="390271"/>
                </a:lnTo>
                <a:lnTo>
                  <a:pt x="58356" y="432815"/>
                </a:lnTo>
                <a:lnTo>
                  <a:pt x="94640" y="468122"/>
                </a:lnTo>
                <a:lnTo>
                  <a:pt x="135648" y="496188"/>
                </a:lnTo>
                <a:lnTo>
                  <a:pt x="182181" y="517016"/>
                </a:lnTo>
                <a:lnTo>
                  <a:pt x="231876" y="526669"/>
                </a:lnTo>
                <a:lnTo>
                  <a:pt x="258686" y="528320"/>
                </a:lnTo>
                <a:lnTo>
                  <a:pt x="285496" y="526669"/>
                </a:lnTo>
                <a:lnTo>
                  <a:pt x="311531" y="523494"/>
                </a:lnTo>
                <a:lnTo>
                  <a:pt x="335978" y="517016"/>
                </a:lnTo>
                <a:lnTo>
                  <a:pt x="359638" y="506602"/>
                </a:lnTo>
                <a:lnTo>
                  <a:pt x="377211" y="498601"/>
                </a:lnTo>
                <a:lnTo>
                  <a:pt x="258686" y="498601"/>
                </a:lnTo>
                <a:lnTo>
                  <a:pt x="235026" y="496950"/>
                </a:lnTo>
                <a:lnTo>
                  <a:pt x="190855" y="487425"/>
                </a:lnTo>
                <a:lnTo>
                  <a:pt x="149847" y="470535"/>
                </a:lnTo>
                <a:lnTo>
                  <a:pt x="112776" y="444753"/>
                </a:lnTo>
                <a:lnTo>
                  <a:pt x="82016" y="413512"/>
                </a:lnTo>
                <a:lnTo>
                  <a:pt x="57569" y="375792"/>
                </a:lnTo>
                <a:lnTo>
                  <a:pt x="39433" y="333248"/>
                </a:lnTo>
                <a:lnTo>
                  <a:pt x="30759" y="288289"/>
                </a:lnTo>
                <a:lnTo>
                  <a:pt x="29971" y="264160"/>
                </a:lnTo>
                <a:lnTo>
                  <a:pt x="30759" y="240919"/>
                </a:lnTo>
                <a:lnTo>
                  <a:pt x="39433" y="195072"/>
                </a:lnTo>
                <a:lnTo>
                  <a:pt x="57569" y="153415"/>
                </a:lnTo>
                <a:lnTo>
                  <a:pt x="82016" y="115570"/>
                </a:lnTo>
                <a:lnTo>
                  <a:pt x="112776" y="84327"/>
                </a:lnTo>
                <a:lnTo>
                  <a:pt x="149847" y="58674"/>
                </a:lnTo>
                <a:lnTo>
                  <a:pt x="190855" y="40894"/>
                </a:lnTo>
                <a:lnTo>
                  <a:pt x="235026" y="31369"/>
                </a:lnTo>
                <a:lnTo>
                  <a:pt x="258686" y="30479"/>
                </a:lnTo>
                <a:lnTo>
                  <a:pt x="379170" y="30479"/>
                </a:lnTo>
                <a:lnTo>
                  <a:pt x="359638" y="20827"/>
                </a:lnTo>
                <a:lnTo>
                  <a:pt x="335978" y="12064"/>
                </a:lnTo>
                <a:lnTo>
                  <a:pt x="323354" y="8889"/>
                </a:lnTo>
                <a:lnTo>
                  <a:pt x="311531" y="5587"/>
                </a:lnTo>
                <a:lnTo>
                  <a:pt x="298119" y="3175"/>
                </a:lnTo>
                <a:lnTo>
                  <a:pt x="285496" y="762"/>
                </a:lnTo>
                <a:close/>
              </a:path>
              <a:path w="518159" h="528319">
                <a:moveTo>
                  <a:pt x="379170" y="30479"/>
                </a:moveTo>
                <a:lnTo>
                  <a:pt x="258686" y="30479"/>
                </a:lnTo>
                <a:lnTo>
                  <a:pt x="282346" y="31369"/>
                </a:lnTo>
                <a:lnTo>
                  <a:pt x="305219" y="35305"/>
                </a:lnTo>
                <a:lnTo>
                  <a:pt x="348589" y="49022"/>
                </a:lnTo>
                <a:lnTo>
                  <a:pt x="387235" y="69850"/>
                </a:lnTo>
                <a:lnTo>
                  <a:pt x="420370" y="99567"/>
                </a:lnTo>
                <a:lnTo>
                  <a:pt x="449541" y="134112"/>
                </a:lnTo>
                <a:lnTo>
                  <a:pt x="470839" y="173482"/>
                </a:lnTo>
                <a:lnTo>
                  <a:pt x="484251" y="216788"/>
                </a:lnTo>
                <a:lnTo>
                  <a:pt x="488188" y="264160"/>
                </a:lnTo>
                <a:lnTo>
                  <a:pt x="487400" y="288289"/>
                </a:lnTo>
                <a:lnTo>
                  <a:pt x="477939" y="333248"/>
                </a:lnTo>
                <a:lnTo>
                  <a:pt x="461378" y="375792"/>
                </a:lnTo>
                <a:lnTo>
                  <a:pt x="435343" y="413512"/>
                </a:lnTo>
                <a:lnTo>
                  <a:pt x="404596" y="444753"/>
                </a:lnTo>
                <a:lnTo>
                  <a:pt x="369100" y="470535"/>
                </a:lnTo>
                <a:lnTo>
                  <a:pt x="327304" y="487425"/>
                </a:lnTo>
                <a:lnTo>
                  <a:pt x="282346" y="496950"/>
                </a:lnTo>
                <a:lnTo>
                  <a:pt x="258686" y="498601"/>
                </a:lnTo>
                <a:lnTo>
                  <a:pt x="377211" y="498601"/>
                </a:lnTo>
                <a:lnTo>
                  <a:pt x="424306" y="468122"/>
                </a:lnTo>
                <a:lnTo>
                  <a:pt x="459003" y="432815"/>
                </a:lnTo>
                <a:lnTo>
                  <a:pt x="486613" y="390271"/>
                </a:lnTo>
                <a:lnTo>
                  <a:pt x="506323" y="342900"/>
                </a:lnTo>
                <a:lnTo>
                  <a:pt x="517372" y="291464"/>
                </a:lnTo>
                <a:lnTo>
                  <a:pt x="518159" y="278638"/>
                </a:lnTo>
                <a:lnTo>
                  <a:pt x="518159" y="250571"/>
                </a:lnTo>
                <a:lnTo>
                  <a:pt x="517372" y="237616"/>
                </a:lnTo>
                <a:lnTo>
                  <a:pt x="515010" y="224789"/>
                </a:lnTo>
                <a:lnTo>
                  <a:pt x="512635" y="211200"/>
                </a:lnTo>
                <a:lnTo>
                  <a:pt x="498436" y="162178"/>
                </a:lnTo>
                <a:lnTo>
                  <a:pt x="473989" y="116459"/>
                </a:lnTo>
                <a:lnTo>
                  <a:pt x="441655" y="77850"/>
                </a:lnTo>
                <a:lnTo>
                  <a:pt x="403796" y="45720"/>
                </a:lnTo>
                <a:lnTo>
                  <a:pt x="382511" y="32130"/>
                </a:lnTo>
                <a:lnTo>
                  <a:pt x="379170" y="30479"/>
                </a:lnTo>
                <a:close/>
              </a:path>
              <a:path w="518159" h="528319">
                <a:moveTo>
                  <a:pt x="258686" y="0"/>
                </a:moveTo>
                <a:lnTo>
                  <a:pt x="246062" y="762"/>
                </a:lnTo>
                <a:lnTo>
                  <a:pt x="272097" y="762"/>
                </a:lnTo>
                <a:lnTo>
                  <a:pt x="258686" y="0"/>
                </a:lnTo>
                <a:close/>
              </a:path>
            </a:pathLst>
          </a:custGeom>
          <a:solidFill>
            <a:srgbClr val="3DF9C5"/>
          </a:solidFill>
        </p:spPr>
        <p:txBody>
          <a:bodyPr wrap="square" lIns="0" tIns="0" rIns="0" bIns="0" rtlCol="0"/>
          <a:lstStyle/>
          <a:p>
            <a:endParaRPr/>
          </a:p>
        </p:txBody>
      </p:sp>
      <p:sp>
        <p:nvSpPr>
          <p:cNvPr id="7" name="object 7"/>
          <p:cNvSpPr/>
          <p:nvPr/>
        </p:nvSpPr>
        <p:spPr>
          <a:xfrm>
            <a:off x="670559" y="1899920"/>
            <a:ext cx="213359" cy="264159"/>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18159" y="3129279"/>
            <a:ext cx="518159" cy="528320"/>
          </a:xfrm>
          <a:custGeom>
            <a:avLst/>
            <a:gdLst/>
            <a:ahLst/>
            <a:cxnLst/>
            <a:rect l="l" t="t" r="r" b="b"/>
            <a:pathLst>
              <a:path w="518159" h="528320">
                <a:moveTo>
                  <a:pt x="259867" y="0"/>
                </a:moveTo>
                <a:lnTo>
                  <a:pt x="245656" y="1650"/>
                </a:lnTo>
                <a:lnTo>
                  <a:pt x="219583" y="3175"/>
                </a:lnTo>
                <a:lnTo>
                  <a:pt x="206946" y="5587"/>
                </a:lnTo>
                <a:lnTo>
                  <a:pt x="195097" y="8890"/>
                </a:lnTo>
                <a:lnTo>
                  <a:pt x="182460" y="12065"/>
                </a:lnTo>
                <a:lnTo>
                  <a:pt x="158762" y="21717"/>
                </a:lnTo>
                <a:lnTo>
                  <a:pt x="114528" y="45720"/>
                </a:lnTo>
                <a:lnTo>
                  <a:pt x="75831" y="77850"/>
                </a:lnTo>
                <a:lnTo>
                  <a:pt x="44234" y="116459"/>
                </a:lnTo>
                <a:lnTo>
                  <a:pt x="19748" y="162179"/>
                </a:lnTo>
                <a:lnTo>
                  <a:pt x="7899" y="199136"/>
                </a:lnTo>
                <a:lnTo>
                  <a:pt x="3162" y="224790"/>
                </a:lnTo>
                <a:lnTo>
                  <a:pt x="787" y="237617"/>
                </a:lnTo>
                <a:lnTo>
                  <a:pt x="0" y="250571"/>
                </a:lnTo>
                <a:lnTo>
                  <a:pt x="0" y="278638"/>
                </a:lnTo>
                <a:lnTo>
                  <a:pt x="787" y="291465"/>
                </a:lnTo>
                <a:lnTo>
                  <a:pt x="3162" y="304292"/>
                </a:lnTo>
                <a:lnTo>
                  <a:pt x="4737" y="317119"/>
                </a:lnTo>
                <a:lnTo>
                  <a:pt x="19748" y="366903"/>
                </a:lnTo>
                <a:lnTo>
                  <a:pt x="44234" y="411861"/>
                </a:lnTo>
                <a:lnTo>
                  <a:pt x="75831" y="451231"/>
                </a:lnTo>
                <a:lnTo>
                  <a:pt x="114528" y="483362"/>
                </a:lnTo>
                <a:lnTo>
                  <a:pt x="158762" y="508254"/>
                </a:lnTo>
                <a:lnTo>
                  <a:pt x="206946" y="523494"/>
                </a:lnTo>
                <a:lnTo>
                  <a:pt x="219583" y="525145"/>
                </a:lnTo>
                <a:lnTo>
                  <a:pt x="233019" y="527558"/>
                </a:lnTo>
                <a:lnTo>
                  <a:pt x="245656" y="528320"/>
                </a:lnTo>
                <a:lnTo>
                  <a:pt x="272503" y="528320"/>
                </a:lnTo>
                <a:lnTo>
                  <a:pt x="285940" y="527558"/>
                </a:lnTo>
                <a:lnTo>
                  <a:pt x="298577" y="525145"/>
                </a:lnTo>
                <a:lnTo>
                  <a:pt x="312000" y="523494"/>
                </a:lnTo>
                <a:lnTo>
                  <a:pt x="324637" y="520319"/>
                </a:lnTo>
                <a:lnTo>
                  <a:pt x="335699" y="517017"/>
                </a:lnTo>
                <a:lnTo>
                  <a:pt x="360184" y="508254"/>
                </a:lnTo>
                <a:lnTo>
                  <a:pt x="377873" y="498602"/>
                </a:lnTo>
                <a:lnTo>
                  <a:pt x="259867" y="498602"/>
                </a:lnTo>
                <a:lnTo>
                  <a:pt x="236169" y="497840"/>
                </a:lnTo>
                <a:lnTo>
                  <a:pt x="190360" y="487426"/>
                </a:lnTo>
                <a:lnTo>
                  <a:pt x="149288" y="470535"/>
                </a:lnTo>
                <a:lnTo>
                  <a:pt x="112953" y="444754"/>
                </a:lnTo>
                <a:lnTo>
                  <a:pt x="82143" y="413512"/>
                </a:lnTo>
                <a:lnTo>
                  <a:pt x="56870" y="375793"/>
                </a:lnTo>
                <a:lnTo>
                  <a:pt x="40284" y="333248"/>
                </a:lnTo>
                <a:lnTo>
                  <a:pt x="30810" y="288290"/>
                </a:lnTo>
                <a:lnTo>
                  <a:pt x="29222" y="264160"/>
                </a:lnTo>
                <a:lnTo>
                  <a:pt x="30810" y="240919"/>
                </a:lnTo>
                <a:lnTo>
                  <a:pt x="40284" y="195961"/>
                </a:lnTo>
                <a:lnTo>
                  <a:pt x="56870" y="153416"/>
                </a:lnTo>
                <a:lnTo>
                  <a:pt x="82143" y="115570"/>
                </a:lnTo>
                <a:lnTo>
                  <a:pt x="112953" y="84328"/>
                </a:lnTo>
                <a:lnTo>
                  <a:pt x="149288" y="59436"/>
                </a:lnTo>
                <a:lnTo>
                  <a:pt x="190360" y="40894"/>
                </a:lnTo>
                <a:lnTo>
                  <a:pt x="236169" y="31369"/>
                </a:lnTo>
                <a:lnTo>
                  <a:pt x="259867" y="30480"/>
                </a:lnTo>
                <a:lnTo>
                  <a:pt x="377521" y="30480"/>
                </a:lnTo>
                <a:lnTo>
                  <a:pt x="360184" y="21717"/>
                </a:lnTo>
                <a:lnTo>
                  <a:pt x="312000" y="5587"/>
                </a:lnTo>
                <a:lnTo>
                  <a:pt x="272503" y="1650"/>
                </a:lnTo>
                <a:lnTo>
                  <a:pt x="259867" y="0"/>
                </a:lnTo>
                <a:close/>
              </a:path>
              <a:path w="518159" h="528320">
                <a:moveTo>
                  <a:pt x="377521" y="30480"/>
                </a:moveTo>
                <a:lnTo>
                  <a:pt x="259867" y="30480"/>
                </a:lnTo>
                <a:lnTo>
                  <a:pt x="282778" y="31369"/>
                </a:lnTo>
                <a:lnTo>
                  <a:pt x="327799" y="40894"/>
                </a:lnTo>
                <a:lnTo>
                  <a:pt x="368871" y="59436"/>
                </a:lnTo>
                <a:lnTo>
                  <a:pt x="405993" y="84328"/>
                </a:lnTo>
                <a:lnTo>
                  <a:pt x="436803" y="115570"/>
                </a:lnTo>
                <a:lnTo>
                  <a:pt x="461289" y="153416"/>
                </a:lnTo>
                <a:lnTo>
                  <a:pt x="479450" y="195961"/>
                </a:lnTo>
                <a:lnTo>
                  <a:pt x="487349" y="240919"/>
                </a:lnTo>
                <a:lnTo>
                  <a:pt x="488937" y="264160"/>
                </a:lnTo>
                <a:lnTo>
                  <a:pt x="487349" y="288290"/>
                </a:lnTo>
                <a:lnTo>
                  <a:pt x="479450" y="333248"/>
                </a:lnTo>
                <a:lnTo>
                  <a:pt x="461289" y="375793"/>
                </a:lnTo>
                <a:lnTo>
                  <a:pt x="436803" y="413512"/>
                </a:lnTo>
                <a:lnTo>
                  <a:pt x="405993" y="444754"/>
                </a:lnTo>
                <a:lnTo>
                  <a:pt x="368871" y="470535"/>
                </a:lnTo>
                <a:lnTo>
                  <a:pt x="327799" y="487426"/>
                </a:lnTo>
                <a:lnTo>
                  <a:pt x="282778" y="497840"/>
                </a:lnTo>
                <a:lnTo>
                  <a:pt x="259867" y="498602"/>
                </a:lnTo>
                <a:lnTo>
                  <a:pt x="377873" y="498602"/>
                </a:lnTo>
                <a:lnTo>
                  <a:pt x="424167" y="468122"/>
                </a:lnTo>
                <a:lnTo>
                  <a:pt x="459714" y="432816"/>
                </a:lnTo>
                <a:lnTo>
                  <a:pt x="487349" y="391033"/>
                </a:lnTo>
                <a:lnTo>
                  <a:pt x="507098" y="342900"/>
                </a:lnTo>
                <a:lnTo>
                  <a:pt x="516585" y="304292"/>
                </a:lnTo>
                <a:lnTo>
                  <a:pt x="518159" y="278638"/>
                </a:lnTo>
                <a:lnTo>
                  <a:pt x="518159" y="250571"/>
                </a:lnTo>
                <a:lnTo>
                  <a:pt x="514210" y="211962"/>
                </a:lnTo>
                <a:lnTo>
                  <a:pt x="498411" y="162179"/>
                </a:lnTo>
                <a:lnTo>
                  <a:pt x="474713" y="116459"/>
                </a:lnTo>
                <a:lnTo>
                  <a:pt x="443115" y="77850"/>
                </a:lnTo>
                <a:lnTo>
                  <a:pt x="403631" y="45720"/>
                </a:lnTo>
                <a:lnTo>
                  <a:pt x="382295" y="32893"/>
                </a:lnTo>
                <a:lnTo>
                  <a:pt x="377521" y="30480"/>
                </a:lnTo>
                <a:close/>
              </a:path>
            </a:pathLst>
          </a:custGeom>
          <a:solidFill>
            <a:srgbClr val="3DF9C5"/>
          </a:solidFill>
        </p:spPr>
        <p:txBody>
          <a:bodyPr wrap="square" lIns="0" tIns="0" rIns="0" bIns="0" rtlCol="0"/>
          <a:lstStyle/>
          <a:p>
            <a:endParaRPr/>
          </a:p>
        </p:txBody>
      </p:sp>
      <p:sp>
        <p:nvSpPr>
          <p:cNvPr id="9" name="object 9"/>
          <p:cNvSpPr/>
          <p:nvPr/>
        </p:nvSpPr>
        <p:spPr>
          <a:xfrm>
            <a:off x="650240" y="3291840"/>
            <a:ext cx="264160" cy="182880"/>
          </a:xfrm>
          <a:custGeom>
            <a:avLst/>
            <a:gdLst/>
            <a:ahLst/>
            <a:cxnLst/>
            <a:rect l="l" t="t" r="r" b="b"/>
            <a:pathLst>
              <a:path w="264159" h="182879">
                <a:moveTo>
                  <a:pt x="139801" y="0"/>
                </a:moveTo>
                <a:lnTo>
                  <a:pt x="131305" y="0"/>
                </a:lnTo>
                <a:lnTo>
                  <a:pt x="116636" y="762"/>
                </a:lnTo>
                <a:lnTo>
                  <a:pt x="79552" y="16637"/>
                </a:lnTo>
                <a:lnTo>
                  <a:pt x="52527" y="49022"/>
                </a:lnTo>
                <a:lnTo>
                  <a:pt x="46342" y="61722"/>
                </a:lnTo>
                <a:lnTo>
                  <a:pt x="37071" y="64897"/>
                </a:lnTo>
                <a:lnTo>
                  <a:pt x="6946" y="91059"/>
                </a:lnTo>
                <a:lnTo>
                  <a:pt x="0" y="111633"/>
                </a:lnTo>
                <a:lnTo>
                  <a:pt x="0" y="121920"/>
                </a:lnTo>
                <a:lnTo>
                  <a:pt x="15443" y="163830"/>
                </a:lnTo>
                <a:lnTo>
                  <a:pt x="54838" y="182880"/>
                </a:lnTo>
                <a:lnTo>
                  <a:pt x="124358" y="182880"/>
                </a:lnTo>
                <a:lnTo>
                  <a:pt x="124358" y="121920"/>
                </a:lnTo>
                <a:lnTo>
                  <a:pt x="78790" y="121920"/>
                </a:lnTo>
                <a:lnTo>
                  <a:pt x="70294" y="114046"/>
                </a:lnTo>
                <a:lnTo>
                  <a:pt x="125133" y="57023"/>
                </a:lnTo>
                <a:lnTo>
                  <a:pt x="127444" y="56261"/>
                </a:lnTo>
                <a:lnTo>
                  <a:pt x="128993" y="55372"/>
                </a:lnTo>
                <a:lnTo>
                  <a:pt x="213726" y="55372"/>
                </a:lnTo>
                <a:lnTo>
                  <a:pt x="213182" y="53848"/>
                </a:lnTo>
                <a:lnTo>
                  <a:pt x="210096" y="46736"/>
                </a:lnTo>
                <a:lnTo>
                  <a:pt x="206235" y="40386"/>
                </a:lnTo>
                <a:lnTo>
                  <a:pt x="196964" y="27686"/>
                </a:lnTo>
                <a:lnTo>
                  <a:pt x="190779" y="22225"/>
                </a:lnTo>
                <a:lnTo>
                  <a:pt x="184607" y="16637"/>
                </a:lnTo>
                <a:lnTo>
                  <a:pt x="178422" y="12700"/>
                </a:lnTo>
                <a:lnTo>
                  <a:pt x="170700" y="8762"/>
                </a:lnTo>
                <a:lnTo>
                  <a:pt x="163753" y="5587"/>
                </a:lnTo>
                <a:lnTo>
                  <a:pt x="148297" y="762"/>
                </a:lnTo>
                <a:lnTo>
                  <a:pt x="139801" y="0"/>
                </a:lnTo>
                <a:close/>
              </a:path>
              <a:path w="264159" h="182879">
                <a:moveTo>
                  <a:pt x="135166" y="75184"/>
                </a:moveTo>
                <a:lnTo>
                  <a:pt x="135166" y="182880"/>
                </a:lnTo>
                <a:lnTo>
                  <a:pt x="217817" y="182880"/>
                </a:lnTo>
                <a:lnTo>
                  <a:pt x="255663" y="158369"/>
                </a:lnTo>
                <a:lnTo>
                  <a:pt x="264159" y="130683"/>
                </a:lnTo>
                <a:lnTo>
                  <a:pt x="263447" y="121920"/>
                </a:lnTo>
                <a:lnTo>
                  <a:pt x="181508" y="121920"/>
                </a:lnTo>
                <a:lnTo>
                  <a:pt x="135166" y="75184"/>
                </a:lnTo>
                <a:close/>
              </a:path>
              <a:path w="264159" h="182879">
                <a:moveTo>
                  <a:pt x="124358" y="75184"/>
                </a:moveTo>
                <a:lnTo>
                  <a:pt x="78790" y="121920"/>
                </a:lnTo>
                <a:lnTo>
                  <a:pt x="124358" y="121920"/>
                </a:lnTo>
                <a:lnTo>
                  <a:pt x="124358" y="75184"/>
                </a:lnTo>
                <a:close/>
              </a:path>
              <a:path w="264159" h="182879">
                <a:moveTo>
                  <a:pt x="213726" y="55372"/>
                </a:moveTo>
                <a:lnTo>
                  <a:pt x="128993" y="55372"/>
                </a:lnTo>
                <a:lnTo>
                  <a:pt x="131305" y="56261"/>
                </a:lnTo>
                <a:lnTo>
                  <a:pt x="133629" y="57023"/>
                </a:lnTo>
                <a:lnTo>
                  <a:pt x="188468" y="114046"/>
                </a:lnTo>
                <a:lnTo>
                  <a:pt x="181508" y="121920"/>
                </a:lnTo>
                <a:lnTo>
                  <a:pt x="263447" y="121920"/>
                </a:lnTo>
                <a:lnTo>
                  <a:pt x="237121" y="84709"/>
                </a:lnTo>
                <a:lnTo>
                  <a:pt x="220903" y="78359"/>
                </a:lnTo>
                <a:lnTo>
                  <a:pt x="218592" y="69723"/>
                </a:lnTo>
                <a:lnTo>
                  <a:pt x="216268" y="62484"/>
                </a:lnTo>
                <a:lnTo>
                  <a:pt x="213726" y="55372"/>
                </a:lnTo>
                <a:close/>
              </a:path>
            </a:pathLst>
          </a:custGeom>
          <a:solidFill>
            <a:srgbClr val="3DF9C5"/>
          </a:solidFill>
        </p:spPr>
        <p:txBody>
          <a:bodyPr wrap="square" lIns="0" tIns="0" rIns="0" bIns="0" rtlCol="0"/>
          <a:lstStyle/>
          <a:p>
            <a:endParaRPr/>
          </a:p>
        </p:txBody>
      </p:sp>
      <p:sp>
        <p:nvSpPr>
          <p:cNvPr id="10" name="object 10"/>
          <p:cNvSpPr/>
          <p:nvPr/>
        </p:nvSpPr>
        <p:spPr>
          <a:xfrm>
            <a:off x="518159" y="4378959"/>
            <a:ext cx="518159" cy="518159"/>
          </a:xfrm>
          <a:custGeom>
            <a:avLst/>
            <a:gdLst/>
            <a:ahLst/>
            <a:cxnLst/>
            <a:rect l="l" t="t" r="r" b="b"/>
            <a:pathLst>
              <a:path w="518159" h="518160">
                <a:moveTo>
                  <a:pt x="272465" y="0"/>
                </a:moveTo>
                <a:lnTo>
                  <a:pt x="245694" y="0"/>
                </a:lnTo>
                <a:lnTo>
                  <a:pt x="232308" y="762"/>
                </a:lnTo>
                <a:lnTo>
                  <a:pt x="219710" y="3175"/>
                </a:lnTo>
                <a:lnTo>
                  <a:pt x="207111" y="4698"/>
                </a:lnTo>
                <a:lnTo>
                  <a:pt x="158280" y="19684"/>
                </a:lnTo>
                <a:lnTo>
                  <a:pt x="114185" y="44068"/>
                </a:lnTo>
                <a:lnTo>
                  <a:pt x="76390" y="75564"/>
                </a:lnTo>
                <a:lnTo>
                  <a:pt x="44094" y="114172"/>
                </a:lnTo>
                <a:lnTo>
                  <a:pt x="21259" y="158241"/>
                </a:lnTo>
                <a:lnTo>
                  <a:pt x="8661" y="194563"/>
                </a:lnTo>
                <a:lnTo>
                  <a:pt x="5511" y="207137"/>
                </a:lnTo>
                <a:lnTo>
                  <a:pt x="3149" y="219709"/>
                </a:lnTo>
                <a:lnTo>
                  <a:pt x="2362" y="232282"/>
                </a:lnTo>
                <a:lnTo>
                  <a:pt x="787" y="244856"/>
                </a:lnTo>
                <a:lnTo>
                  <a:pt x="0" y="259079"/>
                </a:lnTo>
                <a:lnTo>
                  <a:pt x="787" y="271652"/>
                </a:lnTo>
                <a:lnTo>
                  <a:pt x="2362" y="285114"/>
                </a:lnTo>
                <a:lnTo>
                  <a:pt x="3149" y="297688"/>
                </a:lnTo>
                <a:lnTo>
                  <a:pt x="5511" y="310260"/>
                </a:lnTo>
                <a:lnTo>
                  <a:pt x="8661" y="322833"/>
                </a:lnTo>
                <a:lnTo>
                  <a:pt x="11810" y="336295"/>
                </a:lnTo>
                <a:lnTo>
                  <a:pt x="31496" y="381126"/>
                </a:lnTo>
                <a:lnTo>
                  <a:pt x="59055" y="422909"/>
                </a:lnTo>
                <a:lnTo>
                  <a:pt x="94500" y="458342"/>
                </a:lnTo>
                <a:lnTo>
                  <a:pt x="135445" y="485901"/>
                </a:lnTo>
                <a:lnTo>
                  <a:pt x="181902" y="506348"/>
                </a:lnTo>
                <a:lnTo>
                  <a:pt x="232308" y="515746"/>
                </a:lnTo>
                <a:lnTo>
                  <a:pt x="245694" y="516635"/>
                </a:lnTo>
                <a:lnTo>
                  <a:pt x="259080" y="518159"/>
                </a:lnTo>
                <a:lnTo>
                  <a:pt x="272465" y="516635"/>
                </a:lnTo>
                <a:lnTo>
                  <a:pt x="285851" y="515746"/>
                </a:lnTo>
                <a:lnTo>
                  <a:pt x="311048" y="512698"/>
                </a:lnTo>
                <a:lnTo>
                  <a:pt x="336257" y="506348"/>
                </a:lnTo>
                <a:lnTo>
                  <a:pt x="359879" y="496950"/>
                </a:lnTo>
                <a:lnTo>
                  <a:pt x="377990" y="488188"/>
                </a:lnTo>
                <a:lnTo>
                  <a:pt x="259080" y="488188"/>
                </a:lnTo>
                <a:lnTo>
                  <a:pt x="235458" y="485901"/>
                </a:lnTo>
                <a:lnTo>
                  <a:pt x="191350" y="478027"/>
                </a:lnTo>
                <a:lnTo>
                  <a:pt x="150406" y="459866"/>
                </a:lnTo>
                <a:lnTo>
                  <a:pt x="113398" y="435482"/>
                </a:lnTo>
                <a:lnTo>
                  <a:pt x="82689" y="404748"/>
                </a:lnTo>
                <a:lnTo>
                  <a:pt x="57480" y="367791"/>
                </a:lnTo>
                <a:lnTo>
                  <a:pt x="40157" y="326770"/>
                </a:lnTo>
                <a:lnTo>
                  <a:pt x="30708" y="281939"/>
                </a:lnTo>
                <a:lnTo>
                  <a:pt x="29921" y="259079"/>
                </a:lnTo>
                <a:lnTo>
                  <a:pt x="30708" y="235457"/>
                </a:lnTo>
                <a:lnTo>
                  <a:pt x="40157" y="189737"/>
                </a:lnTo>
                <a:lnTo>
                  <a:pt x="57480" y="149606"/>
                </a:lnTo>
                <a:lnTo>
                  <a:pt x="82689" y="112648"/>
                </a:lnTo>
                <a:lnTo>
                  <a:pt x="113398" y="81914"/>
                </a:lnTo>
                <a:lnTo>
                  <a:pt x="150406" y="56641"/>
                </a:lnTo>
                <a:lnTo>
                  <a:pt x="191350" y="40131"/>
                </a:lnTo>
                <a:lnTo>
                  <a:pt x="235458" y="30733"/>
                </a:lnTo>
                <a:lnTo>
                  <a:pt x="259080" y="29082"/>
                </a:lnTo>
                <a:lnTo>
                  <a:pt x="378049" y="29082"/>
                </a:lnTo>
                <a:lnTo>
                  <a:pt x="359879" y="19684"/>
                </a:lnTo>
                <a:lnTo>
                  <a:pt x="336257" y="11048"/>
                </a:lnTo>
                <a:lnTo>
                  <a:pt x="311048" y="4698"/>
                </a:lnTo>
                <a:lnTo>
                  <a:pt x="298450" y="3175"/>
                </a:lnTo>
                <a:lnTo>
                  <a:pt x="285851" y="762"/>
                </a:lnTo>
                <a:lnTo>
                  <a:pt x="272465" y="0"/>
                </a:lnTo>
                <a:close/>
              </a:path>
              <a:path w="518159" h="518160">
                <a:moveTo>
                  <a:pt x="378049" y="29082"/>
                </a:moveTo>
                <a:lnTo>
                  <a:pt x="259080" y="29082"/>
                </a:lnTo>
                <a:lnTo>
                  <a:pt x="282702" y="30733"/>
                </a:lnTo>
                <a:lnTo>
                  <a:pt x="305536" y="33908"/>
                </a:lnTo>
                <a:lnTo>
                  <a:pt x="348068" y="47243"/>
                </a:lnTo>
                <a:lnTo>
                  <a:pt x="386651" y="68452"/>
                </a:lnTo>
                <a:lnTo>
                  <a:pt x="420509" y="96900"/>
                </a:lnTo>
                <a:lnTo>
                  <a:pt x="449643" y="130682"/>
                </a:lnTo>
                <a:lnTo>
                  <a:pt x="470916" y="170052"/>
                </a:lnTo>
                <a:lnTo>
                  <a:pt x="483514" y="212597"/>
                </a:lnTo>
                <a:lnTo>
                  <a:pt x="488238" y="259079"/>
                </a:lnTo>
                <a:lnTo>
                  <a:pt x="487451" y="281939"/>
                </a:lnTo>
                <a:lnTo>
                  <a:pt x="478002" y="326770"/>
                </a:lnTo>
                <a:lnTo>
                  <a:pt x="460679" y="367791"/>
                </a:lnTo>
                <a:lnTo>
                  <a:pt x="435470" y="404748"/>
                </a:lnTo>
                <a:lnTo>
                  <a:pt x="404761" y="435482"/>
                </a:lnTo>
                <a:lnTo>
                  <a:pt x="367753" y="459866"/>
                </a:lnTo>
                <a:lnTo>
                  <a:pt x="326809" y="478027"/>
                </a:lnTo>
                <a:lnTo>
                  <a:pt x="282702" y="485901"/>
                </a:lnTo>
                <a:lnTo>
                  <a:pt x="259080" y="488188"/>
                </a:lnTo>
                <a:lnTo>
                  <a:pt x="377990" y="488188"/>
                </a:lnTo>
                <a:lnTo>
                  <a:pt x="423659" y="458342"/>
                </a:lnTo>
                <a:lnTo>
                  <a:pt x="459105" y="422909"/>
                </a:lnTo>
                <a:lnTo>
                  <a:pt x="486664" y="381126"/>
                </a:lnTo>
                <a:lnTo>
                  <a:pt x="506349" y="336295"/>
                </a:lnTo>
                <a:lnTo>
                  <a:pt x="509498" y="322833"/>
                </a:lnTo>
                <a:lnTo>
                  <a:pt x="512648" y="310260"/>
                </a:lnTo>
                <a:lnTo>
                  <a:pt x="517372" y="285114"/>
                </a:lnTo>
                <a:lnTo>
                  <a:pt x="517372" y="271652"/>
                </a:lnTo>
                <a:lnTo>
                  <a:pt x="518159" y="259079"/>
                </a:lnTo>
                <a:lnTo>
                  <a:pt x="517372" y="244856"/>
                </a:lnTo>
                <a:lnTo>
                  <a:pt x="517372" y="232282"/>
                </a:lnTo>
                <a:lnTo>
                  <a:pt x="512648" y="207137"/>
                </a:lnTo>
                <a:lnTo>
                  <a:pt x="509498" y="194563"/>
                </a:lnTo>
                <a:lnTo>
                  <a:pt x="506349" y="181863"/>
                </a:lnTo>
                <a:lnTo>
                  <a:pt x="497687" y="158241"/>
                </a:lnTo>
                <a:lnTo>
                  <a:pt x="474065" y="114172"/>
                </a:lnTo>
                <a:lnTo>
                  <a:pt x="441769" y="75564"/>
                </a:lnTo>
                <a:lnTo>
                  <a:pt x="403974" y="44068"/>
                </a:lnTo>
                <a:lnTo>
                  <a:pt x="382714" y="31495"/>
                </a:lnTo>
                <a:lnTo>
                  <a:pt x="378049" y="29082"/>
                </a:lnTo>
                <a:close/>
              </a:path>
            </a:pathLst>
          </a:custGeom>
          <a:solidFill>
            <a:srgbClr val="3DF9C5"/>
          </a:solidFill>
        </p:spPr>
        <p:txBody>
          <a:bodyPr wrap="square" lIns="0" tIns="0" rIns="0" bIns="0" rtlCol="0"/>
          <a:lstStyle/>
          <a:p>
            <a:endParaRPr/>
          </a:p>
        </p:txBody>
      </p:sp>
      <p:sp>
        <p:nvSpPr>
          <p:cNvPr id="11" name="object 11"/>
          <p:cNvSpPr/>
          <p:nvPr/>
        </p:nvSpPr>
        <p:spPr>
          <a:xfrm>
            <a:off x="690880" y="4541520"/>
            <a:ext cx="223520" cy="223519"/>
          </a:xfrm>
          <a:prstGeom prst="rect">
            <a:avLst/>
          </a:prstGeom>
          <a:blipFill>
            <a:blip r:embed="rId5" cstate="print"/>
            <a:stretch>
              <a:fillRect/>
            </a:stretch>
          </a:blipFill>
        </p:spPr>
        <p:txBody>
          <a:bodyPr wrap="square" lIns="0" tIns="0" rIns="0" bIns="0" rtlCol="0"/>
          <a:lstStyle/>
          <a:p>
            <a:endParaRPr/>
          </a:p>
        </p:txBody>
      </p:sp>
      <p:sp>
        <p:nvSpPr>
          <p:cNvPr id="12" name="object 12"/>
          <p:cNvSpPr/>
          <p:nvPr/>
        </p:nvSpPr>
        <p:spPr>
          <a:xfrm>
            <a:off x="6096000" y="1645920"/>
            <a:ext cx="2428240" cy="2651760"/>
          </a:xfrm>
          <a:prstGeom prst="rect">
            <a:avLst/>
          </a:prstGeom>
          <a:blipFill>
            <a:blip r:embed="rId6" cstate="print"/>
            <a:stretch>
              <a:fillRect/>
            </a:stretch>
          </a:blipFill>
        </p:spPr>
        <p:txBody>
          <a:bodyPr wrap="square" lIns="0" tIns="0" rIns="0" bIns="0" rtlCol="0"/>
          <a:lstStyle/>
          <a:p>
            <a:endParaRPr/>
          </a:p>
        </p:txBody>
      </p:sp>
      <p:sp>
        <p:nvSpPr>
          <p:cNvPr id="13" name="object 13"/>
          <p:cNvSpPr/>
          <p:nvPr/>
        </p:nvSpPr>
        <p:spPr>
          <a:xfrm>
            <a:off x="4389120" y="4541520"/>
            <a:ext cx="6004560" cy="1493519"/>
          </a:xfrm>
          <a:prstGeom prst="rect">
            <a:avLst/>
          </a:prstGeom>
          <a:blipFill>
            <a:blip r:embed="rId7" cstate="print"/>
            <a:stretch>
              <a:fillRect/>
            </a:stretch>
          </a:blipFill>
        </p:spPr>
        <p:txBody>
          <a:bodyPr wrap="square" lIns="0" tIns="0" rIns="0" bIns="0" rtlCol="0"/>
          <a:lstStyle/>
          <a:p>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1812798"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371600" cy="197490"/>
          </a:xfrm>
          <a:prstGeom prst="rect">
            <a:avLst/>
          </a:prstGeom>
        </p:spPr>
        <p:txBody>
          <a:bodyPr vert="horz" wrap="square" lIns="0" tIns="12700" rIns="0" bIns="0" rtlCol="0">
            <a:spAutoFit/>
          </a:bodyPr>
          <a:lstStyle/>
          <a:p>
            <a:pPr marL="12700">
              <a:lnSpc>
                <a:spcPct val="100000"/>
              </a:lnSpc>
              <a:spcBef>
                <a:spcPts val="100"/>
              </a:spcBef>
            </a:pPr>
            <a:r>
              <a:rPr sz="1200" spc="-150" dirty="0">
                <a:latin typeface="Lucida Sans" panose="020B0602030504020204" pitchFamily="34" charset="77"/>
                <a:cs typeface="Arial Black"/>
              </a:rPr>
              <a:t>Your </a:t>
            </a:r>
            <a:r>
              <a:rPr sz="1200" spc="-135" dirty="0">
                <a:latin typeface="Lucida Sans" panose="020B0602030504020204" pitchFamily="34" charset="77"/>
                <a:cs typeface="Arial Black"/>
              </a:rPr>
              <a:t>Chatter</a:t>
            </a:r>
            <a:r>
              <a:rPr sz="1200" spc="-240" dirty="0">
                <a:latin typeface="Lucida Sans" panose="020B0602030504020204" pitchFamily="34" charset="77"/>
                <a:cs typeface="Arial Black"/>
              </a:rPr>
              <a:t> </a:t>
            </a:r>
            <a:r>
              <a:rPr sz="1200" spc="-85" dirty="0">
                <a:latin typeface="Lucida Sans" panose="020B0602030504020204" pitchFamily="34" charset="77"/>
                <a:cs typeface="Arial Black"/>
              </a:rPr>
              <a:t>profile</a:t>
            </a:r>
            <a:endParaRPr sz="1200">
              <a:latin typeface="Lucida Sans" panose="020B0602030504020204" pitchFamily="34" charset="77"/>
              <a:cs typeface="Arial Black"/>
            </a:endParaRPr>
          </a:p>
        </p:txBody>
      </p:sp>
      <p:sp>
        <p:nvSpPr>
          <p:cNvPr id="4" name="object 4"/>
          <p:cNvSpPr/>
          <p:nvPr/>
        </p:nvSpPr>
        <p:spPr>
          <a:xfrm>
            <a:off x="680719" y="3921759"/>
            <a:ext cx="528320" cy="518159"/>
          </a:xfrm>
          <a:custGeom>
            <a:avLst/>
            <a:gdLst/>
            <a:ahLst/>
            <a:cxnLst/>
            <a:rect l="l" t="t" r="r" b="b"/>
            <a:pathLst>
              <a:path w="528319" h="518160">
                <a:moveTo>
                  <a:pt x="278231" y="0"/>
                </a:moveTo>
                <a:lnTo>
                  <a:pt x="250888" y="0"/>
                </a:lnTo>
                <a:lnTo>
                  <a:pt x="236423" y="1523"/>
                </a:lnTo>
                <a:lnTo>
                  <a:pt x="197815" y="7873"/>
                </a:lnTo>
                <a:lnTo>
                  <a:pt x="160832" y="20446"/>
                </a:lnTo>
                <a:lnTo>
                  <a:pt x="116598" y="44957"/>
                </a:lnTo>
                <a:lnTo>
                  <a:pt x="77203" y="76453"/>
                </a:lnTo>
                <a:lnTo>
                  <a:pt x="44221" y="114300"/>
                </a:lnTo>
                <a:lnTo>
                  <a:pt x="20904" y="157733"/>
                </a:lnTo>
                <a:lnTo>
                  <a:pt x="8039" y="194056"/>
                </a:lnTo>
                <a:lnTo>
                  <a:pt x="5626" y="206628"/>
                </a:lnTo>
                <a:lnTo>
                  <a:pt x="2412" y="219201"/>
                </a:lnTo>
                <a:lnTo>
                  <a:pt x="1612" y="233425"/>
                </a:lnTo>
                <a:lnTo>
                  <a:pt x="0" y="246125"/>
                </a:lnTo>
                <a:lnTo>
                  <a:pt x="0" y="272922"/>
                </a:lnTo>
                <a:lnTo>
                  <a:pt x="1612" y="285495"/>
                </a:lnTo>
                <a:lnTo>
                  <a:pt x="2412" y="298957"/>
                </a:lnTo>
                <a:lnTo>
                  <a:pt x="5626" y="311531"/>
                </a:lnTo>
                <a:lnTo>
                  <a:pt x="20904" y="360425"/>
                </a:lnTo>
                <a:lnTo>
                  <a:pt x="44221" y="403859"/>
                </a:lnTo>
                <a:lnTo>
                  <a:pt x="77203" y="443229"/>
                </a:lnTo>
                <a:lnTo>
                  <a:pt x="116598" y="473963"/>
                </a:lnTo>
                <a:lnTo>
                  <a:pt x="160832" y="498475"/>
                </a:lnTo>
                <a:lnTo>
                  <a:pt x="185750" y="506348"/>
                </a:lnTo>
                <a:lnTo>
                  <a:pt x="197815" y="511047"/>
                </a:lnTo>
                <a:lnTo>
                  <a:pt x="210680" y="512698"/>
                </a:lnTo>
                <a:lnTo>
                  <a:pt x="236423" y="517397"/>
                </a:lnTo>
                <a:lnTo>
                  <a:pt x="250888" y="518159"/>
                </a:lnTo>
                <a:lnTo>
                  <a:pt x="278231" y="518159"/>
                </a:lnTo>
                <a:lnTo>
                  <a:pt x="291096" y="517397"/>
                </a:lnTo>
                <a:lnTo>
                  <a:pt x="317639" y="512698"/>
                </a:lnTo>
                <a:lnTo>
                  <a:pt x="329692" y="511047"/>
                </a:lnTo>
                <a:lnTo>
                  <a:pt x="342569" y="506348"/>
                </a:lnTo>
                <a:lnTo>
                  <a:pt x="367487" y="498475"/>
                </a:lnTo>
                <a:lnTo>
                  <a:pt x="386898" y="488950"/>
                </a:lnTo>
                <a:lnTo>
                  <a:pt x="263753" y="488950"/>
                </a:lnTo>
                <a:lnTo>
                  <a:pt x="240436" y="487425"/>
                </a:lnTo>
                <a:lnTo>
                  <a:pt x="194602" y="478663"/>
                </a:lnTo>
                <a:lnTo>
                  <a:pt x="152780" y="461390"/>
                </a:lnTo>
                <a:lnTo>
                  <a:pt x="115798" y="436879"/>
                </a:lnTo>
                <a:lnTo>
                  <a:pt x="83629" y="404621"/>
                </a:lnTo>
                <a:lnTo>
                  <a:pt x="58699" y="369062"/>
                </a:lnTo>
                <a:lnTo>
                  <a:pt x="40208" y="327278"/>
                </a:lnTo>
                <a:lnTo>
                  <a:pt x="31356" y="283082"/>
                </a:lnTo>
                <a:lnTo>
                  <a:pt x="30556" y="259460"/>
                </a:lnTo>
                <a:lnTo>
                  <a:pt x="31356" y="235076"/>
                </a:lnTo>
                <a:lnTo>
                  <a:pt x="40208" y="190881"/>
                </a:lnTo>
                <a:lnTo>
                  <a:pt x="58699" y="149859"/>
                </a:lnTo>
                <a:lnTo>
                  <a:pt x="83629" y="113537"/>
                </a:lnTo>
                <a:lnTo>
                  <a:pt x="115798" y="82041"/>
                </a:lnTo>
                <a:lnTo>
                  <a:pt x="152780" y="57531"/>
                </a:lnTo>
                <a:lnTo>
                  <a:pt x="194602" y="40258"/>
                </a:lnTo>
                <a:lnTo>
                  <a:pt x="240436" y="30733"/>
                </a:lnTo>
                <a:lnTo>
                  <a:pt x="263753" y="29971"/>
                </a:lnTo>
                <a:lnTo>
                  <a:pt x="388336" y="29971"/>
                </a:lnTo>
                <a:lnTo>
                  <a:pt x="367487" y="20446"/>
                </a:lnTo>
                <a:lnTo>
                  <a:pt x="342569" y="11810"/>
                </a:lnTo>
                <a:lnTo>
                  <a:pt x="329692" y="7873"/>
                </a:lnTo>
                <a:lnTo>
                  <a:pt x="317639" y="5460"/>
                </a:lnTo>
                <a:lnTo>
                  <a:pt x="304774" y="3175"/>
                </a:lnTo>
                <a:lnTo>
                  <a:pt x="278231" y="0"/>
                </a:lnTo>
                <a:close/>
              </a:path>
              <a:path w="528319" h="518160">
                <a:moveTo>
                  <a:pt x="388336" y="29971"/>
                </a:moveTo>
                <a:lnTo>
                  <a:pt x="263753" y="29971"/>
                </a:lnTo>
                <a:lnTo>
                  <a:pt x="287883" y="30733"/>
                </a:lnTo>
                <a:lnTo>
                  <a:pt x="311200" y="33908"/>
                </a:lnTo>
                <a:lnTo>
                  <a:pt x="355434" y="48132"/>
                </a:lnTo>
                <a:lnTo>
                  <a:pt x="394830" y="69341"/>
                </a:lnTo>
                <a:lnTo>
                  <a:pt x="430212" y="97027"/>
                </a:lnTo>
                <a:lnTo>
                  <a:pt x="458355" y="130937"/>
                </a:lnTo>
                <a:lnTo>
                  <a:pt x="480072" y="169544"/>
                </a:lnTo>
                <a:lnTo>
                  <a:pt x="493737" y="212978"/>
                </a:lnTo>
                <a:lnTo>
                  <a:pt x="498563" y="259460"/>
                </a:lnTo>
                <a:lnTo>
                  <a:pt x="496963" y="283082"/>
                </a:lnTo>
                <a:lnTo>
                  <a:pt x="487311" y="327278"/>
                </a:lnTo>
                <a:lnTo>
                  <a:pt x="470420" y="369062"/>
                </a:lnTo>
                <a:lnTo>
                  <a:pt x="445490" y="404621"/>
                </a:lnTo>
                <a:lnTo>
                  <a:pt x="412521" y="436879"/>
                </a:lnTo>
                <a:lnTo>
                  <a:pt x="376339" y="461390"/>
                </a:lnTo>
                <a:lnTo>
                  <a:pt x="333717" y="478663"/>
                </a:lnTo>
                <a:lnTo>
                  <a:pt x="287883" y="487425"/>
                </a:lnTo>
                <a:lnTo>
                  <a:pt x="263753" y="488950"/>
                </a:lnTo>
                <a:lnTo>
                  <a:pt x="386898" y="488950"/>
                </a:lnTo>
                <a:lnTo>
                  <a:pt x="432625" y="458977"/>
                </a:lnTo>
                <a:lnTo>
                  <a:pt x="468007" y="424306"/>
                </a:lnTo>
                <a:lnTo>
                  <a:pt x="496963" y="382523"/>
                </a:lnTo>
                <a:lnTo>
                  <a:pt x="516255" y="335914"/>
                </a:lnTo>
                <a:lnTo>
                  <a:pt x="527519" y="285495"/>
                </a:lnTo>
                <a:lnTo>
                  <a:pt x="528320" y="272922"/>
                </a:lnTo>
                <a:lnTo>
                  <a:pt x="528320" y="246125"/>
                </a:lnTo>
                <a:lnTo>
                  <a:pt x="522693" y="206628"/>
                </a:lnTo>
                <a:lnTo>
                  <a:pt x="508215" y="157733"/>
                </a:lnTo>
                <a:lnTo>
                  <a:pt x="483285" y="114300"/>
                </a:lnTo>
                <a:lnTo>
                  <a:pt x="450316" y="76453"/>
                </a:lnTo>
                <a:lnTo>
                  <a:pt x="411721" y="44957"/>
                </a:lnTo>
                <a:lnTo>
                  <a:pt x="390004" y="30733"/>
                </a:lnTo>
                <a:lnTo>
                  <a:pt x="388336" y="29971"/>
                </a:lnTo>
                <a:close/>
              </a:path>
            </a:pathLst>
          </a:custGeom>
          <a:solidFill>
            <a:srgbClr val="3DF9C5"/>
          </a:solidFill>
        </p:spPr>
        <p:txBody>
          <a:bodyPr wrap="square" lIns="0" tIns="0" rIns="0" bIns="0" rtlCol="0"/>
          <a:lstStyle/>
          <a:p>
            <a:endParaRPr/>
          </a:p>
        </p:txBody>
      </p:sp>
      <p:sp>
        <p:nvSpPr>
          <p:cNvPr id="5" name="object 5"/>
          <p:cNvSpPr/>
          <p:nvPr/>
        </p:nvSpPr>
        <p:spPr>
          <a:xfrm>
            <a:off x="812800" y="4175759"/>
            <a:ext cx="30480" cy="10160"/>
          </a:xfrm>
          <a:custGeom>
            <a:avLst/>
            <a:gdLst/>
            <a:ahLst/>
            <a:cxnLst/>
            <a:rect l="l" t="t" r="r" b="b"/>
            <a:pathLst>
              <a:path w="30480" h="10160">
                <a:moveTo>
                  <a:pt x="25400" y="0"/>
                </a:moveTo>
                <a:lnTo>
                  <a:pt x="5080" y="0"/>
                </a:lnTo>
                <a:lnTo>
                  <a:pt x="2171" y="1650"/>
                </a:lnTo>
                <a:lnTo>
                  <a:pt x="723" y="3175"/>
                </a:lnTo>
                <a:lnTo>
                  <a:pt x="0" y="5333"/>
                </a:lnTo>
                <a:lnTo>
                  <a:pt x="723" y="6476"/>
                </a:lnTo>
                <a:lnTo>
                  <a:pt x="2171" y="8508"/>
                </a:lnTo>
                <a:lnTo>
                  <a:pt x="5080" y="9651"/>
                </a:lnTo>
                <a:lnTo>
                  <a:pt x="6527" y="10159"/>
                </a:lnTo>
                <a:lnTo>
                  <a:pt x="23228" y="10159"/>
                </a:lnTo>
                <a:lnTo>
                  <a:pt x="25400" y="9651"/>
                </a:lnTo>
                <a:lnTo>
                  <a:pt x="28308" y="8508"/>
                </a:lnTo>
                <a:lnTo>
                  <a:pt x="29032" y="6476"/>
                </a:lnTo>
                <a:lnTo>
                  <a:pt x="30480" y="5333"/>
                </a:lnTo>
                <a:lnTo>
                  <a:pt x="29032" y="3175"/>
                </a:lnTo>
                <a:lnTo>
                  <a:pt x="28308" y="1650"/>
                </a:lnTo>
                <a:lnTo>
                  <a:pt x="25400" y="0"/>
                </a:lnTo>
                <a:close/>
              </a:path>
            </a:pathLst>
          </a:custGeom>
          <a:solidFill>
            <a:srgbClr val="3DF9C5"/>
          </a:solidFill>
        </p:spPr>
        <p:txBody>
          <a:bodyPr wrap="square" lIns="0" tIns="0" rIns="0" bIns="0" rtlCol="0"/>
          <a:lstStyle/>
          <a:p>
            <a:endParaRPr/>
          </a:p>
        </p:txBody>
      </p:sp>
      <p:sp>
        <p:nvSpPr>
          <p:cNvPr id="6" name="object 6"/>
          <p:cNvSpPr/>
          <p:nvPr/>
        </p:nvSpPr>
        <p:spPr>
          <a:xfrm>
            <a:off x="853439" y="4084320"/>
            <a:ext cx="20320" cy="30480"/>
          </a:xfrm>
          <a:custGeom>
            <a:avLst/>
            <a:gdLst/>
            <a:ahLst/>
            <a:cxnLst/>
            <a:rect l="l" t="t" r="r" b="b"/>
            <a:pathLst>
              <a:path w="20319" h="30479">
                <a:moveTo>
                  <a:pt x="8128" y="0"/>
                </a:moveTo>
                <a:lnTo>
                  <a:pt x="4063" y="0"/>
                </a:lnTo>
                <a:lnTo>
                  <a:pt x="2324" y="2793"/>
                </a:lnTo>
                <a:lnTo>
                  <a:pt x="1155" y="4571"/>
                </a:lnTo>
                <a:lnTo>
                  <a:pt x="0" y="8254"/>
                </a:lnTo>
                <a:lnTo>
                  <a:pt x="1155" y="11048"/>
                </a:lnTo>
                <a:lnTo>
                  <a:pt x="2324" y="14731"/>
                </a:lnTo>
                <a:lnTo>
                  <a:pt x="11036" y="28574"/>
                </a:lnTo>
                <a:lnTo>
                  <a:pt x="12776" y="30479"/>
                </a:lnTo>
                <a:lnTo>
                  <a:pt x="17411" y="30479"/>
                </a:lnTo>
                <a:lnTo>
                  <a:pt x="18580" y="28574"/>
                </a:lnTo>
                <a:lnTo>
                  <a:pt x="19735" y="25907"/>
                </a:lnTo>
                <a:lnTo>
                  <a:pt x="20319" y="22224"/>
                </a:lnTo>
                <a:lnTo>
                  <a:pt x="19735" y="18414"/>
                </a:lnTo>
                <a:lnTo>
                  <a:pt x="18580" y="15747"/>
                </a:lnTo>
                <a:lnTo>
                  <a:pt x="9283" y="2793"/>
                </a:lnTo>
                <a:lnTo>
                  <a:pt x="8128" y="0"/>
                </a:lnTo>
                <a:close/>
              </a:path>
            </a:pathLst>
          </a:custGeom>
          <a:solidFill>
            <a:srgbClr val="3DF9C5"/>
          </a:solidFill>
        </p:spPr>
        <p:txBody>
          <a:bodyPr wrap="square" lIns="0" tIns="0" rIns="0" bIns="0" rtlCol="0"/>
          <a:lstStyle/>
          <a:p>
            <a:endParaRPr/>
          </a:p>
        </p:txBody>
      </p:sp>
      <p:sp>
        <p:nvSpPr>
          <p:cNvPr id="7" name="object 7"/>
          <p:cNvSpPr/>
          <p:nvPr/>
        </p:nvSpPr>
        <p:spPr>
          <a:xfrm>
            <a:off x="934719" y="4053840"/>
            <a:ext cx="20320" cy="30480"/>
          </a:xfrm>
          <a:custGeom>
            <a:avLst/>
            <a:gdLst/>
            <a:ahLst/>
            <a:cxnLst/>
            <a:rect l="l" t="t" r="r" b="b"/>
            <a:pathLst>
              <a:path w="20319" h="30479">
                <a:moveTo>
                  <a:pt x="14681" y="0"/>
                </a:moveTo>
                <a:lnTo>
                  <a:pt x="6769" y="0"/>
                </a:lnTo>
                <a:lnTo>
                  <a:pt x="2260" y="1524"/>
                </a:lnTo>
                <a:lnTo>
                  <a:pt x="1130" y="3810"/>
                </a:lnTo>
                <a:lnTo>
                  <a:pt x="0" y="6858"/>
                </a:lnTo>
                <a:lnTo>
                  <a:pt x="0" y="22860"/>
                </a:lnTo>
                <a:lnTo>
                  <a:pt x="1130" y="25908"/>
                </a:lnTo>
                <a:lnTo>
                  <a:pt x="2260" y="28193"/>
                </a:lnTo>
                <a:lnTo>
                  <a:pt x="6769" y="28956"/>
                </a:lnTo>
                <a:lnTo>
                  <a:pt x="10160" y="30480"/>
                </a:lnTo>
                <a:lnTo>
                  <a:pt x="14681" y="28956"/>
                </a:lnTo>
                <a:lnTo>
                  <a:pt x="18059" y="28193"/>
                </a:lnTo>
                <a:lnTo>
                  <a:pt x="20320" y="25908"/>
                </a:lnTo>
                <a:lnTo>
                  <a:pt x="20320" y="3810"/>
                </a:lnTo>
                <a:lnTo>
                  <a:pt x="18059" y="1524"/>
                </a:lnTo>
                <a:lnTo>
                  <a:pt x="14681" y="0"/>
                </a:lnTo>
                <a:close/>
              </a:path>
            </a:pathLst>
          </a:custGeom>
          <a:solidFill>
            <a:srgbClr val="3DF9C5"/>
          </a:solidFill>
        </p:spPr>
        <p:txBody>
          <a:bodyPr wrap="square" lIns="0" tIns="0" rIns="0" bIns="0" rtlCol="0"/>
          <a:lstStyle/>
          <a:p>
            <a:endParaRPr/>
          </a:p>
        </p:txBody>
      </p:sp>
      <p:sp>
        <p:nvSpPr>
          <p:cNvPr id="8" name="object 8"/>
          <p:cNvSpPr/>
          <p:nvPr/>
        </p:nvSpPr>
        <p:spPr>
          <a:xfrm>
            <a:off x="1005839" y="4084320"/>
            <a:ext cx="30480" cy="30480"/>
          </a:xfrm>
          <a:custGeom>
            <a:avLst/>
            <a:gdLst/>
            <a:ahLst/>
            <a:cxnLst/>
            <a:rect l="l" t="t" r="r" b="b"/>
            <a:pathLst>
              <a:path w="30480" h="30479">
                <a:moveTo>
                  <a:pt x="25996" y="0"/>
                </a:moveTo>
                <a:lnTo>
                  <a:pt x="19723" y="0"/>
                </a:lnTo>
                <a:lnTo>
                  <a:pt x="16141" y="2793"/>
                </a:lnTo>
                <a:lnTo>
                  <a:pt x="2692" y="15747"/>
                </a:lnTo>
                <a:lnTo>
                  <a:pt x="0" y="18414"/>
                </a:lnTo>
                <a:lnTo>
                  <a:pt x="0" y="25907"/>
                </a:lnTo>
                <a:lnTo>
                  <a:pt x="2692" y="28574"/>
                </a:lnTo>
                <a:lnTo>
                  <a:pt x="5384" y="30479"/>
                </a:lnTo>
                <a:lnTo>
                  <a:pt x="10756" y="30479"/>
                </a:lnTo>
                <a:lnTo>
                  <a:pt x="14338" y="28574"/>
                </a:lnTo>
                <a:lnTo>
                  <a:pt x="27787" y="14731"/>
                </a:lnTo>
                <a:lnTo>
                  <a:pt x="30479" y="11048"/>
                </a:lnTo>
                <a:lnTo>
                  <a:pt x="30479" y="4571"/>
                </a:lnTo>
                <a:lnTo>
                  <a:pt x="27787" y="2793"/>
                </a:lnTo>
                <a:lnTo>
                  <a:pt x="25996" y="0"/>
                </a:lnTo>
                <a:close/>
              </a:path>
            </a:pathLst>
          </a:custGeom>
          <a:solidFill>
            <a:srgbClr val="3DF9C5"/>
          </a:solidFill>
        </p:spPr>
        <p:txBody>
          <a:bodyPr wrap="square" lIns="0" tIns="0" rIns="0" bIns="0" rtlCol="0"/>
          <a:lstStyle/>
          <a:p>
            <a:endParaRPr/>
          </a:p>
        </p:txBody>
      </p:sp>
      <p:sp>
        <p:nvSpPr>
          <p:cNvPr id="9" name="object 9"/>
          <p:cNvSpPr/>
          <p:nvPr/>
        </p:nvSpPr>
        <p:spPr>
          <a:xfrm>
            <a:off x="1036319" y="4175759"/>
            <a:ext cx="30480" cy="10160"/>
          </a:xfrm>
          <a:custGeom>
            <a:avLst/>
            <a:gdLst/>
            <a:ahLst/>
            <a:cxnLst/>
            <a:rect l="l" t="t" r="r" b="b"/>
            <a:pathLst>
              <a:path w="30480" h="10160">
                <a:moveTo>
                  <a:pt x="26670" y="0"/>
                </a:moveTo>
                <a:lnTo>
                  <a:pt x="3810" y="0"/>
                </a:lnTo>
                <a:lnTo>
                  <a:pt x="2286" y="1650"/>
                </a:lnTo>
                <a:lnTo>
                  <a:pt x="762" y="3175"/>
                </a:lnTo>
                <a:lnTo>
                  <a:pt x="0" y="5333"/>
                </a:lnTo>
                <a:lnTo>
                  <a:pt x="762" y="6476"/>
                </a:lnTo>
                <a:lnTo>
                  <a:pt x="2286" y="8508"/>
                </a:lnTo>
                <a:lnTo>
                  <a:pt x="3810" y="9651"/>
                </a:lnTo>
                <a:lnTo>
                  <a:pt x="6858" y="10159"/>
                </a:lnTo>
                <a:lnTo>
                  <a:pt x="23621" y="10159"/>
                </a:lnTo>
                <a:lnTo>
                  <a:pt x="26670" y="9651"/>
                </a:lnTo>
                <a:lnTo>
                  <a:pt x="28956" y="8508"/>
                </a:lnTo>
                <a:lnTo>
                  <a:pt x="30480" y="6476"/>
                </a:lnTo>
                <a:lnTo>
                  <a:pt x="30480" y="3175"/>
                </a:lnTo>
                <a:lnTo>
                  <a:pt x="28956" y="1650"/>
                </a:lnTo>
                <a:lnTo>
                  <a:pt x="26670" y="0"/>
                </a:lnTo>
                <a:close/>
              </a:path>
            </a:pathLst>
          </a:custGeom>
          <a:solidFill>
            <a:srgbClr val="3DF9C5"/>
          </a:solidFill>
        </p:spPr>
        <p:txBody>
          <a:bodyPr wrap="square" lIns="0" tIns="0" rIns="0" bIns="0" rtlCol="0"/>
          <a:lstStyle/>
          <a:p>
            <a:endParaRPr/>
          </a:p>
        </p:txBody>
      </p:sp>
      <p:sp>
        <p:nvSpPr>
          <p:cNvPr id="10" name="object 10"/>
          <p:cNvSpPr/>
          <p:nvPr/>
        </p:nvSpPr>
        <p:spPr>
          <a:xfrm>
            <a:off x="873760" y="4104640"/>
            <a:ext cx="142240" cy="152400"/>
          </a:xfrm>
          <a:custGeom>
            <a:avLst/>
            <a:gdLst/>
            <a:ahLst/>
            <a:cxnLst/>
            <a:rect l="l" t="t" r="r" b="b"/>
            <a:pathLst>
              <a:path w="142240" h="152400">
                <a:moveTo>
                  <a:pt x="77304" y="0"/>
                </a:moveTo>
                <a:lnTo>
                  <a:pt x="63385" y="0"/>
                </a:lnTo>
                <a:lnTo>
                  <a:pt x="57200" y="762"/>
                </a:lnTo>
                <a:lnTo>
                  <a:pt x="25514" y="17145"/>
                </a:lnTo>
                <a:lnTo>
                  <a:pt x="20866" y="21082"/>
                </a:lnTo>
                <a:lnTo>
                  <a:pt x="15455" y="26543"/>
                </a:lnTo>
                <a:lnTo>
                  <a:pt x="12369" y="31242"/>
                </a:lnTo>
                <a:lnTo>
                  <a:pt x="7734" y="37465"/>
                </a:lnTo>
                <a:lnTo>
                  <a:pt x="4635" y="43815"/>
                </a:lnTo>
                <a:lnTo>
                  <a:pt x="3086" y="50800"/>
                </a:lnTo>
                <a:lnTo>
                  <a:pt x="774" y="57785"/>
                </a:lnTo>
                <a:lnTo>
                  <a:pt x="0" y="64897"/>
                </a:lnTo>
                <a:lnTo>
                  <a:pt x="0" y="72643"/>
                </a:lnTo>
                <a:lnTo>
                  <a:pt x="11595" y="110998"/>
                </a:lnTo>
                <a:lnTo>
                  <a:pt x="40970" y="137541"/>
                </a:lnTo>
                <a:lnTo>
                  <a:pt x="40970" y="150114"/>
                </a:lnTo>
                <a:lnTo>
                  <a:pt x="42519" y="150876"/>
                </a:lnTo>
                <a:lnTo>
                  <a:pt x="44068" y="152400"/>
                </a:lnTo>
                <a:lnTo>
                  <a:pt x="97409" y="152400"/>
                </a:lnTo>
                <a:lnTo>
                  <a:pt x="98171" y="150876"/>
                </a:lnTo>
                <a:lnTo>
                  <a:pt x="99720" y="150114"/>
                </a:lnTo>
                <a:lnTo>
                  <a:pt x="100495" y="147701"/>
                </a:lnTo>
                <a:lnTo>
                  <a:pt x="100495" y="137541"/>
                </a:lnTo>
                <a:lnTo>
                  <a:pt x="109004" y="132080"/>
                </a:lnTo>
                <a:lnTo>
                  <a:pt x="117500" y="125857"/>
                </a:lnTo>
                <a:lnTo>
                  <a:pt x="139153" y="92202"/>
                </a:lnTo>
                <a:lnTo>
                  <a:pt x="142240" y="72643"/>
                </a:lnTo>
                <a:lnTo>
                  <a:pt x="142240" y="64897"/>
                </a:lnTo>
                <a:lnTo>
                  <a:pt x="139915" y="57785"/>
                </a:lnTo>
                <a:lnTo>
                  <a:pt x="139153" y="50800"/>
                </a:lnTo>
                <a:lnTo>
                  <a:pt x="136055" y="43815"/>
                </a:lnTo>
                <a:lnTo>
                  <a:pt x="133731" y="37465"/>
                </a:lnTo>
                <a:lnTo>
                  <a:pt x="129870" y="31242"/>
                </a:lnTo>
                <a:lnTo>
                  <a:pt x="125234" y="26543"/>
                </a:lnTo>
                <a:lnTo>
                  <a:pt x="121373" y="21082"/>
                </a:lnTo>
                <a:lnTo>
                  <a:pt x="115951" y="17145"/>
                </a:lnTo>
                <a:lnTo>
                  <a:pt x="85039" y="762"/>
                </a:lnTo>
                <a:lnTo>
                  <a:pt x="77304" y="0"/>
                </a:lnTo>
                <a:close/>
              </a:path>
            </a:pathLst>
          </a:custGeom>
          <a:solidFill>
            <a:srgbClr val="3DF9C5"/>
          </a:solidFill>
        </p:spPr>
        <p:txBody>
          <a:bodyPr wrap="square" lIns="0" tIns="0" rIns="0" bIns="0" rtlCol="0"/>
          <a:lstStyle/>
          <a:p>
            <a:endParaRPr/>
          </a:p>
        </p:txBody>
      </p:sp>
      <p:sp>
        <p:nvSpPr>
          <p:cNvPr id="11" name="object 11"/>
          <p:cNvSpPr/>
          <p:nvPr/>
        </p:nvSpPr>
        <p:spPr>
          <a:xfrm>
            <a:off x="914400" y="4277359"/>
            <a:ext cx="60960" cy="10160"/>
          </a:xfrm>
          <a:custGeom>
            <a:avLst/>
            <a:gdLst/>
            <a:ahLst/>
            <a:cxnLst/>
            <a:rect l="l" t="t" r="r" b="b"/>
            <a:pathLst>
              <a:path w="60959" h="10160">
                <a:moveTo>
                  <a:pt x="57797" y="0"/>
                </a:moveTo>
                <a:lnTo>
                  <a:pt x="3162" y="0"/>
                </a:lnTo>
                <a:lnTo>
                  <a:pt x="1587" y="888"/>
                </a:lnTo>
                <a:lnTo>
                  <a:pt x="0" y="2793"/>
                </a:lnTo>
                <a:lnTo>
                  <a:pt x="0" y="6476"/>
                </a:lnTo>
                <a:lnTo>
                  <a:pt x="1587" y="8254"/>
                </a:lnTo>
                <a:lnTo>
                  <a:pt x="3162" y="10159"/>
                </a:lnTo>
                <a:lnTo>
                  <a:pt x="57797" y="10159"/>
                </a:lnTo>
                <a:lnTo>
                  <a:pt x="58585" y="8254"/>
                </a:lnTo>
                <a:lnTo>
                  <a:pt x="60172" y="6476"/>
                </a:lnTo>
                <a:lnTo>
                  <a:pt x="60959" y="4571"/>
                </a:lnTo>
                <a:lnTo>
                  <a:pt x="60172" y="2793"/>
                </a:lnTo>
                <a:lnTo>
                  <a:pt x="58585" y="888"/>
                </a:lnTo>
                <a:lnTo>
                  <a:pt x="57797" y="0"/>
                </a:lnTo>
                <a:close/>
              </a:path>
            </a:pathLst>
          </a:custGeom>
          <a:solidFill>
            <a:srgbClr val="3DF9C5"/>
          </a:solidFill>
        </p:spPr>
        <p:txBody>
          <a:bodyPr wrap="square" lIns="0" tIns="0" rIns="0" bIns="0" rtlCol="0"/>
          <a:lstStyle/>
          <a:p>
            <a:endParaRPr/>
          </a:p>
        </p:txBody>
      </p:sp>
      <p:sp>
        <p:nvSpPr>
          <p:cNvPr id="12" name="object 12"/>
          <p:cNvSpPr/>
          <p:nvPr/>
        </p:nvSpPr>
        <p:spPr>
          <a:xfrm>
            <a:off x="934719" y="4297679"/>
            <a:ext cx="20320" cy="10160"/>
          </a:xfrm>
          <a:custGeom>
            <a:avLst/>
            <a:gdLst/>
            <a:ahLst/>
            <a:cxnLst/>
            <a:rect l="l" t="t" r="r" b="b"/>
            <a:pathLst>
              <a:path w="20319" h="10160">
                <a:moveTo>
                  <a:pt x="17145" y="0"/>
                </a:moveTo>
                <a:lnTo>
                  <a:pt x="3175" y="0"/>
                </a:lnTo>
                <a:lnTo>
                  <a:pt x="2540" y="889"/>
                </a:lnTo>
                <a:lnTo>
                  <a:pt x="635" y="2794"/>
                </a:lnTo>
                <a:lnTo>
                  <a:pt x="635" y="3683"/>
                </a:lnTo>
                <a:lnTo>
                  <a:pt x="0" y="5588"/>
                </a:lnTo>
                <a:lnTo>
                  <a:pt x="635" y="7366"/>
                </a:lnTo>
                <a:lnTo>
                  <a:pt x="635" y="9271"/>
                </a:lnTo>
                <a:lnTo>
                  <a:pt x="2540" y="10160"/>
                </a:lnTo>
                <a:lnTo>
                  <a:pt x="18415" y="10160"/>
                </a:lnTo>
                <a:lnTo>
                  <a:pt x="19685" y="9271"/>
                </a:lnTo>
                <a:lnTo>
                  <a:pt x="20320" y="7366"/>
                </a:lnTo>
                <a:lnTo>
                  <a:pt x="20320" y="3683"/>
                </a:lnTo>
                <a:lnTo>
                  <a:pt x="19685" y="2794"/>
                </a:lnTo>
                <a:lnTo>
                  <a:pt x="18415" y="889"/>
                </a:lnTo>
                <a:lnTo>
                  <a:pt x="17145" y="0"/>
                </a:lnTo>
                <a:close/>
              </a:path>
            </a:pathLst>
          </a:custGeom>
          <a:solidFill>
            <a:srgbClr val="3DF9C5"/>
          </a:solidFill>
        </p:spPr>
        <p:txBody>
          <a:bodyPr wrap="square" lIns="0" tIns="0" rIns="0" bIns="0" rtlCol="0"/>
          <a:lstStyle/>
          <a:p>
            <a:endParaRPr/>
          </a:p>
        </p:txBody>
      </p:sp>
      <p:sp>
        <p:nvSpPr>
          <p:cNvPr id="13" name="object 13"/>
          <p:cNvSpPr txBox="1">
            <a:spLocks noGrp="1"/>
          </p:cNvSpPr>
          <p:nvPr>
            <p:ph type="title"/>
          </p:nvPr>
        </p:nvSpPr>
        <p:spPr>
          <a:prstGeom prst="rect">
            <a:avLst/>
          </a:prstGeom>
        </p:spPr>
        <p:txBody>
          <a:bodyPr vert="horz" wrap="square" lIns="0" tIns="11430" rIns="0" bIns="0" rtlCol="0">
            <a:spAutoFit/>
          </a:bodyPr>
          <a:lstStyle/>
          <a:p>
            <a:pPr marL="12700">
              <a:lnSpc>
                <a:spcPct val="100000"/>
              </a:lnSpc>
              <a:spcBef>
                <a:spcPts val="90"/>
              </a:spcBef>
            </a:pPr>
            <a:r>
              <a:rPr spc="-40" dirty="0"/>
              <a:t>Profile</a:t>
            </a:r>
          </a:p>
        </p:txBody>
      </p:sp>
      <p:sp>
        <p:nvSpPr>
          <p:cNvPr id="14" name="object 14"/>
          <p:cNvSpPr txBox="1"/>
          <p:nvPr/>
        </p:nvSpPr>
        <p:spPr>
          <a:xfrm>
            <a:off x="1284858" y="2341562"/>
            <a:ext cx="2221865" cy="2667397"/>
          </a:xfrm>
          <a:prstGeom prst="rect">
            <a:avLst/>
          </a:prstGeom>
        </p:spPr>
        <p:txBody>
          <a:bodyPr vert="horz" wrap="square" lIns="0" tIns="63500" rIns="0" bIns="0" rtlCol="0">
            <a:spAutoFit/>
          </a:bodyPr>
          <a:lstStyle/>
          <a:p>
            <a:pPr marL="246379" indent="-234315">
              <a:lnSpc>
                <a:spcPct val="100000"/>
              </a:lnSpc>
              <a:spcBef>
                <a:spcPts val="500"/>
              </a:spcBef>
              <a:buClr>
                <a:srgbClr val="787878"/>
              </a:buClr>
              <a:buSzPct val="70833"/>
              <a:buAutoNum type="arabicPeriod"/>
              <a:tabLst>
                <a:tab pos="246379" algn="l"/>
                <a:tab pos="247015" algn="l"/>
              </a:tabLst>
            </a:pPr>
            <a:r>
              <a:rPr sz="1200" spc="-160"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80" dirty="0">
                <a:latin typeface="Lucida Sans" panose="020B0602030504020204" pitchFamily="34" charset="77"/>
                <a:cs typeface="Arial Black"/>
              </a:rPr>
              <a:t>your</a:t>
            </a:r>
            <a:r>
              <a:rPr sz="1200" spc="-340" dirty="0">
                <a:latin typeface="Lucida Sans" panose="020B0602030504020204" pitchFamily="34" charset="77"/>
                <a:cs typeface="Arial Black"/>
              </a:rPr>
              <a:t> </a:t>
            </a:r>
            <a:r>
              <a:rPr sz="1200" spc="-95" dirty="0">
                <a:latin typeface="Lucida Sans" panose="020B0602030504020204" pitchFamily="34" charset="77"/>
                <a:cs typeface="Arial Black"/>
              </a:rPr>
              <a:t>photo</a:t>
            </a:r>
            <a:endParaRPr sz="1200">
              <a:latin typeface="Lucida Sans" panose="020B0602030504020204" pitchFamily="34" charset="77"/>
              <a:cs typeface="Arial Black"/>
            </a:endParaRPr>
          </a:p>
          <a:p>
            <a:pPr marL="246379" indent="-234315">
              <a:lnSpc>
                <a:spcPct val="100000"/>
              </a:lnSpc>
              <a:spcBef>
                <a:spcPts val="405"/>
              </a:spcBef>
              <a:buClr>
                <a:srgbClr val="787878"/>
              </a:buClr>
              <a:buSzPct val="70833"/>
              <a:buAutoNum type="arabicPeriod"/>
              <a:tabLst>
                <a:tab pos="246379" algn="l"/>
                <a:tab pos="247015" algn="l"/>
              </a:tabLst>
            </a:pPr>
            <a:r>
              <a:rPr sz="1200" spc="-160"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80" dirty="0">
                <a:latin typeface="Lucida Sans" panose="020B0602030504020204" pitchFamily="34" charset="77"/>
                <a:cs typeface="Arial Black"/>
              </a:rPr>
              <a:t>your</a:t>
            </a:r>
            <a:r>
              <a:rPr sz="1200" spc="-340" dirty="0">
                <a:latin typeface="Lucida Sans" panose="020B0602030504020204" pitchFamily="34" charset="77"/>
                <a:cs typeface="Arial Black"/>
              </a:rPr>
              <a:t> </a:t>
            </a:r>
            <a:r>
              <a:rPr sz="1200" spc="-120" dirty="0">
                <a:latin typeface="Lucida Sans" panose="020B0602030504020204" pitchFamily="34" charset="77"/>
                <a:cs typeface="Arial Black"/>
              </a:rPr>
              <a:t>name</a:t>
            </a:r>
            <a:endParaRPr sz="1200">
              <a:latin typeface="Lucida Sans" panose="020B0602030504020204" pitchFamily="34" charset="77"/>
              <a:cs typeface="Arial Black"/>
            </a:endParaRPr>
          </a:p>
          <a:p>
            <a:pPr marL="246379" indent="-234315">
              <a:lnSpc>
                <a:spcPct val="100000"/>
              </a:lnSpc>
              <a:spcBef>
                <a:spcPts val="405"/>
              </a:spcBef>
              <a:buClr>
                <a:srgbClr val="787878"/>
              </a:buClr>
              <a:buSzPct val="70833"/>
              <a:buAutoNum type="arabicPeriod"/>
              <a:tabLst>
                <a:tab pos="246379" algn="l"/>
                <a:tab pos="247015" algn="l"/>
              </a:tabLst>
            </a:pPr>
            <a:r>
              <a:rPr sz="1200" spc="-130" dirty="0">
                <a:latin typeface="Lucida Sans" panose="020B0602030504020204" pitchFamily="34" charset="77"/>
                <a:cs typeface="Arial Black"/>
              </a:rPr>
              <a:t>Edit </a:t>
            </a:r>
            <a:r>
              <a:rPr sz="1200" spc="-80" dirty="0">
                <a:latin typeface="Lucida Sans" panose="020B0602030504020204" pitchFamily="34" charset="77"/>
                <a:cs typeface="Arial Black"/>
              </a:rPr>
              <a:t>your </a:t>
            </a:r>
            <a:r>
              <a:rPr sz="1200" spc="-140" dirty="0">
                <a:latin typeface="Lucida Sans" panose="020B0602030504020204" pitchFamily="34" charset="77"/>
                <a:cs typeface="Arial Black"/>
              </a:rPr>
              <a:t>chatter</a:t>
            </a:r>
            <a:r>
              <a:rPr sz="1200" spc="-325" dirty="0">
                <a:latin typeface="Lucida Sans" panose="020B0602030504020204" pitchFamily="34" charset="77"/>
                <a:cs typeface="Arial Black"/>
              </a:rPr>
              <a:t> </a:t>
            </a:r>
            <a:r>
              <a:rPr sz="1200" spc="-95" dirty="0">
                <a:latin typeface="Lucida Sans" panose="020B0602030504020204" pitchFamily="34" charset="77"/>
                <a:cs typeface="Arial Black"/>
              </a:rPr>
              <a:t>profile</a:t>
            </a:r>
            <a:endParaRPr sz="1200">
              <a:latin typeface="Lucida Sans" panose="020B0602030504020204" pitchFamily="34" charset="77"/>
              <a:cs typeface="Arial Black"/>
            </a:endParaRPr>
          </a:p>
          <a:p>
            <a:pPr marL="246379">
              <a:lnSpc>
                <a:spcPct val="100000"/>
              </a:lnSpc>
            </a:pPr>
            <a:r>
              <a:rPr sz="1200" spc="-100" dirty="0">
                <a:latin typeface="Lucida Sans" panose="020B0602030504020204" pitchFamily="34" charset="77"/>
                <a:cs typeface="Arial Black"/>
              </a:rPr>
              <a:t>informations</a:t>
            </a:r>
            <a:r>
              <a:rPr sz="1200" spc="-260" dirty="0">
                <a:latin typeface="Lucida Sans" panose="020B0602030504020204" pitchFamily="34" charset="77"/>
                <a:cs typeface="Arial Black"/>
              </a:rPr>
              <a:t> </a:t>
            </a:r>
            <a:r>
              <a:rPr sz="1200" spc="-125" dirty="0">
                <a:latin typeface="Lucida Sans" panose="020B0602030504020204" pitchFamily="34" charset="77"/>
                <a:cs typeface="Arial Black"/>
              </a:rPr>
              <a:t>e.g.</a:t>
            </a:r>
            <a:r>
              <a:rPr sz="1200" spc="-165" dirty="0">
                <a:latin typeface="Lucida Sans" panose="020B0602030504020204" pitchFamily="34" charset="77"/>
                <a:cs typeface="Arial Black"/>
              </a:rPr>
              <a:t> </a:t>
            </a:r>
            <a:r>
              <a:rPr sz="1200" spc="-80" dirty="0">
                <a:latin typeface="Lucida Sans" panose="020B0602030504020204" pitchFamily="34" charset="77"/>
                <a:cs typeface="Arial Black"/>
              </a:rPr>
              <a:t>your</a:t>
            </a:r>
            <a:r>
              <a:rPr sz="1200" spc="-260" dirty="0">
                <a:latin typeface="Lucida Sans" panose="020B0602030504020204" pitchFamily="34" charset="77"/>
                <a:cs typeface="Arial Black"/>
              </a:rPr>
              <a:t> </a:t>
            </a:r>
            <a:r>
              <a:rPr sz="1200" spc="-95" dirty="0">
                <a:latin typeface="Lucida Sans" panose="020B0602030504020204" pitchFamily="34" charset="77"/>
                <a:cs typeface="Arial Black"/>
              </a:rPr>
              <a:t>photo</a:t>
            </a:r>
            <a:endParaRPr sz="1200">
              <a:latin typeface="Lucida Sans" panose="020B0602030504020204" pitchFamily="34" charset="77"/>
              <a:cs typeface="Arial Black"/>
            </a:endParaRPr>
          </a:p>
          <a:p>
            <a:pPr marL="246379" marR="207645" indent="-234315">
              <a:lnSpc>
                <a:spcPct val="100000"/>
              </a:lnSpc>
              <a:spcBef>
                <a:spcPts val="400"/>
              </a:spcBef>
              <a:buClr>
                <a:srgbClr val="787878"/>
              </a:buClr>
              <a:buSzPct val="70833"/>
              <a:buAutoNum type="arabicPeriod" startAt="4"/>
              <a:tabLst>
                <a:tab pos="246379" algn="l"/>
                <a:tab pos="247015" algn="l"/>
              </a:tabLst>
            </a:pPr>
            <a:r>
              <a:rPr sz="1200" spc="-175" dirty="0">
                <a:latin typeface="Lucida Sans" panose="020B0602030504020204" pitchFamily="34" charset="77"/>
                <a:cs typeface="Arial Black"/>
              </a:rPr>
              <a:t>See </a:t>
            </a:r>
            <a:r>
              <a:rPr sz="1200" spc="-80" dirty="0">
                <a:latin typeface="Lucida Sans" panose="020B0602030504020204" pitchFamily="34" charset="77"/>
                <a:cs typeface="Arial Black"/>
              </a:rPr>
              <a:t>your</a:t>
            </a:r>
            <a:r>
              <a:rPr sz="1200" spc="-325" dirty="0">
                <a:latin typeface="Lucida Sans" panose="020B0602030504020204" pitchFamily="34" charset="77"/>
                <a:cs typeface="Arial Black"/>
              </a:rPr>
              <a:t> </a:t>
            </a:r>
            <a:r>
              <a:rPr sz="1200" spc="-114" dirty="0">
                <a:latin typeface="Lucida Sans" panose="020B0602030504020204" pitchFamily="34" charset="77"/>
                <a:cs typeface="Arial Black"/>
              </a:rPr>
              <a:t>files, </a:t>
            </a:r>
            <a:r>
              <a:rPr sz="1200" spc="-120" dirty="0">
                <a:latin typeface="Lucida Sans" panose="020B0602030504020204" pitchFamily="34" charset="77"/>
                <a:cs typeface="Arial Black"/>
              </a:rPr>
              <a:t>groups </a:t>
            </a:r>
            <a:r>
              <a:rPr sz="1200" spc="-105" dirty="0">
                <a:latin typeface="Lucida Sans" panose="020B0602030504020204" pitchFamily="34" charset="77"/>
                <a:cs typeface="Arial Black"/>
              </a:rPr>
              <a:t>and  </a:t>
            </a:r>
            <a:r>
              <a:rPr sz="1200" spc="-110" dirty="0">
                <a:latin typeface="Lucida Sans" panose="020B0602030504020204" pitchFamily="34" charset="77"/>
                <a:cs typeface="Arial Black"/>
              </a:rPr>
              <a:t>followers </a:t>
            </a:r>
            <a:r>
              <a:rPr sz="1200" spc="-114" dirty="0">
                <a:latin typeface="Lucida Sans" panose="020B0602030504020204" pitchFamily="34" charset="77"/>
                <a:cs typeface="Arial Black"/>
              </a:rPr>
              <a:t>in </a:t>
            </a:r>
            <a:r>
              <a:rPr sz="1200" spc="-100" dirty="0">
                <a:latin typeface="Lucida Sans" panose="020B0602030504020204" pitchFamily="34" charset="77"/>
                <a:cs typeface="Arial Black"/>
              </a:rPr>
              <a:t>one</a:t>
            </a:r>
            <a:r>
              <a:rPr sz="1200" spc="-340" dirty="0">
                <a:latin typeface="Lucida Sans" panose="020B0602030504020204" pitchFamily="34" charset="77"/>
                <a:cs typeface="Arial Black"/>
              </a:rPr>
              <a:t> </a:t>
            </a:r>
            <a:r>
              <a:rPr sz="1200" spc="-140" dirty="0">
                <a:latin typeface="Lucida Sans" panose="020B0602030504020204" pitchFamily="34" charset="77"/>
                <a:cs typeface="Arial Black"/>
              </a:rPr>
              <a:t>place</a:t>
            </a:r>
            <a:endParaRPr sz="1200">
              <a:latin typeface="Lucida Sans" panose="020B0602030504020204" pitchFamily="34" charset="77"/>
              <a:cs typeface="Arial Black"/>
            </a:endParaRPr>
          </a:p>
          <a:p>
            <a:pPr>
              <a:lnSpc>
                <a:spcPct val="100000"/>
              </a:lnSpc>
            </a:pPr>
            <a:endParaRPr sz="1600" dirty="0">
              <a:latin typeface="Times New Roman"/>
              <a:cs typeface="Times New Roman"/>
            </a:endParaRPr>
          </a:p>
          <a:p>
            <a:pPr marL="28575">
              <a:lnSpc>
                <a:spcPct val="100000"/>
              </a:lnSpc>
              <a:spcBef>
                <a:spcPts val="1265"/>
              </a:spcBef>
            </a:pPr>
            <a:r>
              <a:rPr sz="1850" b="1" spc="-120" dirty="0">
                <a:latin typeface="Lucida Sans"/>
                <a:cs typeface="Lucida Sans"/>
              </a:rPr>
              <a:t>Tip</a:t>
            </a:r>
            <a:endParaRPr sz="1850">
              <a:latin typeface="Lucida Sans"/>
              <a:cs typeface="Lucida Sans"/>
            </a:endParaRPr>
          </a:p>
          <a:p>
            <a:pPr marL="28575" marR="293370">
              <a:lnSpc>
                <a:spcPct val="100000"/>
              </a:lnSpc>
              <a:spcBef>
                <a:spcPts val="675"/>
              </a:spcBef>
            </a:pPr>
            <a:r>
              <a:rPr sz="1200" spc="-175" dirty="0">
                <a:latin typeface="Lucida Sans" panose="020B0602030504020204" pitchFamily="34" charset="77"/>
                <a:cs typeface="Arial Black"/>
              </a:rPr>
              <a:t>Check </a:t>
            </a:r>
            <a:r>
              <a:rPr sz="1200" spc="-80" dirty="0">
                <a:latin typeface="Lucida Sans" panose="020B0602030504020204" pitchFamily="34" charset="77"/>
                <a:cs typeface="Arial Black"/>
              </a:rPr>
              <a:t>your </a:t>
            </a:r>
            <a:r>
              <a:rPr sz="1200" spc="-110" dirty="0">
                <a:latin typeface="Lucida Sans" panose="020B0602030504020204" pitchFamily="34" charset="77"/>
                <a:cs typeface="Arial Black"/>
              </a:rPr>
              <a:t>groups, </a:t>
            </a:r>
            <a:r>
              <a:rPr sz="1200" spc="-100" dirty="0">
                <a:latin typeface="Lucida Sans" panose="020B0602030504020204" pitchFamily="34" charset="77"/>
                <a:cs typeface="Arial Black"/>
              </a:rPr>
              <a:t>your  </a:t>
            </a:r>
            <a:r>
              <a:rPr sz="1200" spc="-110" dirty="0">
                <a:latin typeface="Lucida Sans" panose="020B0602030504020204" pitchFamily="34" charset="77"/>
                <a:cs typeface="Arial Black"/>
              </a:rPr>
              <a:t>followers</a:t>
            </a:r>
            <a:r>
              <a:rPr sz="1200" spc="-190" dirty="0">
                <a:latin typeface="Lucida Sans" panose="020B0602030504020204" pitchFamily="34" charset="77"/>
                <a:cs typeface="Arial Black"/>
              </a:rPr>
              <a:t> </a:t>
            </a:r>
            <a:r>
              <a:rPr sz="1200" spc="-105" dirty="0">
                <a:latin typeface="Lucida Sans" panose="020B0602030504020204" pitchFamily="34" charset="77"/>
                <a:cs typeface="Arial Black"/>
              </a:rPr>
              <a:t>and</a:t>
            </a:r>
            <a:r>
              <a:rPr sz="1200" spc="-190" dirty="0">
                <a:latin typeface="Lucida Sans" panose="020B0602030504020204" pitchFamily="34" charset="77"/>
                <a:cs typeface="Arial Black"/>
              </a:rPr>
              <a:t> </a:t>
            </a:r>
            <a:r>
              <a:rPr sz="1200" spc="-114" dirty="0">
                <a:latin typeface="Lucida Sans" panose="020B0602030504020204" pitchFamily="34" charset="77"/>
                <a:cs typeface="Arial Black"/>
              </a:rPr>
              <a:t>user</a:t>
            </a:r>
            <a:r>
              <a:rPr sz="1200" spc="-190" dirty="0">
                <a:latin typeface="Lucida Sans" panose="020B0602030504020204" pitchFamily="34" charset="77"/>
                <a:cs typeface="Arial Black"/>
              </a:rPr>
              <a:t> </a:t>
            </a:r>
            <a:r>
              <a:rPr sz="1200" spc="-140" dirty="0">
                <a:latin typeface="Lucida Sans" panose="020B0602030504020204" pitchFamily="34" charset="77"/>
                <a:cs typeface="Arial Black"/>
              </a:rPr>
              <a:t>who</a:t>
            </a:r>
            <a:r>
              <a:rPr sz="1200" spc="-180" dirty="0">
                <a:latin typeface="Lucida Sans" panose="020B0602030504020204" pitchFamily="34" charset="77"/>
                <a:cs typeface="Arial Black"/>
              </a:rPr>
              <a:t> </a:t>
            </a:r>
            <a:r>
              <a:rPr sz="1200" spc="-110" dirty="0">
                <a:latin typeface="Lucida Sans" panose="020B0602030504020204" pitchFamily="34" charset="77"/>
                <a:cs typeface="Arial Black"/>
              </a:rPr>
              <a:t>you  </a:t>
            </a:r>
            <a:r>
              <a:rPr sz="1200" spc="-105" dirty="0">
                <a:latin typeface="Lucida Sans" panose="020B0602030504020204" pitchFamily="34" charset="77"/>
                <a:cs typeface="Arial Black"/>
              </a:rPr>
              <a:t>follow</a:t>
            </a:r>
            <a:r>
              <a:rPr sz="1200" spc="-145" dirty="0">
                <a:latin typeface="Lucida Sans" panose="020B0602030504020204" pitchFamily="34" charset="77"/>
                <a:cs typeface="Arial Black"/>
              </a:rPr>
              <a:t> </a:t>
            </a:r>
            <a:r>
              <a:rPr sz="1200" spc="-130" dirty="0">
                <a:latin typeface="Lucida Sans" panose="020B0602030504020204" pitchFamily="34" charset="77"/>
                <a:cs typeface="Arial Black"/>
              </a:rPr>
              <a:t>regularly</a:t>
            </a:r>
            <a:endParaRPr sz="1200">
              <a:latin typeface="Lucida Sans" panose="020B0602030504020204" pitchFamily="34" charset="77"/>
              <a:cs typeface="Arial Black"/>
            </a:endParaRPr>
          </a:p>
        </p:txBody>
      </p:sp>
      <p:sp>
        <p:nvSpPr>
          <p:cNvPr id="15" name="object 15"/>
          <p:cNvSpPr/>
          <p:nvPr/>
        </p:nvSpPr>
        <p:spPr>
          <a:xfrm>
            <a:off x="680719" y="1930400"/>
            <a:ext cx="528320" cy="528320"/>
          </a:xfrm>
          <a:custGeom>
            <a:avLst/>
            <a:gdLst/>
            <a:ahLst/>
            <a:cxnLst/>
            <a:rect l="l" t="t" r="r" b="b"/>
            <a:pathLst>
              <a:path w="528319" h="528319">
                <a:moveTo>
                  <a:pt x="264160" y="0"/>
                </a:moveTo>
                <a:lnTo>
                  <a:pt x="250507" y="1650"/>
                </a:lnTo>
                <a:lnTo>
                  <a:pt x="237667" y="2412"/>
                </a:lnTo>
                <a:lnTo>
                  <a:pt x="210362" y="5587"/>
                </a:lnTo>
                <a:lnTo>
                  <a:pt x="162191" y="21589"/>
                </a:lnTo>
                <a:lnTo>
                  <a:pt x="116420" y="45720"/>
                </a:lnTo>
                <a:lnTo>
                  <a:pt x="77889" y="77724"/>
                </a:lnTo>
                <a:lnTo>
                  <a:pt x="44957" y="117094"/>
                </a:lnTo>
                <a:lnTo>
                  <a:pt x="20078" y="161925"/>
                </a:lnTo>
                <a:lnTo>
                  <a:pt x="8826" y="198882"/>
                </a:lnTo>
                <a:lnTo>
                  <a:pt x="800" y="237362"/>
                </a:lnTo>
                <a:lnTo>
                  <a:pt x="0" y="251713"/>
                </a:lnTo>
                <a:lnTo>
                  <a:pt x="0" y="278129"/>
                </a:lnTo>
                <a:lnTo>
                  <a:pt x="5626" y="317500"/>
                </a:lnTo>
                <a:lnTo>
                  <a:pt x="20078" y="366395"/>
                </a:lnTo>
                <a:lnTo>
                  <a:pt x="44957" y="412114"/>
                </a:lnTo>
                <a:lnTo>
                  <a:pt x="77889" y="450596"/>
                </a:lnTo>
                <a:lnTo>
                  <a:pt x="116420" y="483362"/>
                </a:lnTo>
                <a:lnTo>
                  <a:pt x="162191" y="508253"/>
                </a:lnTo>
                <a:lnTo>
                  <a:pt x="210362" y="522732"/>
                </a:lnTo>
                <a:lnTo>
                  <a:pt x="250507" y="528320"/>
                </a:lnTo>
                <a:lnTo>
                  <a:pt x="277012" y="528320"/>
                </a:lnTo>
                <a:lnTo>
                  <a:pt x="317157" y="522732"/>
                </a:lnTo>
                <a:lnTo>
                  <a:pt x="366928" y="508253"/>
                </a:lnTo>
                <a:lnTo>
                  <a:pt x="386342" y="497839"/>
                </a:lnTo>
                <a:lnTo>
                  <a:pt x="264160" y="497839"/>
                </a:lnTo>
                <a:lnTo>
                  <a:pt x="240880" y="497077"/>
                </a:lnTo>
                <a:lnTo>
                  <a:pt x="194310" y="487425"/>
                </a:lnTo>
                <a:lnTo>
                  <a:pt x="153352" y="469773"/>
                </a:lnTo>
                <a:lnTo>
                  <a:pt x="115620" y="444119"/>
                </a:lnTo>
                <a:lnTo>
                  <a:pt x="84302" y="412876"/>
                </a:lnTo>
                <a:lnTo>
                  <a:pt x="58610" y="375158"/>
                </a:lnTo>
                <a:lnTo>
                  <a:pt x="40944" y="334263"/>
                </a:lnTo>
                <a:lnTo>
                  <a:pt x="31318" y="287782"/>
                </a:lnTo>
                <a:lnTo>
                  <a:pt x="30505" y="264540"/>
                </a:lnTo>
                <a:lnTo>
                  <a:pt x="31318" y="240537"/>
                </a:lnTo>
                <a:lnTo>
                  <a:pt x="40944" y="195579"/>
                </a:lnTo>
                <a:lnTo>
                  <a:pt x="58610" y="153162"/>
                </a:lnTo>
                <a:lnTo>
                  <a:pt x="84302" y="115442"/>
                </a:lnTo>
                <a:lnTo>
                  <a:pt x="115620" y="84200"/>
                </a:lnTo>
                <a:lnTo>
                  <a:pt x="153352" y="59309"/>
                </a:lnTo>
                <a:lnTo>
                  <a:pt x="194310" y="41655"/>
                </a:lnTo>
                <a:lnTo>
                  <a:pt x="240880" y="32892"/>
                </a:lnTo>
                <a:lnTo>
                  <a:pt x="264160" y="30479"/>
                </a:lnTo>
                <a:lnTo>
                  <a:pt x="384618" y="30479"/>
                </a:lnTo>
                <a:lnTo>
                  <a:pt x="366928" y="21589"/>
                </a:lnTo>
                <a:lnTo>
                  <a:pt x="342049" y="12064"/>
                </a:lnTo>
                <a:lnTo>
                  <a:pt x="329996" y="8762"/>
                </a:lnTo>
                <a:lnTo>
                  <a:pt x="317157" y="5587"/>
                </a:lnTo>
                <a:lnTo>
                  <a:pt x="304304" y="4063"/>
                </a:lnTo>
                <a:lnTo>
                  <a:pt x="291464" y="2412"/>
                </a:lnTo>
                <a:lnTo>
                  <a:pt x="277012" y="1650"/>
                </a:lnTo>
                <a:lnTo>
                  <a:pt x="264160" y="0"/>
                </a:lnTo>
                <a:close/>
              </a:path>
              <a:path w="528319" h="528319">
                <a:moveTo>
                  <a:pt x="384618" y="30479"/>
                </a:moveTo>
                <a:lnTo>
                  <a:pt x="264160" y="30479"/>
                </a:lnTo>
                <a:lnTo>
                  <a:pt x="288251" y="32892"/>
                </a:lnTo>
                <a:lnTo>
                  <a:pt x="310730" y="36067"/>
                </a:lnTo>
                <a:lnTo>
                  <a:pt x="354888" y="49657"/>
                </a:lnTo>
                <a:lnTo>
                  <a:pt x="395033" y="71374"/>
                </a:lnTo>
                <a:lnTo>
                  <a:pt x="429564" y="99440"/>
                </a:lnTo>
                <a:lnTo>
                  <a:pt x="457657" y="133858"/>
                </a:lnTo>
                <a:lnTo>
                  <a:pt x="479336" y="173989"/>
                </a:lnTo>
                <a:lnTo>
                  <a:pt x="492988" y="218059"/>
                </a:lnTo>
                <a:lnTo>
                  <a:pt x="498614" y="264540"/>
                </a:lnTo>
                <a:lnTo>
                  <a:pt x="496201" y="287782"/>
                </a:lnTo>
                <a:lnTo>
                  <a:pt x="487375" y="334263"/>
                </a:lnTo>
                <a:lnTo>
                  <a:pt x="469709" y="375158"/>
                </a:lnTo>
                <a:lnTo>
                  <a:pt x="444817" y="412876"/>
                </a:lnTo>
                <a:lnTo>
                  <a:pt x="413499" y="444119"/>
                </a:lnTo>
                <a:lnTo>
                  <a:pt x="375767" y="469773"/>
                </a:lnTo>
                <a:lnTo>
                  <a:pt x="333209" y="487425"/>
                </a:lnTo>
                <a:lnTo>
                  <a:pt x="288251" y="497077"/>
                </a:lnTo>
                <a:lnTo>
                  <a:pt x="264160" y="497839"/>
                </a:lnTo>
                <a:lnTo>
                  <a:pt x="386342" y="497839"/>
                </a:lnTo>
                <a:lnTo>
                  <a:pt x="431965" y="468249"/>
                </a:lnTo>
                <a:lnTo>
                  <a:pt x="468096" y="432053"/>
                </a:lnTo>
                <a:lnTo>
                  <a:pt x="496201" y="390398"/>
                </a:lnTo>
                <a:lnTo>
                  <a:pt x="517080" y="343153"/>
                </a:lnTo>
                <a:lnTo>
                  <a:pt x="525106" y="304673"/>
                </a:lnTo>
                <a:lnTo>
                  <a:pt x="528320" y="264540"/>
                </a:lnTo>
                <a:lnTo>
                  <a:pt x="527519" y="251713"/>
                </a:lnTo>
                <a:lnTo>
                  <a:pt x="526719" y="237362"/>
                </a:lnTo>
                <a:lnTo>
                  <a:pt x="520293" y="198882"/>
                </a:lnTo>
                <a:lnTo>
                  <a:pt x="507441" y="161925"/>
                </a:lnTo>
                <a:lnTo>
                  <a:pt x="483361" y="117094"/>
                </a:lnTo>
                <a:lnTo>
                  <a:pt x="451243" y="77724"/>
                </a:lnTo>
                <a:lnTo>
                  <a:pt x="411899" y="45720"/>
                </a:lnTo>
                <a:lnTo>
                  <a:pt x="389420" y="32892"/>
                </a:lnTo>
                <a:lnTo>
                  <a:pt x="384618" y="30479"/>
                </a:lnTo>
                <a:close/>
              </a:path>
            </a:pathLst>
          </a:custGeom>
          <a:solidFill>
            <a:srgbClr val="3DF9C5"/>
          </a:solidFill>
        </p:spPr>
        <p:txBody>
          <a:bodyPr wrap="square" lIns="0" tIns="0" rIns="0" bIns="0" rtlCol="0"/>
          <a:lstStyle/>
          <a:p>
            <a:endParaRPr/>
          </a:p>
        </p:txBody>
      </p:sp>
      <p:sp>
        <p:nvSpPr>
          <p:cNvPr id="16" name="object 16"/>
          <p:cNvSpPr/>
          <p:nvPr/>
        </p:nvSpPr>
        <p:spPr>
          <a:xfrm>
            <a:off x="822960" y="2052320"/>
            <a:ext cx="243840" cy="264159"/>
          </a:xfrm>
          <a:prstGeom prst="rect">
            <a:avLst/>
          </a:prstGeom>
          <a:blipFill>
            <a:blip r:embed="rId3" cstate="print"/>
            <a:stretch>
              <a:fillRect/>
            </a:stretch>
          </a:blipFill>
        </p:spPr>
        <p:txBody>
          <a:bodyPr wrap="square" lIns="0" tIns="0" rIns="0" bIns="0" rtlCol="0"/>
          <a:lstStyle/>
          <a:p>
            <a:endParaRPr/>
          </a:p>
        </p:txBody>
      </p:sp>
      <p:sp>
        <p:nvSpPr>
          <p:cNvPr id="17" name="object 17"/>
          <p:cNvSpPr/>
          <p:nvPr/>
        </p:nvSpPr>
        <p:spPr>
          <a:xfrm>
            <a:off x="3840479" y="1432560"/>
            <a:ext cx="7802880" cy="443992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1812798" cy="54927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80707" y="1054417"/>
            <a:ext cx="2691130" cy="392430"/>
          </a:xfrm>
          <a:prstGeom prst="rect">
            <a:avLst/>
          </a:prstGeom>
        </p:spPr>
        <p:txBody>
          <a:bodyPr vert="horz" wrap="square" lIns="0" tIns="12700" rIns="0" bIns="0" rtlCol="0">
            <a:spAutoFit/>
          </a:bodyPr>
          <a:lstStyle/>
          <a:p>
            <a:pPr marL="12700" marR="5080">
              <a:lnSpc>
                <a:spcPct val="100000"/>
              </a:lnSpc>
              <a:spcBef>
                <a:spcPts val="100"/>
              </a:spcBef>
            </a:pPr>
            <a:r>
              <a:rPr sz="1200" spc="-105" dirty="0">
                <a:latin typeface="Lucida Sans" panose="020B0602030504020204" pitchFamily="34" charset="77"/>
                <a:cs typeface="Arial Black"/>
              </a:rPr>
              <a:t>Where</a:t>
            </a:r>
            <a:r>
              <a:rPr sz="1200" spc="-195" dirty="0">
                <a:latin typeface="Lucida Sans" panose="020B0602030504020204" pitchFamily="34" charset="77"/>
                <a:cs typeface="Arial Black"/>
              </a:rPr>
              <a:t> </a:t>
            </a:r>
            <a:r>
              <a:rPr sz="1200" spc="-85" dirty="0">
                <a:latin typeface="Lucida Sans" panose="020B0602030504020204" pitchFamily="34" charset="77"/>
                <a:cs typeface="Arial Black"/>
              </a:rPr>
              <a:t>you</a:t>
            </a:r>
            <a:r>
              <a:rPr sz="1200" spc="-180" dirty="0">
                <a:latin typeface="Lucida Sans" panose="020B0602030504020204" pitchFamily="34" charset="77"/>
                <a:cs typeface="Arial Black"/>
              </a:rPr>
              <a:t> </a:t>
            </a:r>
            <a:r>
              <a:rPr sz="1200" spc="-120" dirty="0">
                <a:latin typeface="Lucida Sans" panose="020B0602030504020204" pitchFamily="34" charset="77"/>
                <a:cs typeface="Arial Black"/>
              </a:rPr>
              <a:t>enter</a:t>
            </a:r>
            <a:r>
              <a:rPr sz="1200" spc="-170" dirty="0">
                <a:latin typeface="Lucida Sans" panose="020B0602030504020204" pitchFamily="34" charset="77"/>
                <a:cs typeface="Arial Black"/>
              </a:rPr>
              <a:t> </a:t>
            </a:r>
            <a:r>
              <a:rPr sz="1200" spc="-135" dirty="0">
                <a:latin typeface="Lucida Sans" panose="020B0602030504020204" pitchFamily="34" charset="77"/>
                <a:cs typeface="Arial Black"/>
              </a:rPr>
              <a:t>a</a:t>
            </a:r>
            <a:r>
              <a:rPr sz="1200" spc="-190" dirty="0">
                <a:latin typeface="Lucida Sans" panose="020B0602030504020204" pitchFamily="34" charset="77"/>
                <a:cs typeface="Arial Black"/>
              </a:rPr>
              <a:t> </a:t>
            </a:r>
            <a:r>
              <a:rPr sz="1200" spc="-125" dirty="0">
                <a:latin typeface="Lucida Sans" panose="020B0602030504020204" pitchFamily="34" charset="77"/>
                <a:cs typeface="Arial Black"/>
              </a:rPr>
              <a:t>comment</a:t>
            </a:r>
            <a:r>
              <a:rPr sz="1200" spc="-180" dirty="0">
                <a:latin typeface="Lucida Sans" panose="020B0602030504020204" pitchFamily="34" charset="77"/>
                <a:cs typeface="Arial Black"/>
              </a:rPr>
              <a:t> </a:t>
            </a:r>
            <a:r>
              <a:rPr sz="1200" spc="-75" dirty="0">
                <a:latin typeface="Lucida Sans" panose="020B0602030504020204" pitchFamily="34" charset="77"/>
                <a:cs typeface="Arial Black"/>
              </a:rPr>
              <a:t>in</a:t>
            </a:r>
            <a:r>
              <a:rPr sz="1200" spc="-175" dirty="0">
                <a:latin typeface="Lucida Sans" panose="020B0602030504020204" pitchFamily="34" charset="77"/>
                <a:cs typeface="Arial Black"/>
              </a:rPr>
              <a:t> </a:t>
            </a:r>
            <a:r>
              <a:rPr sz="1200" spc="-135" dirty="0">
                <a:latin typeface="Lucida Sans" panose="020B0602030504020204" pitchFamily="34" charset="77"/>
                <a:cs typeface="Arial Black"/>
              </a:rPr>
              <a:t>Chatter  </a:t>
            </a:r>
            <a:r>
              <a:rPr sz="1200" spc="-114" dirty="0">
                <a:latin typeface="Lucida Sans" panose="020B0602030504020204" pitchFamily="34" charset="77"/>
                <a:cs typeface="Arial Black"/>
              </a:rPr>
              <a:t>will</a:t>
            </a:r>
            <a:r>
              <a:rPr sz="1200" spc="-145" dirty="0">
                <a:latin typeface="Lucida Sans" panose="020B0602030504020204" pitchFamily="34" charset="77"/>
                <a:cs typeface="Arial Black"/>
              </a:rPr>
              <a:t> </a:t>
            </a:r>
            <a:r>
              <a:rPr sz="1200" spc="-140" dirty="0">
                <a:latin typeface="Lucida Sans" panose="020B0602030504020204" pitchFamily="34" charset="77"/>
                <a:cs typeface="Arial Black"/>
              </a:rPr>
              <a:t>dictate</a:t>
            </a:r>
            <a:r>
              <a:rPr sz="1200" spc="-195" dirty="0">
                <a:latin typeface="Lucida Sans" panose="020B0602030504020204" pitchFamily="34" charset="77"/>
                <a:cs typeface="Arial Black"/>
              </a:rPr>
              <a:t> </a:t>
            </a:r>
            <a:r>
              <a:rPr sz="1200" spc="-114" dirty="0">
                <a:latin typeface="Lucida Sans" panose="020B0602030504020204" pitchFamily="34" charset="77"/>
                <a:cs typeface="Arial Black"/>
              </a:rPr>
              <a:t>who</a:t>
            </a:r>
            <a:r>
              <a:rPr sz="1200" spc="-245" dirty="0">
                <a:latin typeface="Lucida Sans" panose="020B0602030504020204" pitchFamily="34" charset="77"/>
                <a:cs typeface="Arial Black"/>
              </a:rPr>
              <a:t> </a:t>
            </a:r>
            <a:r>
              <a:rPr sz="1200" spc="-160" dirty="0">
                <a:latin typeface="Lucida Sans" panose="020B0602030504020204" pitchFamily="34" charset="77"/>
                <a:cs typeface="Arial Black"/>
              </a:rPr>
              <a:t>can</a:t>
            </a:r>
            <a:r>
              <a:rPr sz="1200" spc="-185" dirty="0">
                <a:latin typeface="Lucida Sans" panose="020B0602030504020204" pitchFamily="34" charset="77"/>
                <a:cs typeface="Arial Black"/>
              </a:rPr>
              <a:t> </a:t>
            </a:r>
            <a:r>
              <a:rPr sz="1200" spc="-114" dirty="0">
                <a:latin typeface="Lucida Sans" panose="020B0602030504020204" pitchFamily="34" charset="77"/>
                <a:cs typeface="Arial Black"/>
              </a:rPr>
              <a:t>(and</a:t>
            </a:r>
            <a:r>
              <a:rPr sz="1200" spc="-180" dirty="0">
                <a:latin typeface="Lucida Sans" panose="020B0602030504020204" pitchFamily="34" charset="77"/>
                <a:cs typeface="Arial Black"/>
              </a:rPr>
              <a:t> </a:t>
            </a:r>
            <a:r>
              <a:rPr sz="1200" spc="-130" dirty="0">
                <a:latin typeface="Lucida Sans" panose="020B0602030504020204" pitchFamily="34" charset="77"/>
                <a:cs typeface="Arial Black"/>
              </a:rPr>
              <a:t>cannot)</a:t>
            </a:r>
            <a:r>
              <a:rPr sz="1200" spc="-200" dirty="0">
                <a:latin typeface="Lucida Sans" panose="020B0602030504020204" pitchFamily="34" charset="77"/>
                <a:cs typeface="Arial Black"/>
              </a:rPr>
              <a:t> </a:t>
            </a:r>
            <a:r>
              <a:rPr sz="1200" spc="-155" dirty="0">
                <a:latin typeface="Lucida Sans" panose="020B0602030504020204" pitchFamily="34" charset="77"/>
                <a:cs typeface="Arial Black"/>
              </a:rPr>
              <a:t>see</a:t>
            </a:r>
            <a:r>
              <a:rPr sz="1200" spc="-204" dirty="0">
                <a:latin typeface="Lucida Sans" panose="020B0602030504020204" pitchFamily="34" charset="77"/>
                <a:cs typeface="Arial Black"/>
              </a:rPr>
              <a:t> </a:t>
            </a:r>
            <a:r>
              <a:rPr sz="1200" spc="-90" dirty="0">
                <a:latin typeface="Lucida Sans" panose="020B0602030504020204" pitchFamily="34" charset="77"/>
                <a:cs typeface="Arial Black"/>
              </a:rPr>
              <a:t>it</a:t>
            </a:r>
            <a:endParaRPr sz="1200">
              <a:latin typeface="Lucida Sans" panose="020B0602030504020204" pitchFamily="34" charset="77"/>
              <a:cs typeface="Arial Black"/>
            </a:endParaRPr>
          </a:p>
        </p:txBody>
      </p:sp>
      <p:sp>
        <p:nvSpPr>
          <p:cNvPr id="5" name="object 5"/>
          <p:cNvSpPr txBox="1"/>
          <p:nvPr/>
        </p:nvSpPr>
        <p:spPr>
          <a:xfrm>
            <a:off x="8732519" y="1834728"/>
            <a:ext cx="2319655" cy="799465"/>
          </a:xfrm>
          <a:prstGeom prst="rect">
            <a:avLst/>
          </a:prstGeom>
        </p:spPr>
        <p:txBody>
          <a:bodyPr vert="horz" wrap="square" lIns="0" tIns="113664" rIns="0" bIns="0" rtlCol="0">
            <a:spAutoFit/>
          </a:bodyPr>
          <a:lstStyle/>
          <a:p>
            <a:pPr marL="12700">
              <a:lnSpc>
                <a:spcPct val="100000"/>
              </a:lnSpc>
              <a:spcBef>
                <a:spcPts val="894"/>
              </a:spcBef>
            </a:pPr>
            <a:r>
              <a:rPr sz="1450" b="1" spc="40" dirty="0">
                <a:latin typeface="Lucida Sans"/>
                <a:cs typeface="Lucida Sans"/>
              </a:rPr>
              <a:t>On </a:t>
            </a:r>
            <a:r>
              <a:rPr sz="1450" b="1" spc="15" dirty="0">
                <a:latin typeface="Lucida Sans"/>
                <a:cs typeface="Lucida Sans"/>
              </a:rPr>
              <a:t>a </a:t>
            </a:r>
            <a:r>
              <a:rPr sz="1450" b="1" spc="70" dirty="0">
                <a:latin typeface="Lucida Sans"/>
                <a:cs typeface="Lucida Sans"/>
              </a:rPr>
              <a:t>re</a:t>
            </a:r>
            <a:r>
              <a:rPr sz="1450" b="1" spc="30" dirty="0">
                <a:latin typeface="Lucida Sans"/>
                <a:cs typeface="Lucida Sans"/>
              </a:rPr>
              <a:t> </a:t>
            </a:r>
            <a:r>
              <a:rPr sz="1450" b="1" spc="75" dirty="0">
                <a:latin typeface="Lucida Sans"/>
                <a:cs typeface="Lucida Sans"/>
              </a:rPr>
              <a:t>cord</a:t>
            </a:r>
            <a:endParaRPr sz="1450">
              <a:latin typeface="Lucida Sans"/>
              <a:cs typeface="Lucida Sans"/>
            </a:endParaRPr>
          </a:p>
          <a:p>
            <a:pPr marL="12700">
              <a:lnSpc>
                <a:spcPct val="100000"/>
              </a:lnSpc>
              <a:spcBef>
                <a:spcPts val="670"/>
              </a:spcBef>
            </a:pPr>
            <a:r>
              <a:rPr sz="1200" spc="-85" dirty="0">
                <a:latin typeface="Lucida Sans" panose="020B0602030504020204" pitchFamily="34" charset="77"/>
                <a:cs typeface="Arial Black"/>
              </a:rPr>
              <a:t>Only </a:t>
            </a:r>
            <a:r>
              <a:rPr sz="1200" spc="-130" dirty="0">
                <a:latin typeface="Lucida Sans" panose="020B0602030504020204" pitchFamily="34" charset="77"/>
                <a:cs typeface="Arial Black"/>
              </a:rPr>
              <a:t>users </a:t>
            </a:r>
            <a:r>
              <a:rPr sz="1200" spc="-114" dirty="0">
                <a:latin typeface="Lucida Sans" panose="020B0602030504020204" pitchFamily="34" charset="77"/>
                <a:cs typeface="Arial Black"/>
              </a:rPr>
              <a:t>with </a:t>
            </a:r>
            <a:r>
              <a:rPr sz="1200" spc="-170" dirty="0">
                <a:latin typeface="Lucida Sans" panose="020B0602030504020204" pitchFamily="34" charset="77"/>
                <a:cs typeface="Arial Black"/>
              </a:rPr>
              <a:t>”Read” </a:t>
            </a:r>
            <a:r>
              <a:rPr sz="1200" spc="-190" dirty="0">
                <a:latin typeface="Lucida Sans" panose="020B0602030504020204" pitchFamily="34" charset="77"/>
                <a:cs typeface="Arial Black"/>
              </a:rPr>
              <a:t>access</a:t>
            </a:r>
            <a:r>
              <a:rPr sz="1200" spc="-220" dirty="0">
                <a:latin typeface="Lucida Sans" panose="020B0602030504020204" pitchFamily="34" charset="77"/>
                <a:cs typeface="Arial Black"/>
              </a:rPr>
              <a:t> </a:t>
            </a:r>
            <a:r>
              <a:rPr sz="1200" spc="-105" dirty="0">
                <a:latin typeface="Lucida Sans" panose="020B0602030504020204" pitchFamily="34" charset="77"/>
                <a:cs typeface="Arial Black"/>
              </a:rPr>
              <a:t>to</a:t>
            </a:r>
            <a:endParaRPr sz="1200">
              <a:latin typeface="Lucida Sans" panose="020B0602030504020204" pitchFamily="34" charset="77"/>
              <a:cs typeface="Arial Black"/>
            </a:endParaRPr>
          </a:p>
          <a:p>
            <a:pPr marL="12700">
              <a:lnSpc>
                <a:spcPct val="100000"/>
              </a:lnSpc>
              <a:spcBef>
                <a:spcPts val="5"/>
              </a:spcBef>
            </a:pP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record </a:t>
            </a:r>
            <a:r>
              <a:rPr sz="1200" spc="-160" dirty="0">
                <a:latin typeface="Lucida Sans" panose="020B0602030504020204" pitchFamily="34" charset="77"/>
                <a:cs typeface="Arial Black"/>
              </a:rPr>
              <a:t>can </a:t>
            </a:r>
            <a:r>
              <a:rPr sz="1200" spc="-155" dirty="0">
                <a:latin typeface="Lucida Sans" panose="020B0602030504020204" pitchFamily="34" charset="77"/>
                <a:cs typeface="Arial Black"/>
              </a:rPr>
              <a:t>see </a:t>
            </a:r>
            <a:r>
              <a:rPr sz="1200" spc="-75" dirty="0">
                <a:latin typeface="Lucida Sans" panose="020B0602030504020204" pitchFamily="34" charset="77"/>
                <a:cs typeface="Arial Black"/>
              </a:rPr>
              <a:t>your</a:t>
            </a:r>
            <a:r>
              <a:rPr sz="1200" spc="-235" dirty="0">
                <a:latin typeface="Lucida Sans" panose="020B0602030504020204" pitchFamily="34" charset="77"/>
                <a:cs typeface="Arial Black"/>
              </a:rPr>
              <a:t> </a:t>
            </a:r>
            <a:r>
              <a:rPr sz="1200" spc="-130" dirty="0">
                <a:latin typeface="Lucida Sans" panose="020B0602030504020204" pitchFamily="34" charset="77"/>
                <a:cs typeface="Arial Black"/>
              </a:rPr>
              <a:t>posts</a:t>
            </a:r>
            <a:endParaRPr sz="1200">
              <a:latin typeface="Lucida Sans" panose="020B0602030504020204" pitchFamily="34" charset="77"/>
              <a:cs typeface="Arial Black"/>
            </a:endParaRPr>
          </a:p>
        </p:txBody>
      </p:sp>
      <p:sp>
        <p:nvSpPr>
          <p:cNvPr id="6" name="object 6"/>
          <p:cNvSpPr txBox="1"/>
          <p:nvPr/>
        </p:nvSpPr>
        <p:spPr>
          <a:xfrm>
            <a:off x="4834509" y="1859432"/>
            <a:ext cx="3349625" cy="1501775"/>
          </a:xfrm>
          <a:prstGeom prst="rect">
            <a:avLst/>
          </a:prstGeom>
        </p:spPr>
        <p:txBody>
          <a:bodyPr vert="horz" wrap="square" lIns="0" tIns="113664" rIns="0" bIns="0" rtlCol="0">
            <a:spAutoFit/>
          </a:bodyPr>
          <a:lstStyle/>
          <a:p>
            <a:pPr marL="12700">
              <a:lnSpc>
                <a:spcPct val="100000"/>
              </a:lnSpc>
              <a:spcBef>
                <a:spcPts val="894"/>
              </a:spcBef>
            </a:pPr>
            <a:r>
              <a:rPr sz="1450" b="1" spc="75" dirty="0">
                <a:latin typeface="Lucida Sans"/>
                <a:cs typeface="Lucida Sans"/>
              </a:rPr>
              <a:t>In </a:t>
            </a:r>
            <a:r>
              <a:rPr sz="1450" b="1" spc="125" dirty="0">
                <a:latin typeface="Lucida Sans"/>
                <a:cs typeface="Lucida Sans"/>
              </a:rPr>
              <a:t>Chatte</a:t>
            </a:r>
            <a:r>
              <a:rPr sz="1450" b="1" spc="-240" dirty="0">
                <a:latin typeface="Lucida Sans"/>
                <a:cs typeface="Lucida Sans"/>
              </a:rPr>
              <a:t> </a:t>
            </a:r>
            <a:r>
              <a:rPr sz="1450" b="1" spc="-10" dirty="0">
                <a:latin typeface="Lucida Sans"/>
                <a:cs typeface="Lucida Sans"/>
              </a:rPr>
              <a:t>r </a:t>
            </a:r>
            <a:r>
              <a:rPr sz="1450" b="1" spc="65" dirty="0">
                <a:latin typeface="Lucida Sans"/>
                <a:cs typeface="Lucida Sans"/>
              </a:rPr>
              <a:t>groups</a:t>
            </a:r>
            <a:endParaRPr sz="1450">
              <a:latin typeface="Lucida Sans"/>
              <a:cs typeface="Lucida Sans"/>
            </a:endParaRPr>
          </a:p>
          <a:p>
            <a:pPr marL="12700" marR="38100">
              <a:lnSpc>
                <a:spcPct val="100000"/>
              </a:lnSpc>
              <a:spcBef>
                <a:spcPts val="675"/>
              </a:spcBef>
            </a:pPr>
            <a:r>
              <a:rPr sz="1200" b="1" spc="-20" dirty="0">
                <a:latin typeface="Lucida Sans"/>
                <a:cs typeface="Lucida Sans"/>
              </a:rPr>
              <a:t>Public </a:t>
            </a:r>
            <a:r>
              <a:rPr sz="1200" b="1" spc="-65" dirty="0">
                <a:latin typeface="Lucida Sans"/>
                <a:cs typeface="Lucida Sans"/>
              </a:rPr>
              <a:t>groups</a:t>
            </a:r>
            <a:r>
              <a:rPr sz="1200" spc="-65" dirty="0">
                <a:latin typeface="Lucida Sans" panose="020B0602030504020204" pitchFamily="34" charset="77"/>
                <a:cs typeface="Arial Black"/>
              </a:rPr>
              <a:t>: </a:t>
            </a:r>
            <a:r>
              <a:rPr sz="1200" spc="-114" dirty="0">
                <a:latin typeface="Lucida Sans" panose="020B0602030504020204" pitchFamily="34" charset="77"/>
                <a:cs typeface="Arial Black"/>
              </a:rPr>
              <a:t>Anyone </a:t>
            </a:r>
            <a:r>
              <a:rPr sz="1200" spc="-160" dirty="0">
                <a:latin typeface="Lucida Sans" panose="020B0602030504020204" pitchFamily="34" charset="77"/>
                <a:cs typeface="Arial Black"/>
              </a:rPr>
              <a:t>can </a:t>
            </a:r>
            <a:r>
              <a:rPr sz="1200" spc="-155" dirty="0">
                <a:latin typeface="Lucida Sans" panose="020B0602030504020204" pitchFamily="34" charset="77"/>
                <a:cs typeface="Arial Black"/>
              </a:rPr>
              <a:t>see </a:t>
            </a:r>
            <a:r>
              <a:rPr sz="1200" spc="-105" dirty="0">
                <a:latin typeface="Lucida Sans" panose="020B0602030504020204" pitchFamily="34" charset="77"/>
                <a:cs typeface="Arial Black"/>
              </a:rPr>
              <a:t>and add </a:t>
            </a:r>
            <a:r>
              <a:rPr sz="1200" spc="-130" dirty="0">
                <a:latin typeface="Lucida Sans" panose="020B0602030504020204" pitchFamily="34" charset="77"/>
                <a:cs typeface="Arial Black"/>
              </a:rPr>
              <a:t>posts,  comments </a:t>
            </a:r>
            <a:r>
              <a:rPr sz="1200" spc="-65" dirty="0">
                <a:latin typeface="Lucida Sans" panose="020B0602030504020204" pitchFamily="34" charset="77"/>
                <a:cs typeface="Arial Black"/>
              </a:rPr>
              <a:t>or </a:t>
            </a:r>
            <a:r>
              <a:rPr sz="1200" spc="-110" dirty="0">
                <a:latin typeface="Lucida Sans" panose="020B0602030504020204" pitchFamily="34" charset="77"/>
                <a:cs typeface="Arial Black"/>
              </a:rPr>
              <a:t>files. </a:t>
            </a:r>
            <a:r>
              <a:rPr sz="1200" spc="-114" dirty="0">
                <a:latin typeface="Lucida Sans" panose="020B0602030504020204" pitchFamily="34" charset="77"/>
                <a:cs typeface="Arial Black"/>
              </a:rPr>
              <a:t>Anyone </a:t>
            </a:r>
            <a:r>
              <a:rPr sz="1200" spc="-160" dirty="0">
                <a:latin typeface="Lucida Sans" panose="020B0602030504020204" pitchFamily="34" charset="77"/>
                <a:cs typeface="Arial Black"/>
              </a:rPr>
              <a:t>can</a:t>
            </a:r>
            <a:r>
              <a:rPr sz="1200" spc="-90" dirty="0">
                <a:latin typeface="Lucida Sans" panose="020B0602030504020204" pitchFamily="34" charset="77"/>
                <a:cs typeface="Arial Black"/>
              </a:rPr>
              <a:t> </a:t>
            </a:r>
            <a:r>
              <a:rPr sz="1200" spc="-80" dirty="0">
                <a:latin typeface="Lucida Sans" panose="020B0602030504020204" pitchFamily="34" charset="77"/>
                <a:cs typeface="Arial Black"/>
              </a:rPr>
              <a:t>join</a:t>
            </a:r>
            <a:endParaRPr sz="1200">
              <a:latin typeface="Lucida Sans" panose="020B0602030504020204" pitchFamily="34" charset="77"/>
              <a:cs typeface="Arial Black"/>
            </a:endParaRPr>
          </a:p>
          <a:p>
            <a:pPr marL="12700" marR="5080">
              <a:lnSpc>
                <a:spcPct val="100000"/>
              </a:lnSpc>
              <a:spcBef>
                <a:spcPts val="1205"/>
              </a:spcBef>
            </a:pPr>
            <a:r>
              <a:rPr sz="1200" b="1" spc="10" dirty="0">
                <a:latin typeface="Lucida Sans"/>
                <a:cs typeface="Lucida Sans"/>
              </a:rPr>
              <a:t>Private </a:t>
            </a:r>
            <a:r>
              <a:rPr sz="1200" b="1" spc="-65" dirty="0">
                <a:latin typeface="Lucida Sans"/>
                <a:cs typeface="Lucida Sans"/>
              </a:rPr>
              <a:t>groups</a:t>
            </a:r>
            <a:r>
              <a:rPr sz="1200" spc="-65" dirty="0">
                <a:latin typeface="Lucida Sans" panose="020B0602030504020204" pitchFamily="34" charset="77"/>
                <a:cs typeface="Arial Black"/>
              </a:rPr>
              <a:t>: </a:t>
            </a:r>
            <a:r>
              <a:rPr sz="1200" spc="-85" dirty="0">
                <a:latin typeface="Lucida Sans" panose="020B0602030504020204" pitchFamily="34" charset="77"/>
                <a:cs typeface="Arial Black"/>
              </a:rPr>
              <a:t>Only </a:t>
            </a:r>
            <a:r>
              <a:rPr sz="1200" spc="-114" dirty="0">
                <a:latin typeface="Lucida Sans" panose="020B0602030504020204" pitchFamily="34" charset="77"/>
                <a:cs typeface="Arial Black"/>
              </a:rPr>
              <a:t>members </a:t>
            </a:r>
            <a:r>
              <a:rPr sz="1200" spc="-155" dirty="0">
                <a:latin typeface="Lucida Sans" panose="020B0602030504020204" pitchFamily="34" charset="77"/>
                <a:cs typeface="Arial Black"/>
              </a:rPr>
              <a:t>can see </a:t>
            </a:r>
            <a:r>
              <a:rPr sz="1200" spc="-105" dirty="0">
                <a:latin typeface="Lucida Sans" panose="020B0602030504020204" pitchFamily="34" charset="77"/>
                <a:cs typeface="Arial Black"/>
              </a:rPr>
              <a:t>and  add </a:t>
            </a:r>
            <a:r>
              <a:rPr sz="1200" spc="-125" dirty="0">
                <a:latin typeface="Lucida Sans" panose="020B0602030504020204" pitchFamily="34" charset="77"/>
                <a:cs typeface="Arial Black"/>
              </a:rPr>
              <a:t>posts. </a:t>
            </a:r>
            <a:r>
              <a:rPr sz="1200" spc="-114" dirty="0">
                <a:latin typeface="Lucida Sans" panose="020B0602030504020204" pitchFamily="34" charset="77"/>
                <a:cs typeface="Arial Black"/>
              </a:rPr>
              <a:t>People must </a:t>
            </a:r>
            <a:r>
              <a:rPr sz="1200" spc="-170" dirty="0">
                <a:latin typeface="Lucida Sans" panose="020B0602030504020204" pitchFamily="34" charset="77"/>
                <a:cs typeface="Arial Black"/>
              </a:rPr>
              <a:t>ask </a:t>
            </a:r>
            <a:r>
              <a:rPr sz="1200" spc="-105" dirty="0">
                <a:latin typeface="Lucida Sans" panose="020B0602030504020204" pitchFamily="34" charset="77"/>
                <a:cs typeface="Arial Black"/>
              </a:rPr>
              <a:t>to </a:t>
            </a:r>
            <a:r>
              <a:rPr sz="1200" spc="-80" dirty="0">
                <a:latin typeface="Lucida Sans" panose="020B0602030504020204" pitchFamily="34" charset="77"/>
                <a:cs typeface="Arial Black"/>
              </a:rPr>
              <a:t>join </a:t>
            </a:r>
            <a:r>
              <a:rPr sz="1200" spc="-65" dirty="0">
                <a:latin typeface="Lucida Sans" panose="020B0602030504020204" pitchFamily="34" charset="77"/>
                <a:cs typeface="Arial Black"/>
              </a:rPr>
              <a:t>or </a:t>
            </a:r>
            <a:r>
              <a:rPr sz="1200" spc="-105" dirty="0">
                <a:latin typeface="Lucida Sans" panose="020B0602030504020204" pitchFamily="34" charset="77"/>
                <a:cs typeface="Arial Black"/>
              </a:rPr>
              <a:t>be </a:t>
            </a:r>
            <a:r>
              <a:rPr sz="1200" spc="-114" dirty="0">
                <a:latin typeface="Lucida Sans" panose="020B0602030504020204" pitchFamily="34" charset="77"/>
                <a:cs typeface="Arial Black"/>
              </a:rPr>
              <a:t>added  </a:t>
            </a:r>
            <a:r>
              <a:rPr sz="1200" spc="-110" dirty="0">
                <a:latin typeface="Lucida Sans" panose="020B0602030504020204" pitchFamily="34" charset="77"/>
                <a:cs typeface="Arial Black"/>
              </a:rPr>
              <a:t>by </a:t>
            </a:r>
            <a:r>
              <a:rPr sz="1200" spc="-114" dirty="0">
                <a:latin typeface="Lucida Sans" panose="020B0602030504020204" pitchFamily="34" charset="77"/>
                <a:cs typeface="Arial Black"/>
              </a:rPr>
              <a:t>the </a:t>
            </a:r>
            <a:r>
              <a:rPr sz="1200" spc="-105" dirty="0">
                <a:latin typeface="Lucida Sans" panose="020B0602030504020204" pitchFamily="34" charset="77"/>
                <a:cs typeface="Arial Black"/>
              </a:rPr>
              <a:t>group's </a:t>
            </a:r>
            <a:r>
              <a:rPr sz="1200" spc="-110" dirty="0">
                <a:latin typeface="Lucida Sans" panose="020B0602030504020204" pitchFamily="34" charset="77"/>
                <a:cs typeface="Arial Black"/>
              </a:rPr>
              <a:t>responsible</a:t>
            </a:r>
            <a:r>
              <a:rPr sz="1200" spc="-175" dirty="0">
                <a:latin typeface="Lucida Sans" panose="020B0602030504020204" pitchFamily="34" charset="77"/>
                <a:cs typeface="Arial Black"/>
              </a:rPr>
              <a:t> </a:t>
            </a:r>
            <a:r>
              <a:rPr sz="1200" spc="-105" dirty="0">
                <a:latin typeface="Lucida Sans" panose="020B0602030504020204" pitchFamily="34" charset="77"/>
                <a:cs typeface="Arial Black"/>
              </a:rPr>
              <a:t>person</a:t>
            </a:r>
            <a:endParaRPr sz="1200">
              <a:latin typeface="Lucida Sans" panose="020B0602030504020204" pitchFamily="34" charset="77"/>
              <a:cs typeface="Arial Black"/>
            </a:endParaRPr>
          </a:p>
        </p:txBody>
      </p:sp>
      <p:sp>
        <p:nvSpPr>
          <p:cNvPr id="7" name="object 7"/>
          <p:cNvSpPr txBox="1"/>
          <p:nvPr/>
        </p:nvSpPr>
        <p:spPr>
          <a:xfrm>
            <a:off x="801687" y="2219754"/>
            <a:ext cx="3307715" cy="616585"/>
          </a:xfrm>
          <a:prstGeom prst="rect">
            <a:avLst/>
          </a:prstGeom>
        </p:spPr>
        <p:txBody>
          <a:bodyPr vert="horz" wrap="square" lIns="0" tIns="113664" rIns="0" bIns="0" rtlCol="0">
            <a:spAutoFit/>
          </a:bodyPr>
          <a:lstStyle/>
          <a:p>
            <a:pPr marL="12700">
              <a:lnSpc>
                <a:spcPct val="100000"/>
              </a:lnSpc>
              <a:spcBef>
                <a:spcPts val="894"/>
              </a:spcBef>
            </a:pPr>
            <a:r>
              <a:rPr sz="1450" b="1" spc="125" dirty="0">
                <a:latin typeface="Lucida Sans"/>
                <a:cs typeface="Lucida Sans"/>
              </a:rPr>
              <a:t>Chatte</a:t>
            </a:r>
            <a:r>
              <a:rPr sz="1450" b="1" spc="-280" dirty="0">
                <a:latin typeface="Lucida Sans"/>
                <a:cs typeface="Lucida Sans"/>
              </a:rPr>
              <a:t> </a:t>
            </a:r>
            <a:r>
              <a:rPr sz="1450" b="1" spc="-5" dirty="0">
                <a:latin typeface="Lucida Sans"/>
                <a:cs typeface="Lucida Sans"/>
              </a:rPr>
              <a:t>r </a:t>
            </a:r>
            <a:r>
              <a:rPr sz="1450" b="1" spc="110" dirty="0">
                <a:latin typeface="Lucida Sans"/>
                <a:cs typeface="Lucida Sans"/>
              </a:rPr>
              <a:t>tab</a:t>
            </a:r>
            <a:endParaRPr sz="1450" dirty="0">
              <a:latin typeface="Lucida Sans"/>
              <a:cs typeface="Lucida Sans"/>
            </a:endParaRPr>
          </a:p>
          <a:p>
            <a:pPr marL="12700">
              <a:lnSpc>
                <a:spcPct val="100000"/>
              </a:lnSpc>
              <a:spcBef>
                <a:spcPts val="675"/>
              </a:spcBef>
            </a:pPr>
            <a:r>
              <a:rPr sz="1200" spc="-135" dirty="0">
                <a:latin typeface="Lucida Sans" panose="020B0602030504020204" pitchFamily="34" charset="77"/>
                <a:cs typeface="Arial Black"/>
              </a:rPr>
              <a:t>Every </a:t>
            </a:r>
            <a:r>
              <a:rPr sz="1200" spc="-114" dirty="0">
                <a:latin typeface="Lucida Sans" panose="020B0602030504020204" pitchFamily="34" charset="77"/>
                <a:cs typeface="Arial Black"/>
              </a:rPr>
              <a:t>user who </a:t>
            </a:r>
            <a:r>
              <a:rPr sz="1200" spc="-110" dirty="0">
                <a:latin typeface="Lucida Sans" panose="020B0602030504020204" pitchFamily="34" charset="77"/>
                <a:cs typeface="Arial Black"/>
              </a:rPr>
              <a:t>follows </a:t>
            </a:r>
            <a:r>
              <a:rPr sz="1200" spc="-85" dirty="0">
                <a:latin typeface="Lucida Sans" panose="020B0602030504020204" pitchFamily="34" charset="77"/>
                <a:cs typeface="Arial Black"/>
              </a:rPr>
              <a:t>you </a:t>
            </a:r>
            <a:r>
              <a:rPr sz="1200" spc="-160" dirty="0">
                <a:latin typeface="Lucida Sans" panose="020B0602030504020204" pitchFamily="34" charset="77"/>
                <a:cs typeface="Arial Black"/>
              </a:rPr>
              <a:t>can </a:t>
            </a:r>
            <a:r>
              <a:rPr sz="1200" spc="-155" dirty="0">
                <a:latin typeface="Lucida Sans" panose="020B0602030504020204" pitchFamily="34" charset="77"/>
                <a:cs typeface="Arial Black"/>
              </a:rPr>
              <a:t>see </a:t>
            </a:r>
            <a:r>
              <a:rPr sz="1200" spc="-80" dirty="0">
                <a:latin typeface="Lucida Sans" panose="020B0602030504020204" pitchFamily="34" charset="77"/>
                <a:cs typeface="Arial Black"/>
              </a:rPr>
              <a:t>your</a:t>
            </a:r>
            <a:r>
              <a:rPr sz="1200" spc="-275" dirty="0">
                <a:latin typeface="Lucida Sans" panose="020B0602030504020204" pitchFamily="34" charset="77"/>
                <a:cs typeface="Arial Black"/>
              </a:rPr>
              <a:t> </a:t>
            </a:r>
            <a:r>
              <a:rPr sz="1200" spc="-130" dirty="0">
                <a:latin typeface="Lucida Sans" panose="020B0602030504020204" pitchFamily="34" charset="77"/>
                <a:cs typeface="Arial Black"/>
              </a:rPr>
              <a:t>posts</a:t>
            </a:r>
            <a:endParaRPr sz="1200" dirty="0">
              <a:latin typeface="Lucida Sans" panose="020B0602030504020204" pitchFamily="34" charset="77"/>
              <a:cs typeface="Arial Black"/>
            </a:endParaRPr>
          </a:p>
        </p:txBody>
      </p:sp>
      <p:sp>
        <p:nvSpPr>
          <p:cNvPr id="8" name="object 8"/>
          <p:cNvSpPr/>
          <p:nvPr/>
        </p:nvSpPr>
        <p:spPr>
          <a:xfrm>
            <a:off x="782319" y="2976879"/>
            <a:ext cx="3596640" cy="218440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777240" y="2971800"/>
            <a:ext cx="3606800" cy="2194560"/>
          </a:xfrm>
          <a:custGeom>
            <a:avLst/>
            <a:gdLst/>
            <a:ahLst/>
            <a:cxnLst/>
            <a:rect l="l" t="t" r="r" b="b"/>
            <a:pathLst>
              <a:path w="3606800" h="2194560">
                <a:moveTo>
                  <a:pt x="0" y="2194560"/>
                </a:moveTo>
                <a:lnTo>
                  <a:pt x="3606800" y="2194560"/>
                </a:lnTo>
                <a:lnTo>
                  <a:pt x="3606800" y="0"/>
                </a:lnTo>
                <a:lnTo>
                  <a:pt x="0" y="0"/>
                </a:lnTo>
                <a:lnTo>
                  <a:pt x="0" y="2194560"/>
                </a:lnTo>
                <a:close/>
              </a:path>
            </a:pathLst>
          </a:custGeom>
          <a:ln w="10160">
            <a:solidFill>
              <a:srgbClr val="787878"/>
            </a:solidFill>
          </a:ln>
        </p:spPr>
        <p:txBody>
          <a:bodyPr wrap="square" lIns="0" tIns="0" rIns="0" bIns="0" rtlCol="0"/>
          <a:lstStyle/>
          <a:p>
            <a:endParaRPr/>
          </a:p>
        </p:txBody>
      </p:sp>
      <p:sp>
        <p:nvSpPr>
          <p:cNvPr id="10" name="object 10"/>
          <p:cNvSpPr/>
          <p:nvPr/>
        </p:nvSpPr>
        <p:spPr>
          <a:xfrm>
            <a:off x="4815840" y="3606800"/>
            <a:ext cx="3515360" cy="2214880"/>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8686800" y="2794000"/>
            <a:ext cx="2428240" cy="3261360"/>
          </a:xfrm>
          <a:prstGeom prst="rect">
            <a:avLst/>
          </a:prstGeom>
          <a:blipFill>
            <a:blip r:embed="rId6" cstate="print"/>
            <a:stretch>
              <a:fillRect/>
            </a:stretch>
          </a:blipFill>
        </p:spPr>
        <p:txBody>
          <a:bodyPr wrap="square" lIns="0" tIns="0" rIns="0" bIns="0" rtlCol="0"/>
          <a:lstStyle/>
          <a:p>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9067800" y="1457960"/>
            <a:ext cx="720090" cy="0"/>
          </a:xfrm>
          <a:custGeom>
            <a:avLst/>
            <a:gdLst/>
            <a:ahLst/>
            <a:cxnLst/>
            <a:rect l="l" t="t" r="r" b="b"/>
            <a:pathLst>
              <a:path w="720090">
                <a:moveTo>
                  <a:pt x="0" y="0"/>
                </a:moveTo>
                <a:lnTo>
                  <a:pt x="719963" y="0"/>
                </a:lnTo>
              </a:path>
            </a:pathLst>
          </a:custGeom>
          <a:ln w="71120">
            <a:solidFill>
              <a:srgbClr val="3DF9C5"/>
            </a:solidFill>
          </a:ln>
        </p:spPr>
        <p:txBody>
          <a:bodyPr wrap="square" lIns="0" tIns="0" rIns="0" bIns="0" rtlCol="0"/>
          <a:lstStyle/>
          <a:p>
            <a:endParaRPr/>
          </a:p>
        </p:txBody>
      </p:sp>
      <p:sp>
        <p:nvSpPr>
          <p:cNvPr id="5" name="object 5"/>
          <p:cNvSpPr/>
          <p:nvPr/>
        </p:nvSpPr>
        <p:spPr>
          <a:xfrm>
            <a:off x="7899400" y="1457960"/>
            <a:ext cx="900430" cy="0"/>
          </a:xfrm>
          <a:custGeom>
            <a:avLst/>
            <a:gdLst/>
            <a:ahLst/>
            <a:cxnLst/>
            <a:rect l="l" t="t" r="r" b="b"/>
            <a:pathLst>
              <a:path w="900429">
                <a:moveTo>
                  <a:pt x="0" y="0"/>
                </a:moveTo>
                <a:lnTo>
                  <a:pt x="900049" y="0"/>
                </a:lnTo>
              </a:path>
            </a:pathLst>
          </a:custGeom>
          <a:ln w="71120">
            <a:solidFill>
              <a:srgbClr val="3DF9C5"/>
            </a:solidFill>
          </a:ln>
        </p:spPr>
        <p:txBody>
          <a:bodyPr wrap="square" lIns="0" tIns="0" rIns="0" bIns="0" rtlCol="0"/>
          <a:lstStyle/>
          <a:p>
            <a:endParaRPr/>
          </a:p>
        </p:txBody>
      </p:sp>
      <p:sp>
        <p:nvSpPr>
          <p:cNvPr id="6" name="object 6"/>
          <p:cNvSpPr/>
          <p:nvPr/>
        </p:nvSpPr>
        <p:spPr>
          <a:xfrm>
            <a:off x="593407" y="526033"/>
            <a:ext cx="1812798" cy="549275"/>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580707" y="1054417"/>
            <a:ext cx="1171575" cy="197490"/>
          </a:xfrm>
          <a:prstGeom prst="rect">
            <a:avLst/>
          </a:prstGeom>
        </p:spPr>
        <p:txBody>
          <a:bodyPr vert="horz" wrap="square" lIns="0" tIns="12700" rIns="0" bIns="0" rtlCol="0">
            <a:spAutoFit/>
          </a:bodyPr>
          <a:lstStyle/>
          <a:p>
            <a:pPr marL="12700">
              <a:lnSpc>
                <a:spcPct val="100000"/>
              </a:lnSpc>
              <a:spcBef>
                <a:spcPts val="100"/>
              </a:spcBef>
            </a:pPr>
            <a:r>
              <a:rPr sz="1200" spc="-135" dirty="0">
                <a:latin typeface="Lucida Sans" panose="020B0602030504020204" pitchFamily="34" charset="77"/>
                <a:cs typeface="Arial Black"/>
              </a:rPr>
              <a:t>Chatter </a:t>
            </a:r>
            <a:r>
              <a:rPr sz="1200" spc="-120" dirty="0">
                <a:latin typeface="Lucida Sans" panose="020B0602030504020204" pitchFamily="34" charset="77"/>
                <a:cs typeface="Arial Black"/>
              </a:rPr>
              <a:t>vs.</a:t>
            </a:r>
            <a:r>
              <a:rPr sz="1200" spc="-245" dirty="0">
                <a:latin typeface="Lucida Sans" panose="020B0602030504020204" pitchFamily="34" charset="77"/>
                <a:cs typeface="Arial Black"/>
              </a:rPr>
              <a:t> </a:t>
            </a:r>
            <a:r>
              <a:rPr sz="1200" spc="-120" dirty="0">
                <a:latin typeface="Lucida Sans" panose="020B0602030504020204" pitchFamily="34" charset="77"/>
                <a:cs typeface="Arial Black"/>
              </a:rPr>
              <a:t>email</a:t>
            </a:r>
            <a:endParaRPr sz="1200">
              <a:latin typeface="Lucida Sans" panose="020B0602030504020204" pitchFamily="34" charset="77"/>
              <a:cs typeface="Arial Black"/>
            </a:endParaRPr>
          </a:p>
        </p:txBody>
      </p:sp>
      <p:graphicFrame>
        <p:nvGraphicFramePr>
          <p:cNvPr id="8" name="object 8"/>
          <p:cNvGraphicFramePr>
            <a:graphicFrameLocks noGrp="1"/>
          </p:cNvGraphicFramePr>
          <p:nvPr/>
        </p:nvGraphicFramePr>
        <p:xfrm>
          <a:off x="4026027" y="1211027"/>
          <a:ext cx="5940424" cy="4874159"/>
        </p:xfrm>
        <a:graphic>
          <a:graphicData uri="http://schemas.openxmlformats.org/drawingml/2006/table">
            <a:tbl>
              <a:tblPr firstRow="1" bandRow="1">
                <a:tableStyleId>{2D5ABB26-0587-4C30-8999-92F81FD0307C}</a:tableStyleId>
              </a:tblPr>
              <a:tblGrid>
                <a:gridCol w="3780154">
                  <a:extLst>
                    <a:ext uri="{9D8B030D-6E8A-4147-A177-3AD203B41FA5}">
                      <a16:colId xmlns:a16="http://schemas.microsoft.com/office/drawing/2014/main" val="20000"/>
                    </a:ext>
                  </a:extLst>
                </a:gridCol>
                <a:gridCol w="1080135">
                  <a:extLst>
                    <a:ext uri="{9D8B030D-6E8A-4147-A177-3AD203B41FA5}">
                      <a16:colId xmlns:a16="http://schemas.microsoft.com/office/drawing/2014/main" val="20001"/>
                    </a:ext>
                  </a:extLst>
                </a:gridCol>
                <a:gridCol w="1080135">
                  <a:extLst>
                    <a:ext uri="{9D8B030D-6E8A-4147-A177-3AD203B41FA5}">
                      <a16:colId xmlns:a16="http://schemas.microsoft.com/office/drawing/2014/main" val="20002"/>
                    </a:ext>
                  </a:extLst>
                </a:gridCol>
              </a:tblGrid>
              <a:tr h="418636">
                <a:tc>
                  <a:txBody>
                    <a:bodyPr/>
                    <a:lstStyle/>
                    <a:p>
                      <a:pPr>
                        <a:lnSpc>
                          <a:spcPct val="100000"/>
                        </a:lnSpc>
                      </a:pPr>
                      <a:endParaRPr sz="1100" dirty="0">
                        <a:latin typeface="Times New Roman"/>
                        <a:cs typeface="Times New Roman"/>
                      </a:endParaRPr>
                    </a:p>
                  </a:txBody>
                  <a:tcPr marL="0" marR="0" marT="0" marB="0">
                    <a:lnB w="12700">
                      <a:solidFill>
                        <a:srgbClr val="000000"/>
                      </a:solidFill>
                      <a:prstDash val="solid"/>
                    </a:lnB>
                  </a:tcPr>
                </a:tc>
                <a:tc>
                  <a:txBody>
                    <a:bodyPr/>
                    <a:lstStyle/>
                    <a:p>
                      <a:pPr marL="15240" algn="ctr">
                        <a:lnSpc>
                          <a:spcPct val="100000"/>
                        </a:lnSpc>
                        <a:spcBef>
                          <a:spcPts val="120"/>
                        </a:spcBef>
                      </a:pPr>
                      <a:r>
                        <a:rPr sz="1850" b="1" dirty="0">
                          <a:latin typeface="Lucida Sans"/>
                          <a:cs typeface="Lucida Sans"/>
                        </a:rPr>
                        <a:t>Chatter</a:t>
                      </a:r>
                      <a:endParaRPr sz="1850">
                        <a:latin typeface="Lucida Sans"/>
                        <a:cs typeface="Lucida Sans"/>
                      </a:endParaRPr>
                    </a:p>
                  </a:txBody>
                  <a:tcPr marL="0" marR="0" marT="15240" marB="0">
                    <a:lnB w="12700">
                      <a:solidFill>
                        <a:srgbClr val="000000"/>
                      </a:solidFill>
                      <a:prstDash val="solid"/>
                    </a:lnB>
                  </a:tcPr>
                </a:tc>
                <a:tc>
                  <a:txBody>
                    <a:bodyPr/>
                    <a:lstStyle/>
                    <a:p>
                      <a:pPr marL="12065" algn="ctr">
                        <a:lnSpc>
                          <a:spcPct val="100000"/>
                        </a:lnSpc>
                        <a:spcBef>
                          <a:spcPts val="120"/>
                        </a:spcBef>
                      </a:pPr>
                      <a:r>
                        <a:rPr sz="1850" b="1" spc="-20" dirty="0">
                          <a:latin typeface="Lucida Sans"/>
                          <a:cs typeface="Lucida Sans"/>
                        </a:rPr>
                        <a:t>Email</a:t>
                      </a:r>
                      <a:endParaRPr sz="1850">
                        <a:latin typeface="Lucida Sans"/>
                        <a:cs typeface="Lucida Sans"/>
                      </a:endParaRPr>
                    </a:p>
                  </a:txBody>
                  <a:tcPr marL="0" marR="0" marT="15240" marB="0">
                    <a:lnB w="12700">
                      <a:solidFill>
                        <a:srgbClr val="000000"/>
                      </a:solidFill>
                      <a:prstDash val="solid"/>
                    </a:lnB>
                  </a:tcPr>
                </a:tc>
                <a:extLst>
                  <a:ext uri="{0D108BD9-81ED-4DB2-BD59-A6C34878D82A}">
                    <a16:rowId xmlns:a16="http://schemas.microsoft.com/office/drawing/2014/main" val="10000"/>
                  </a:ext>
                </a:extLst>
              </a:tr>
              <a:tr h="392430">
                <a:tc>
                  <a:txBody>
                    <a:bodyPr/>
                    <a:lstStyle/>
                    <a:p>
                      <a:pPr marL="94615">
                        <a:lnSpc>
                          <a:spcPct val="100000"/>
                        </a:lnSpc>
                        <a:spcBef>
                          <a:spcPts val="844"/>
                        </a:spcBef>
                      </a:pPr>
                      <a:r>
                        <a:rPr sz="1100" b="0" i="0" spc="-80" dirty="0">
                          <a:latin typeface="Lucida Sans" panose="020B0602030504020204" pitchFamily="34" charset="77"/>
                          <a:cs typeface="Arial Black"/>
                        </a:rPr>
                        <a:t>Instant</a:t>
                      </a:r>
                      <a:r>
                        <a:rPr sz="1100" b="0" i="0" spc="-130" dirty="0">
                          <a:latin typeface="Lucida Sans" panose="020B0602030504020204" pitchFamily="34" charset="77"/>
                          <a:cs typeface="Arial Black"/>
                        </a:rPr>
                        <a:t> </a:t>
                      </a:r>
                      <a:r>
                        <a:rPr sz="1100" b="0" i="0" spc="-95" dirty="0">
                          <a:latin typeface="Lucida Sans" panose="020B0602030504020204" pitchFamily="34" charset="77"/>
                          <a:cs typeface="Arial Black"/>
                        </a:rPr>
                        <a:t>communication</a:t>
                      </a:r>
                      <a:r>
                        <a:rPr sz="1100" b="0" i="0" spc="-180" dirty="0">
                          <a:latin typeface="Lucida Sans" panose="020B0602030504020204" pitchFamily="34" charset="77"/>
                          <a:cs typeface="Arial Black"/>
                        </a:rPr>
                        <a:t> </a:t>
                      </a:r>
                      <a:r>
                        <a:rPr sz="1100" b="0" i="0" spc="-90" dirty="0">
                          <a:latin typeface="Lucida Sans" panose="020B0602030504020204" pitchFamily="34" charset="77"/>
                          <a:cs typeface="Arial Black"/>
                        </a:rPr>
                        <a:t>with</a:t>
                      </a:r>
                      <a:r>
                        <a:rPr sz="1100" b="0" i="0" spc="-180" dirty="0">
                          <a:latin typeface="Lucida Sans" panose="020B0602030504020204" pitchFamily="34" charset="77"/>
                          <a:cs typeface="Arial Black"/>
                        </a:rPr>
                        <a:t> </a:t>
                      </a:r>
                      <a:r>
                        <a:rPr sz="1100" b="0" i="0" spc="-110" dirty="0">
                          <a:latin typeface="Lucida Sans" panose="020B0602030504020204" pitchFamily="34" charset="77"/>
                          <a:cs typeface="Arial Black"/>
                        </a:rPr>
                        <a:t>coworkers</a:t>
                      </a:r>
                      <a:endParaRPr sz="1100" b="0" i="0">
                        <a:latin typeface="Lucida Sans" panose="020B0602030504020204" pitchFamily="34" charset="77"/>
                        <a:cs typeface="Arial Black"/>
                      </a:endParaRPr>
                    </a:p>
                  </a:txBody>
                  <a:tcPr marL="0" marR="0" marT="107314" marB="0">
                    <a:lnR w="6350">
                      <a:solidFill>
                        <a:srgbClr val="C8C8C8"/>
                      </a:solidFill>
                      <a:prstDash val="solid"/>
                    </a:lnR>
                    <a:lnT w="12700">
                      <a:solidFill>
                        <a:srgbClr val="000000"/>
                      </a:solidFill>
                      <a:prstDash val="solid"/>
                    </a:lnT>
                    <a:lnB w="6350">
                      <a:solidFill>
                        <a:srgbClr val="C8C8C8"/>
                      </a:solidFill>
                      <a:prstDash val="solid"/>
                    </a:lnB>
                  </a:tcPr>
                </a:tc>
                <a:tc>
                  <a:txBody>
                    <a:bodyPr/>
                    <a:lstStyle/>
                    <a:p>
                      <a:pPr marL="15875" algn="ctr">
                        <a:lnSpc>
                          <a:spcPct val="100000"/>
                        </a:lnSpc>
                        <a:spcBef>
                          <a:spcPts val="844"/>
                        </a:spcBef>
                      </a:pPr>
                      <a:r>
                        <a:rPr sz="1100" dirty="0">
                          <a:latin typeface="Segoe UI Symbol"/>
                          <a:cs typeface="Segoe UI Symbol"/>
                        </a:rPr>
                        <a:t>✓</a:t>
                      </a:r>
                      <a:endParaRPr sz="1100">
                        <a:latin typeface="Segoe UI Symbol"/>
                        <a:cs typeface="Segoe UI Symbol"/>
                      </a:endParaRPr>
                    </a:p>
                  </a:txBody>
                  <a:tcPr marL="0" marR="0" marT="107314" marB="0">
                    <a:lnL w="6350">
                      <a:solidFill>
                        <a:srgbClr val="C8C8C8"/>
                      </a:solidFill>
                      <a:prstDash val="solid"/>
                    </a:lnL>
                    <a:lnR w="6350">
                      <a:solidFill>
                        <a:srgbClr val="C8C8C8"/>
                      </a:solidFill>
                      <a:prstDash val="solid"/>
                    </a:lnR>
                    <a:lnT w="12700">
                      <a:solidFill>
                        <a:srgbClr val="000000"/>
                      </a:solidFill>
                      <a:prstDash val="solid"/>
                    </a:lnT>
                    <a:lnB w="6350">
                      <a:solidFill>
                        <a:srgbClr val="C8C8C8"/>
                      </a:solidFill>
                      <a:prstDash val="solid"/>
                    </a:lnB>
                  </a:tcPr>
                </a:tc>
                <a:tc>
                  <a:txBody>
                    <a:bodyPr/>
                    <a:lstStyle/>
                    <a:p>
                      <a:pPr marL="17780" algn="ctr">
                        <a:lnSpc>
                          <a:spcPct val="100000"/>
                        </a:lnSpc>
                        <a:spcBef>
                          <a:spcPts val="844"/>
                        </a:spcBef>
                      </a:pPr>
                      <a:r>
                        <a:rPr sz="1100" dirty="0">
                          <a:latin typeface="Segoe UI Symbol"/>
                          <a:cs typeface="Segoe UI Symbol"/>
                        </a:rPr>
                        <a:t>✓</a:t>
                      </a:r>
                      <a:endParaRPr sz="1100">
                        <a:latin typeface="Segoe UI Symbol"/>
                        <a:cs typeface="Segoe UI Symbol"/>
                      </a:endParaRPr>
                    </a:p>
                  </a:txBody>
                  <a:tcPr marL="0" marR="0" marT="107314" marB="0">
                    <a:lnL w="6350">
                      <a:solidFill>
                        <a:srgbClr val="C8C8C8"/>
                      </a:solidFill>
                      <a:prstDash val="solid"/>
                    </a:lnL>
                    <a:lnT w="12700">
                      <a:solidFill>
                        <a:srgbClr val="000000"/>
                      </a:solidFill>
                      <a:prstDash val="solid"/>
                    </a:lnT>
                    <a:lnB w="6350">
                      <a:solidFill>
                        <a:srgbClr val="C8C8C8"/>
                      </a:solidFill>
                      <a:prstDash val="solid"/>
                    </a:lnB>
                  </a:tcPr>
                </a:tc>
                <a:extLst>
                  <a:ext uri="{0D108BD9-81ED-4DB2-BD59-A6C34878D82A}">
                    <a16:rowId xmlns:a16="http://schemas.microsoft.com/office/drawing/2014/main" val="10001"/>
                  </a:ext>
                </a:extLst>
              </a:tr>
              <a:tr h="392429">
                <a:tc>
                  <a:txBody>
                    <a:bodyPr/>
                    <a:lstStyle/>
                    <a:p>
                      <a:pPr marL="94615">
                        <a:lnSpc>
                          <a:spcPct val="100000"/>
                        </a:lnSpc>
                        <a:spcBef>
                          <a:spcPts val="850"/>
                        </a:spcBef>
                      </a:pPr>
                      <a:r>
                        <a:rPr sz="1100" b="0" i="0" spc="-110" dirty="0">
                          <a:latin typeface="Lucida Sans" panose="020B0602030504020204" pitchFamily="34" charset="77"/>
                          <a:cs typeface="Arial Black"/>
                        </a:rPr>
                        <a:t>Attach </a:t>
                      </a:r>
                      <a:r>
                        <a:rPr sz="1100" b="0" i="0" spc="-75" dirty="0">
                          <a:latin typeface="Lucida Sans" panose="020B0602030504020204" pitchFamily="34" charset="77"/>
                          <a:cs typeface="Arial Black"/>
                        </a:rPr>
                        <a:t>files </a:t>
                      </a:r>
                      <a:r>
                        <a:rPr sz="1100" b="0" i="0" spc="-120" dirty="0">
                          <a:latin typeface="Lucida Sans" panose="020B0602030504020204" pitchFamily="34" charset="77"/>
                          <a:cs typeface="Arial Black"/>
                        </a:rPr>
                        <a:t>as </a:t>
                      </a:r>
                      <a:r>
                        <a:rPr sz="1100" b="0" i="0" spc="-90" dirty="0">
                          <a:latin typeface="Lucida Sans" panose="020B0602030504020204" pitchFamily="34" charset="77"/>
                          <a:cs typeface="Arial Black"/>
                        </a:rPr>
                        <a:t>supplemental</a:t>
                      </a:r>
                      <a:r>
                        <a:rPr sz="1100" b="0" i="0" spc="-190" dirty="0">
                          <a:latin typeface="Lucida Sans" panose="020B0602030504020204" pitchFamily="34" charset="77"/>
                          <a:cs typeface="Arial Black"/>
                        </a:rPr>
                        <a:t> </a:t>
                      </a:r>
                      <a:r>
                        <a:rPr sz="1100" b="0" i="0" spc="-60" dirty="0">
                          <a:latin typeface="Lucida Sans" panose="020B0602030504020204" pitchFamily="34" charset="77"/>
                          <a:cs typeface="Arial Black"/>
                        </a:rPr>
                        <a:t>info</a:t>
                      </a:r>
                      <a:endParaRPr sz="1100" b="0" i="0">
                        <a:latin typeface="Lucida Sans" panose="020B0602030504020204" pitchFamily="34" charset="77"/>
                        <a:cs typeface="Arial Black"/>
                      </a:endParaRPr>
                    </a:p>
                  </a:txBody>
                  <a:tcPr marL="0" marR="0" marT="107950"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15875" algn="ctr">
                        <a:lnSpc>
                          <a:spcPct val="100000"/>
                        </a:lnSpc>
                        <a:spcBef>
                          <a:spcPts val="850"/>
                        </a:spcBef>
                      </a:pPr>
                      <a:r>
                        <a:rPr sz="1100" dirty="0">
                          <a:latin typeface="Segoe UI Symbol"/>
                          <a:cs typeface="Segoe UI Symbol"/>
                        </a:rPr>
                        <a:t>✓</a:t>
                      </a:r>
                      <a:endParaRPr sz="1100">
                        <a:latin typeface="Segoe UI Symbol"/>
                        <a:cs typeface="Segoe UI Symbol"/>
                      </a:endParaRPr>
                    </a:p>
                  </a:txBody>
                  <a:tcPr marL="0" marR="0" marT="107950"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17780" algn="ctr">
                        <a:lnSpc>
                          <a:spcPct val="100000"/>
                        </a:lnSpc>
                        <a:spcBef>
                          <a:spcPts val="850"/>
                        </a:spcBef>
                      </a:pPr>
                      <a:r>
                        <a:rPr sz="1100" dirty="0">
                          <a:latin typeface="Segoe UI Symbol"/>
                          <a:cs typeface="Segoe UI Symbol"/>
                        </a:rPr>
                        <a:t>✓</a:t>
                      </a:r>
                      <a:endParaRPr sz="1100">
                        <a:latin typeface="Segoe UI Symbol"/>
                        <a:cs typeface="Segoe UI Symbol"/>
                      </a:endParaRPr>
                    </a:p>
                  </a:txBody>
                  <a:tcPr marL="0" marR="0" marT="10795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2"/>
                  </a:ext>
                </a:extLst>
              </a:tr>
              <a:tr h="392429">
                <a:tc>
                  <a:txBody>
                    <a:bodyPr/>
                    <a:lstStyle/>
                    <a:p>
                      <a:pPr marL="94615">
                        <a:lnSpc>
                          <a:spcPct val="100000"/>
                        </a:lnSpc>
                        <a:spcBef>
                          <a:spcPts val="855"/>
                        </a:spcBef>
                      </a:pPr>
                      <a:r>
                        <a:rPr sz="1100" b="0" i="0" spc="-85" dirty="0">
                          <a:latin typeface="Lucida Sans" panose="020B0602030504020204" pitchFamily="34" charset="77"/>
                          <a:cs typeface="Arial Black"/>
                        </a:rPr>
                        <a:t>Communicate </a:t>
                      </a:r>
                      <a:r>
                        <a:rPr sz="1100" b="0" i="0" spc="-110" dirty="0">
                          <a:latin typeface="Lucida Sans" panose="020B0602030504020204" pitchFamily="34" charset="77"/>
                          <a:cs typeface="Arial Black"/>
                        </a:rPr>
                        <a:t>with </a:t>
                      </a:r>
                      <a:r>
                        <a:rPr sz="1100" b="0" i="0" spc="-85" dirty="0">
                          <a:latin typeface="Lucida Sans" panose="020B0602030504020204" pitchFamily="34" charset="77"/>
                          <a:cs typeface="Arial Black"/>
                        </a:rPr>
                        <a:t>multiple</a:t>
                      </a:r>
                      <a:r>
                        <a:rPr sz="1100" b="0" i="0" spc="-125" dirty="0">
                          <a:latin typeface="Lucida Sans" panose="020B0602030504020204" pitchFamily="34" charset="77"/>
                          <a:cs typeface="Arial Black"/>
                        </a:rPr>
                        <a:t> </a:t>
                      </a:r>
                      <a:r>
                        <a:rPr sz="1100" b="0" i="0" spc="-110" dirty="0">
                          <a:latin typeface="Lucida Sans" panose="020B0602030504020204" pitchFamily="34" charset="77"/>
                          <a:cs typeface="Arial Black"/>
                        </a:rPr>
                        <a:t>recipients</a:t>
                      </a:r>
                      <a:endParaRPr sz="1100" b="0" i="0">
                        <a:latin typeface="Lucida Sans" panose="020B0602030504020204" pitchFamily="34" charset="77"/>
                        <a:cs typeface="Arial Black"/>
                      </a:endParaRPr>
                    </a:p>
                  </a:txBody>
                  <a:tcPr marL="0" marR="0" marT="108585"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15875" algn="ctr">
                        <a:lnSpc>
                          <a:spcPct val="100000"/>
                        </a:lnSpc>
                        <a:spcBef>
                          <a:spcPts val="855"/>
                        </a:spcBef>
                      </a:pPr>
                      <a:r>
                        <a:rPr sz="1100" dirty="0">
                          <a:latin typeface="Segoe UI Symbol"/>
                          <a:cs typeface="Segoe UI Symbol"/>
                        </a:rPr>
                        <a:t>✓</a:t>
                      </a:r>
                      <a:endParaRPr sz="1100">
                        <a:latin typeface="Segoe UI Symbol"/>
                        <a:cs typeface="Segoe UI Symbol"/>
                      </a:endParaRPr>
                    </a:p>
                  </a:txBody>
                  <a:tcPr marL="0" marR="0" marT="108585"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3"/>
                  </a:ext>
                </a:extLst>
              </a:tr>
              <a:tr h="426720">
                <a:tc>
                  <a:txBody>
                    <a:bodyPr/>
                    <a:lstStyle/>
                    <a:p>
                      <a:pPr marL="94615">
                        <a:lnSpc>
                          <a:spcPts val="1300"/>
                        </a:lnSpc>
                        <a:spcBef>
                          <a:spcPts val="334"/>
                        </a:spcBef>
                      </a:pPr>
                      <a:r>
                        <a:rPr sz="1100" b="0" i="0" spc="-85" dirty="0">
                          <a:latin typeface="Lucida Sans" panose="020B0602030504020204" pitchFamily="34" charset="77"/>
                          <a:cs typeface="Arial Black"/>
                        </a:rPr>
                        <a:t>Communicate </a:t>
                      </a:r>
                      <a:r>
                        <a:rPr sz="1100" b="0" i="0" spc="-110" dirty="0">
                          <a:latin typeface="Lucida Sans" panose="020B0602030504020204" pitchFamily="34" charset="77"/>
                          <a:cs typeface="Arial Black"/>
                        </a:rPr>
                        <a:t>with </a:t>
                      </a:r>
                      <a:r>
                        <a:rPr sz="1100" b="0" i="0" spc="-90" dirty="0">
                          <a:latin typeface="Lucida Sans" panose="020B0602030504020204" pitchFamily="34" charset="77"/>
                          <a:cs typeface="Arial Black"/>
                        </a:rPr>
                        <a:t>entire</a:t>
                      </a:r>
                      <a:r>
                        <a:rPr sz="1100" b="0" i="0" spc="-150" dirty="0">
                          <a:latin typeface="Lucida Sans" panose="020B0602030504020204" pitchFamily="34" charset="77"/>
                          <a:cs typeface="Arial Black"/>
                        </a:rPr>
                        <a:t> </a:t>
                      </a:r>
                      <a:r>
                        <a:rPr sz="1100" b="0" i="0" spc="-95" dirty="0">
                          <a:latin typeface="Lucida Sans" panose="020B0602030504020204" pitchFamily="34" charset="77"/>
                          <a:cs typeface="Arial Black"/>
                        </a:rPr>
                        <a:t>company</a:t>
                      </a:r>
                      <a:endParaRPr sz="1100" b="0" i="0">
                        <a:latin typeface="Lucida Sans" panose="020B0602030504020204" pitchFamily="34" charset="77"/>
                        <a:cs typeface="Arial Black"/>
                      </a:endParaRPr>
                    </a:p>
                    <a:p>
                      <a:pPr marL="94615">
                        <a:lnSpc>
                          <a:spcPts val="1300"/>
                        </a:lnSpc>
                      </a:pPr>
                      <a:r>
                        <a:rPr sz="1100" b="0" i="0" spc="-85" dirty="0">
                          <a:latin typeface="Lucida Sans" panose="020B0602030504020204" pitchFamily="34" charset="77"/>
                          <a:cs typeface="Arial Black"/>
                        </a:rPr>
                        <a:t>(without</a:t>
                      </a:r>
                      <a:r>
                        <a:rPr sz="1100" b="0" i="0" spc="-114" dirty="0">
                          <a:latin typeface="Lucida Sans" panose="020B0602030504020204" pitchFamily="34" charset="77"/>
                          <a:cs typeface="Arial Black"/>
                        </a:rPr>
                        <a:t> </a:t>
                      </a:r>
                      <a:r>
                        <a:rPr sz="1100" b="0" i="0" spc="-75" dirty="0">
                          <a:latin typeface="Lucida Sans" panose="020B0602030504020204" pitchFamily="34" charset="77"/>
                          <a:cs typeface="Arial Black"/>
                        </a:rPr>
                        <a:t>entering</a:t>
                      </a:r>
                      <a:r>
                        <a:rPr sz="1100" b="0" i="0" spc="-185" dirty="0">
                          <a:latin typeface="Lucida Sans" panose="020B0602030504020204" pitchFamily="34" charset="77"/>
                          <a:cs typeface="Arial Black"/>
                        </a:rPr>
                        <a:t> </a:t>
                      </a:r>
                      <a:r>
                        <a:rPr sz="1100" b="0" i="0" spc="-80" dirty="0">
                          <a:latin typeface="Lucida Sans" panose="020B0602030504020204" pitchFamily="34" charset="77"/>
                          <a:cs typeface="Arial Black"/>
                        </a:rPr>
                        <a:t>any</a:t>
                      </a:r>
                      <a:r>
                        <a:rPr sz="1100" b="0" i="0" spc="-135" dirty="0">
                          <a:latin typeface="Lucida Sans" panose="020B0602030504020204" pitchFamily="34" charset="77"/>
                          <a:cs typeface="Arial Black"/>
                        </a:rPr>
                        <a:t> </a:t>
                      </a:r>
                      <a:r>
                        <a:rPr sz="1100" b="0" i="0" spc="-100" dirty="0">
                          <a:latin typeface="Lucida Sans" panose="020B0602030504020204" pitchFamily="34" charset="77"/>
                          <a:cs typeface="Arial Black"/>
                        </a:rPr>
                        <a:t>names</a:t>
                      </a:r>
                      <a:r>
                        <a:rPr sz="1100" b="0" i="0" spc="-185" dirty="0">
                          <a:latin typeface="Lucida Sans" panose="020B0602030504020204" pitchFamily="34" charset="77"/>
                          <a:cs typeface="Arial Black"/>
                        </a:rPr>
                        <a:t> </a:t>
                      </a:r>
                      <a:r>
                        <a:rPr sz="1100" b="0" i="0" spc="-65" dirty="0">
                          <a:latin typeface="Lucida Sans" panose="020B0602030504020204" pitchFamily="34" charset="77"/>
                          <a:cs typeface="Arial Black"/>
                        </a:rPr>
                        <a:t>or</a:t>
                      </a:r>
                      <a:r>
                        <a:rPr sz="1100" b="0" i="0" spc="-110" dirty="0">
                          <a:latin typeface="Lucida Sans" panose="020B0602030504020204" pitchFamily="34" charset="77"/>
                          <a:cs typeface="Arial Black"/>
                        </a:rPr>
                        <a:t> </a:t>
                      </a:r>
                      <a:r>
                        <a:rPr sz="1100" b="0" i="0" spc="-80" dirty="0">
                          <a:latin typeface="Lucida Sans" panose="020B0602030504020204" pitchFamily="34" charset="77"/>
                          <a:cs typeface="Arial Black"/>
                        </a:rPr>
                        <a:t>email</a:t>
                      </a:r>
                      <a:r>
                        <a:rPr sz="1100" b="0" i="0" spc="-65" dirty="0">
                          <a:latin typeface="Lucida Sans" panose="020B0602030504020204" pitchFamily="34" charset="77"/>
                          <a:cs typeface="Arial Black"/>
                        </a:rPr>
                        <a:t> </a:t>
                      </a:r>
                      <a:r>
                        <a:rPr sz="1100" b="0" i="0" spc="-110" dirty="0">
                          <a:latin typeface="Lucida Sans" panose="020B0602030504020204" pitchFamily="34" charset="77"/>
                          <a:cs typeface="Arial Black"/>
                        </a:rPr>
                        <a:t>adresses)</a:t>
                      </a:r>
                      <a:endParaRPr sz="1100" b="0" i="0">
                        <a:latin typeface="Lucida Sans" panose="020B0602030504020204" pitchFamily="34" charset="77"/>
                        <a:cs typeface="Arial Black"/>
                      </a:endParaRPr>
                    </a:p>
                  </a:txBody>
                  <a:tcPr marL="0" marR="0" marT="42544"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15875" algn="ctr">
                        <a:lnSpc>
                          <a:spcPct val="100000"/>
                        </a:lnSpc>
                        <a:spcBef>
                          <a:spcPts val="994"/>
                        </a:spcBef>
                      </a:pPr>
                      <a:r>
                        <a:rPr sz="1100" dirty="0">
                          <a:latin typeface="Segoe UI Symbol"/>
                          <a:cs typeface="Segoe UI Symbol"/>
                        </a:rPr>
                        <a:t>✓</a:t>
                      </a:r>
                      <a:endParaRPr sz="1100">
                        <a:latin typeface="Segoe UI Symbol"/>
                        <a:cs typeface="Segoe UI Symbol"/>
                      </a:endParaRPr>
                    </a:p>
                  </a:txBody>
                  <a:tcPr marL="0" marR="0" marT="126364"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4"/>
                  </a:ext>
                </a:extLst>
              </a:tr>
              <a:tr h="392430">
                <a:tc>
                  <a:txBody>
                    <a:bodyPr/>
                    <a:lstStyle/>
                    <a:p>
                      <a:pPr marL="94615">
                        <a:lnSpc>
                          <a:spcPct val="100000"/>
                        </a:lnSpc>
                        <a:spcBef>
                          <a:spcPts val="865"/>
                        </a:spcBef>
                      </a:pPr>
                      <a:r>
                        <a:rPr sz="1100" b="0" i="0" spc="-135" dirty="0">
                          <a:latin typeface="Lucida Sans" panose="020B0602030504020204" pitchFamily="34" charset="77"/>
                          <a:cs typeface="Arial Black"/>
                        </a:rPr>
                        <a:t>View</a:t>
                      </a:r>
                      <a:r>
                        <a:rPr sz="1100" b="0" i="0" spc="-130" dirty="0">
                          <a:latin typeface="Lucida Sans" panose="020B0602030504020204" pitchFamily="34" charset="77"/>
                          <a:cs typeface="Arial Black"/>
                        </a:rPr>
                        <a:t> </a:t>
                      </a:r>
                      <a:r>
                        <a:rPr sz="1100" b="0" i="0" spc="-95" dirty="0">
                          <a:latin typeface="Lucida Sans" panose="020B0602030504020204" pitchFamily="34" charset="77"/>
                          <a:cs typeface="Arial Black"/>
                        </a:rPr>
                        <a:t>co-workers’</a:t>
                      </a:r>
                      <a:r>
                        <a:rPr sz="1100" b="0" i="0" spc="-160" dirty="0">
                          <a:latin typeface="Lucida Sans" panose="020B0602030504020204" pitchFamily="34" charset="77"/>
                          <a:cs typeface="Arial Black"/>
                        </a:rPr>
                        <a:t> </a:t>
                      </a:r>
                      <a:r>
                        <a:rPr sz="1100" b="0" i="0" spc="-75" dirty="0">
                          <a:latin typeface="Lucida Sans" panose="020B0602030504020204" pitchFamily="34" charset="77"/>
                          <a:cs typeface="Arial Black"/>
                        </a:rPr>
                        <a:t>profiles</a:t>
                      </a:r>
                      <a:r>
                        <a:rPr sz="1100" b="0" i="0" spc="-165" dirty="0">
                          <a:latin typeface="Lucida Sans" panose="020B0602030504020204" pitchFamily="34" charset="77"/>
                          <a:cs typeface="Arial Black"/>
                        </a:rPr>
                        <a:t> </a:t>
                      </a:r>
                      <a:r>
                        <a:rPr sz="1100" b="0" i="0" spc="-55" dirty="0">
                          <a:latin typeface="Lucida Sans" panose="020B0602030504020204" pitchFamily="34" charset="77"/>
                          <a:cs typeface="Arial Black"/>
                        </a:rPr>
                        <a:t>and</a:t>
                      </a:r>
                      <a:r>
                        <a:rPr sz="1100" b="0" i="0" spc="-175" dirty="0">
                          <a:latin typeface="Lucida Sans" panose="020B0602030504020204" pitchFamily="34" charset="77"/>
                          <a:cs typeface="Arial Black"/>
                        </a:rPr>
                        <a:t> </a:t>
                      </a:r>
                      <a:r>
                        <a:rPr sz="1100" b="0" i="0" spc="-80" dirty="0">
                          <a:latin typeface="Lucida Sans" panose="020B0602030504020204" pitchFamily="34" charset="77"/>
                          <a:cs typeface="Arial Black"/>
                        </a:rPr>
                        <a:t>photos</a:t>
                      </a:r>
                      <a:endParaRPr sz="1100" b="0" i="0">
                        <a:latin typeface="Lucida Sans" panose="020B0602030504020204" pitchFamily="34" charset="77"/>
                        <a:cs typeface="Arial Black"/>
                      </a:endParaRPr>
                    </a:p>
                  </a:txBody>
                  <a:tcPr marL="0" marR="0" marT="109855"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15875" algn="ctr">
                        <a:lnSpc>
                          <a:spcPct val="100000"/>
                        </a:lnSpc>
                        <a:spcBef>
                          <a:spcPts val="865"/>
                        </a:spcBef>
                      </a:pPr>
                      <a:r>
                        <a:rPr sz="1100" dirty="0">
                          <a:latin typeface="Segoe UI Symbol"/>
                          <a:cs typeface="Segoe UI Symbol"/>
                        </a:rPr>
                        <a:t>✓</a:t>
                      </a:r>
                      <a:endParaRPr sz="1100">
                        <a:latin typeface="Segoe UI Symbol"/>
                        <a:cs typeface="Segoe UI Symbol"/>
                      </a:endParaRPr>
                    </a:p>
                  </a:txBody>
                  <a:tcPr marL="0" marR="0" marT="109855"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5"/>
                  </a:ext>
                </a:extLst>
              </a:tr>
              <a:tr h="392429">
                <a:tc>
                  <a:txBody>
                    <a:bodyPr/>
                    <a:lstStyle/>
                    <a:p>
                      <a:pPr marL="94615">
                        <a:lnSpc>
                          <a:spcPct val="100000"/>
                        </a:lnSpc>
                        <a:spcBef>
                          <a:spcPts val="869"/>
                        </a:spcBef>
                      </a:pPr>
                      <a:r>
                        <a:rPr sz="1100" b="0" i="0" spc="-70" dirty="0">
                          <a:latin typeface="Lucida Sans" panose="020B0602030504020204" pitchFamily="34" charset="77"/>
                          <a:cs typeface="Arial Black"/>
                        </a:rPr>
                        <a:t>Add</a:t>
                      </a:r>
                      <a:r>
                        <a:rPr sz="1100" b="0" i="0" spc="-100" dirty="0">
                          <a:latin typeface="Lucida Sans" panose="020B0602030504020204" pitchFamily="34" charset="77"/>
                          <a:cs typeface="Arial Black"/>
                        </a:rPr>
                        <a:t> </a:t>
                      </a:r>
                      <a:r>
                        <a:rPr sz="1100" b="0" i="0" spc="-95" dirty="0">
                          <a:latin typeface="Lucida Sans" panose="020B0602030504020204" pitchFamily="34" charset="77"/>
                          <a:cs typeface="Arial Black"/>
                        </a:rPr>
                        <a:t>comments</a:t>
                      </a:r>
                      <a:r>
                        <a:rPr sz="1100" b="0" i="0" spc="-105" dirty="0">
                          <a:latin typeface="Lucida Sans" panose="020B0602030504020204" pitchFamily="34" charset="77"/>
                          <a:cs typeface="Arial Black"/>
                        </a:rPr>
                        <a:t> </a:t>
                      </a:r>
                      <a:r>
                        <a:rPr sz="1100" b="0" i="0" spc="-75" dirty="0">
                          <a:latin typeface="Lucida Sans" panose="020B0602030504020204" pitchFamily="34" charset="77"/>
                          <a:cs typeface="Arial Black"/>
                        </a:rPr>
                        <a:t>to</a:t>
                      </a:r>
                      <a:r>
                        <a:rPr sz="1100" b="0" i="0" spc="-165" dirty="0">
                          <a:latin typeface="Lucida Sans" panose="020B0602030504020204" pitchFamily="34" charset="77"/>
                          <a:cs typeface="Arial Black"/>
                        </a:rPr>
                        <a:t> </a:t>
                      </a:r>
                      <a:r>
                        <a:rPr sz="1100" b="0" i="0" spc="-95" dirty="0">
                          <a:latin typeface="Lucida Sans" panose="020B0602030504020204" pitchFamily="34" charset="77"/>
                          <a:cs typeface="Arial Black"/>
                        </a:rPr>
                        <a:t>posts</a:t>
                      </a:r>
                      <a:r>
                        <a:rPr sz="1100" b="0" i="0" spc="-105" dirty="0">
                          <a:latin typeface="Lucida Sans" panose="020B0602030504020204" pitchFamily="34" charset="77"/>
                          <a:cs typeface="Arial Black"/>
                        </a:rPr>
                        <a:t> </a:t>
                      </a:r>
                      <a:r>
                        <a:rPr sz="1100" b="0" i="0" spc="-75" dirty="0">
                          <a:latin typeface="Lucida Sans" panose="020B0602030504020204" pitchFamily="34" charset="77"/>
                          <a:cs typeface="Arial Black"/>
                        </a:rPr>
                        <a:t>made</a:t>
                      </a:r>
                      <a:r>
                        <a:rPr sz="1100" b="0" i="0" spc="-200" dirty="0">
                          <a:latin typeface="Lucida Sans" panose="020B0602030504020204" pitchFamily="34" charset="77"/>
                          <a:cs typeface="Arial Black"/>
                        </a:rPr>
                        <a:t> </a:t>
                      </a:r>
                      <a:r>
                        <a:rPr sz="1100" b="0" i="0" spc="-65" dirty="0">
                          <a:latin typeface="Lucida Sans" panose="020B0602030504020204" pitchFamily="34" charset="77"/>
                          <a:cs typeface="Arial Black"/>
                        </a:rPr>
                        <a:t>by</a:t>
                      </a:r>
                      <a:r>
                        <a:rPr sz="1100" b="0" i="0" spc="-135" dirty="0">
                          <a:latin typeface="Lucida Sans" panose="020B0602030504020204" pitchFamily="34" charset="77"/>
                          <a:cs typeface="Arial Black"/>
                        </a:rPr>
                        <a:t> </a:t>
                      </a:r>
                      <a:r>
                        <a:rPr sz="1100" b="0" i="0" spc="-80" dirty="0">
                          <a:latin typeface="Lucida Sans" panose="020B0602030504020204" pitchFamily="34" charset="77"/>
                          <a:cs typeface="Arial Black"/>
                        </a:rPr>
                        <a:t>others</a:t>
                      </a:r>
                      <a:endParaRPr sz="1100" b="0" i="0">
                        <a:latin typeface="Lucida Sans" panose="020B0602030504020204" pitchFamily="34" charset="77"/>
                        <a:cs typeface="Arial Black"/>
                      </a:endParaRPr>
                    </a:p>
                  </a:txBody>
                  <a:tcPr marL="0" marR="0" marT="110489"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15240" algn="ctr">
                        <a:lnSpc>
                          <a:spcPct val="100000"/>
                        </a:lnSpc>
                        <a:spcBef>
                          <a:spcPts val="869"/>
                        </a:spcBef>
                      </a:pPr>
                      <a:r>
                        <a:rPr sz="1100" dirty="0">
                          <a:latin typeface="Segoe UI Symbol"/>
                          <a:cs typeface="Segoe UI Symbol"/>
                        </a:rPr>
                        <a:t>✓</a:t>
                      </a:r>
                      <a:endParaRPr sz="1100">
                        <a:latin typeface="Segoe UI Symbol"/>
                        <a:cs typeface="Segoe UI Symbol"/>
                      </a:endParaRPr>
                    </a:p>
                  </a:txBody>
                  <a:tcPr marL="0" marR="0" marT="110489"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6"/>
                  </a:ext>
                </a:extLst>
              </a:tr>
              <a:tr h="392430">
                <a:tc>
                  <a:txBody>
                    <a:bodyPr/>
                    <a:lstStyle/>
                    <a:p>
                      <a:pPr marL="94615">
                        <a:lnSpc>
                          <a:spcPct val="100000"/>
                        </a:lnSpc>
                        <a:spcBef>
                          <a:spcPts val="875"/>
                        </a:spcBef>
                      </a:pPr>
                      <a:r>
                        <a:rPr sz="1100" b="0" i="0" spc="-135" dirty="0">
                          <a:latin typeface="Lucida Sans" panose="020B0602030504020204" pitchFamily="34" charset="77"/>
                          <a:cs typeface="Arial Black"/>
                        </a:rPr>
                        <a:t>“Like” </a:t>
                      </a:r>
                      <a:r>
                        <a:rPr sz="1100" b="0" i="0" spc="-70" dirty="0">
                          <a:latin typeface="Lucida Sans" panose="020B0602030504020204" pitchFamily="34" charset="77"/>
                          <a:cs typeface="Arial Black"/>
                        </a:rPr>
                        <a:t>other </a:t>
                      </a:r>
                      <a:r>
                        <a:rPr sz="1100" b="0" i="0" spc="-95" dirty="0">
                          <a:latin typeface="Lucida Sans" panose="020B0602030504020204" pitchFamily="34" charset="77"/>
                          <a:cs typeface="Arial Black"/>
                        </a:rPr>
                        <a:t>posts </a:t>
                      </a:r>
                      <a:r>
                        <a:rPr sz="1100" b="0" i="0" spc="-55" dirty="0">
                          <a:latin typeface="Lucida Sans" panose="020B0602030504020204" pitchFamily="34" charset="77"/>
                          <a:cs typeface="Arial Black"/>
                        </a:rPr>
                        <a:t>and</a:t>
                      </a:r>
                      <a:r>
                        <a:rPr sz="1100" b="0" i="0" spc="-135" dirty="0">
                          <a:latin typeface="Lucida Sans" panose="020B0602030504020204" pitchFamily="34" charset="77"/>
                          <a:cs typeface="Arial Black"/>
                        </a:rPr>
                        <a:t> </a:t>
                      </a:r>
                      <a:r>
                        <a:rPr sz="1100" b="0" i="0" spc="-95" dirty="0">
                          <a:latin typeface="Lucida Sans" panose="020B0602030504020204" pitchFamily="34" charset="77"/>
                          <a:cs typeface="Arial Black"/>
                        </a:rPr>
                        <a:t>updates</a:t>
                      </a:r>
                      <a:endParaRPr sz="1100" b="0" i="0">
                        <a:latin typeface="Lucida Sans" panose="020B0602030504020204" pitchFamily="34" charset="77"/>
                        <a:cs typeface="Arial Black"/>
                      </a:endParaRPr>
                    </a:p>
                  </a:txBody>
                  <a:tcPr marL="0" marR="0" marT="111125"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15240" algn="ctr">
                        <a:lnSpc>
                          <a:spcPct val="100000"/>
                        </a:lnSpc>
                        <a:spcBef>
                          <a:spcPts val="875"/>
                        </a:spcBef>
                      </a:pPr>
                      <a:r>
                        <a:rPr sz="1100" dirty="0">
                          <a:latin typeface="Segoe UI Symbol"/>
                          <a:cs typeface="Segoe UI Symbol"/>
                        </a:rPr>
                        <a:t>✓</a:t>
                      </a:r>
                      <a:endParaRPr sz="1100">
                        <a:latin typeface="Segoe UI Symbol"/>
                        <a:cs typeface="Segoe UI Symbol"/>
                      </a:endParaRPr>
                    </a:p>
                  </a:txBody>
                  <a:tcPr marL="0" marR="0" marT="111125"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7"/>
                  </a:ext>
                </a:extLst>
              </a:tr>
              <a:tr h="426719">
                <a:tc>
                  <a:txBody>
                    <a:bodyPr/>
                    <a:lstStyle/>
                    <a:p>
                      <a:pPr marL="94615">
                        <a:lnSpc>
                          <a:spcPts val="1300"/>
                        </a:lnSpc>
                        <a:spcBef>
                          <a:spcPts val="350"/>
                        </a:spcBef>
                      </a:pPr>
                      <a:r>
                        <a:rPr sz="1100" b="0" i="0" spc="-75" dirty="0">
                          <a:latin typeface="Lucida Sans" panose="020B0602030504020204" pitchFamily="34" charset="77"/>
                          <a:cs typeface="Arial Black"/>
                        </a:rPr>
                        <a:t>Real-time</a:t>
                      </a:r>
                      <a:r>
                        <a:rPr sz="1100" b="0" i="0" spc="-200" dirty="0">
                          <a:latin typeface="Lucida Sans" panose="020B0602030504020204" pitchFamily="34" charset="77"/>
                          <a:cs typeface="Arial Black"/>
                        </a:rPr>
                        <a:t> </a:t>
                      </a:r>
                      <a:r>
                        <a:rPr sz="1100" b="0" i="0" spc="-105" dirty="0">
                          <a:latin typeface="Lucida Sans" panose="020B0602030504020204" pitchFamily="34" charset="77"/>
                          <a:cs typeface="Arial Black"/>
                        </a:rPr>
                        <a:t>Feeds</a:t>
                      </a:r>
                      <a:r>
                        <a:rPr sz="1100" b="0" i="0" spc="-185" dirty="0">
                          <a:latin typeface="Lucida Sans" panose="020B0602030504020204" pitchFamily="34" charset="77"/>
                          <a:cs typeface="Arial Black"/>
                        </a:rPr>
                        <a:t> </a:t>
                      </a:r>
                      <a:r>
                        <a:rPr sz="1100" b="0" i="0" spc="-75" dirty="0">
                          <a:latin typeface="Lucida Sans" panose="020B0602030504020204" pitchFamily="34" charset="77"/>
                          <a:cs typeface="Arial Black"/>
                        </a:rPr>
                        <a:t>to</a:t>
                      </a:r>
                      <a:r>
                        <a:rPr sz="1100" b="0" i="0" spc="-165" dirty="0">
                          <a:latin typeface="Lucida Sans" panose="020B0602030504020204" pitchFamily="34" charset="77"/>
                          <a:cs typeface="Arial Black"/>
                        </a:rPr>
                        <a:t> </a:t>
                      </a:r>
                      <a:r>
                        <a:rPr sz="1100" b="0" i="0" spc="-65" dirty="0">
                          <a:latin typeface="Lucida Sans" panose="020B0602030504020204" pitchFamily="34" charset="77"/>
                          <a:cs typeface="Arial Black"/>
                        </a:rPr>
                        <a:t>monitor</a:t>
                      </a:r>
                      <a:r>
                        <a:rPr sz="1100" b="0" i="0" spc="-114" dirty="0">
                          <a:latin typeface="Lucida Sans" panose="020B0602030504020204" pitchFamily="34" charset="77"/>
                          <a:cs typeface="Arial Black"/>
                        </a:rPr>
                        <a:t> </a:t>
                      </a:r>
                      <a:r>
                        <a:rPr sz="1100" b="0" i="0" spc="-80" dirty="0">
                          <a:latin typeface="Lucida Sans" panose="020B0602030504020204" pitchFamily="34" charset="77"/>
                          <a:cs typeface="Arial Black"/>
                        </a:rPr>
                        <a:t>people,</a:t>
                      </a:r>
                      <a:r>
                        <a:rPr sz="1100" b="0" i="0" spc="-165" dirty="0">
                          <a:latin typeface="Lucida Sans" panose="020B0602030504020204" pitchFamily="34" charset="77"/>
                          <a:cs typeface="Arial Black"/>
                        </a:rPr>
                        <a:t> </a:t>
                      </a:r>
                      <a:r>
                        <a:rPr sz="1100" b="0" i="0" spc="-75" dirty="0">
                          <a:latin typeface="Lucida Sans" panose="020B0602030504020204" pitchFamily="34" charset="77"/>
                          <a:cs typeface="Arial Black"/>
                        </a:rPr>
                        <a:t>information</a:t>
                      </a:r>
                      <a:r>
                        <a:rPr sz="1100" b="0" i="0" spc="-105" dirty="0">
                          <a:latin typeface="Lucida Sans" panose="020B0602030504020204" pitchFamily="34" charset="77"/>
                          <a:cs typeface="Arial Black"/>
                        </a:rPr>
                        <a:t> </a:t>
                      </a:r>
                      <a:r>
                        <a:rPr sz="1100" b="0" i="0" spc="-65" dirty="0">
                          <a:latin typeface="Lucida Sans" panose="020B0602030504020204" pitchFamily="34" charset="77"/>
                          <a:cs typeface="Arial Black"/>
                        </a:rPr>
                        <a:t>or</a:t>
                      </a:r>
                      <a:endParaRPr sz="1100" b="0" i="0">
                        <a:latin typeface="Lucida Sans" panose="020B0602030504020204" pitchFamily="34" charset="77"/>
                        <a:cs typeface="Arial Black"/>
                      </a:endParaRPr>
                    </a:p>
                    <a:p>
                      <a:pPr marL="94615">
                        <a:lnSpc>
                          <a:spcPts val="1300"/>
                        </a:lnSpc>
                      </a:pPr>
                      <a:r>
                        <a:rPr sz="1100" b="0" i="0" spc="-90" dirty="0">
                          <a:latin typeface="Lucida Sans" panose="020B0602030504020204" pitchFamily="34" charset="77"/>
                          <a:cs typeface="Arial Black"/>
                        </a:rPr>
                        <a:t>conversations</a:t>
                      </a:r>
                      <a:endParaRPr sz="1100" b="0" i="0">
                        <a:latin typeface="Lucida Sans" panose="020B0602030504020204" pitchFamily="34" charset="77"/>
                        <a:cs typeface="Arial Black"/>
                      </a:endParaRPr>
                    </a:p>
                  </a:txBody>
                  <a:tcPr marL="0" marR="0" marT="44450"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15875" algn="ctr">
                        <a:lnSpc>
                          <a:spcPct val="100000"/>
                        </a:lnSpc>
                        <a:spcBef>
                          <a:spcPts val="1010"/>
                        </a:spcBef>
                      </a:pPr>
                      <a:r>
                        <a:rPr sz="1100" dirty="0">
                          <a:latin typeface="Segoe UI Symbol"/>
                          <a:cs typeface="Segoe UI Symbol"/>
                        </a:rPr>
                        <a:t>✓</a:t>
                      </a:r>
                      <a:endParaRPr sz="1100">
                        <a:latin typeface="Segoe UI Symbol"/>
                        <a:cs typeface="Segoe UI Symbol"/>
                      </a:endParaRPr>
                    </a:p>
                  </a:txBody>
                  <a:tcPr marL="0" marR="0" marT="128270"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8"/>
                  </a:ext>
                </a:extLst>
              </a:tr>
              <a:tr h="426720">
                <a:tc>
                  <a:txBody>
                    <a:bodyPr/>
                    <a:lstStyle/>
                    <a:p>
                      <a:pPr marL="94615">
                        <a:lnSpc>
                          <a:spcPts val="1300"/>
                        </a:lnSpc>
                        <a:spcBef>
                          <a:spcPts val="355"/>
                        </a:spcBef>
                      </a:pPr>
                      <a:r>
                        <a:rPr sz="1100" b="0" i="0" spc="-114" dirty="0">
                          <a:latin typeface="Lucida Sans" panose="020B0602030504020204" pitchFamily="34" charset="77"/>
                          <a:cs typeface="Arial Black"/>
                        </a:rPr>
                        <a:t>Receive </a:t>
                      </a:r>
                      <a:r>
                        <a:rPr sz="1100" b="0" i="0" spc="-85" dirty="0">
                          <a:latin typeface="Lucida Sans" panose="020B0602030504020204" pitchFamily="34" charset="77"/>
                          <a:cs typeface="Arial Black"/>
                        </a:rPr>
                        <a:t>daily </a:t>
                      </a:r>
                      <a:r>
                        <a:rPr sz="1100" b="0" i="0" spc="-65" dirty="0">
                          <a:latin typeface="Lucida Sans" panose="020B0602030504020204" pitchFamily="34" charset="77"/>
                          <a:cs typeface="Arial Black"/>
                        </a:rPr>
                        <a:t>or </a:t>
                      </a:r>
                      <a:r>
                        <a:rPr sz="1100" b="0" i="0" spc="-130" dirty="0">
                          <a:latin typeface="Lucida Sans" panose="020B0602030504020204" pitchFamily="34" charset="77"/>
                          <a:cs typeface="Arial Black"/>
                        </a:rPr>
                        <a:t>weekly </a:t>
                      </a:r>
                      <a:r>
                        <a:rPr sz="1100" b="0" i="0" spc="-105" dirty="0">
                          <a:latin typeface="Lucida Sans" panose="020B0602030504020204" pitchFamily="34" charset="77"/>
                          <a:cs typeface="Arial Black"/>
                        </a:rPr>
                        <a:t>digest </a:t>
                      </a:r>
                      <a:r>
                        <a:rPr sz="1100" b="0" i="0" spc="-75" dirty="0">
                          <a:latin typeface="Lucida Sans" panose="020B0602030504020204" pitchFamily="34" charset="77"/>
                          <a:cs typeface="Arial Black"/>
                        </a:rPr>
                        <a:t>of </a:t>
                      </a:r>
                      <a:r>
                        <a:rPr sz="1100" b="0" i="0" spc="-85" dirty="0">
                          <a:latin typeface="Lucida Sans" panose="020B0602030504020204" pitchFamily="34" charset="77"/>
                          <a:cs typeface="Arial Black"/>
                        </a:rPr>
                        <a:t>every</a:t>
                      </a:r>
                      <a:r>
                        <a:rPr sz="1100" b="0" i="0" spc="-295" dirty="0">
                          <a:latin typeface="Lucida Sans" panose="020B0602030504020204" pitchFamily="34" charset="77"/>
                          <a:cs typeface="Arial Black"/>
                        </a:rPr>
                        <a:t> </a:t>
                      </a:r>
                      <a:r>
                        <a:rPr sz="1100" b="0" i="0" spc="-100" dirty="0">
                          <a:latin typeface="Lucida Sans" panose="020B0602030504020204" pitchFamily="34" charset="77"/>
                          <a:cs typeface="Arial Black"/>
                        </a:rPr>
                        <a:t>conversation</a:t>
                      </a:r>
                      <a:endParaRPr sz="1100" b="0" i="0">
                        <a:latin typeface="Lucida Sans" panose="020B0602030504020204" pitchFamily="34" charset="77"/>
                        <a:cs typeface="Arial Black"/>
                      </a:endParaRPr>
                    </a:p>
                    <a:p>
                      <a:pPr marL="94615">
                        <a:lnSpc>
                          <a:spcPts val="1300"/>
                        </a:lnSpc>
                      </a:pPr>
                      <a:r>
                        <a:rPr sz="1100" b="0" i="0" spc="-65" dirty="0">
                          <a:latin typeface="Lucida Sans" panose="020B0602030504020204" pitchFamily="34" charset="77"/>
                          <a:cs typeface="Arial Black"/>
                        </a:rPr>
                        <a:t>about </a:t>
                      </a:r>
                      <a:r>
                        <a:rPr sz="1100" b="0" i="0" spc="-114" dirty="0">
                          <a:latin typeface="Lucida Sans" panose="020B0602030504020204" pitchFamily="34" charset="77"/>
                          <a:cs typeface="Arial Black"/>
                        </a:rPr>
                        <a:t>a </a:t>
                      </a:r>
                      <a:r>
                        <a:rPr sz="1100" b="0" i="0" spc="-85" dirty="0">
                          <a:latin typeface="Lucida Sans" panose="020B0602030504020204" pitchFamily="34" charset="77"/>
                          <a:cs typeface="Arial Black"/>
                        </a:rPr>
                        <a:t>certain</a:t>
                      </a:r>
                      <a:r>
                        <a:rPr sz="1100" b="0" i="0" spc="-160" dirty="0">
                          <a:latin typeface="Lucida Sans" panose="020B0602030504020204" pitchFamily="34" charset="77"/>
                          <a:cs typeface="Arial Black"/>
                        </a:rPr>
                        <a:t> </a:t>
                      </a:r>
                      <a:r>
                        <a:rPr sz="1100" b="0" i="0" spc="-110" dirty="0">
                          <a:latin typeface="Lucida Sans" panose="020B0602030504020204" pitchFamily="34" charset="77"/>
                          <a:cs typeface="Arial Black"/>
                        </a:rPr>
                        <a:t>topic</a:t>
                      </a:r>
                      <a:endParaRPr sz="1100" b="0" i="0">
                        <a:latin typeface="Lucida Sans" panose="020B0602030504020204" pitchFamily="34" charset="77"/>
                        <a:cs typeface="Arial Black"/>
                      </a:endParaRPr>
                    </a:p>
                  </a:txBody>
                  <a:tcPr marL="0" marR="0" marT="45085"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15875" algn="ctr">
                        <a:lnSpc>
                          <a:spcPct val="100000"/>
                        </a:lnSpc>
                        <a:spcBef>
                          <a:spcPts val="1015"/>
                        </a:spcBef>
                      </a:pPr>
                      <a:r>
                        <a:rPr sz="1100" dirty="0">
                          <a:latin typeface="Segoe UI Symbol"/>
                          <a:cs typeface="Segoe UI Symbol"/>
                        </a:rPr>
                        <a:t>✓</a:t>
                      </a:r>
                      <a:endParaRPr sz="1100">
                        <a:latin typeface="Segoe UI Symbol"/>
                        <a:cs typeface="Segoe UI Symbol"/>
                      </a:endParaRPr>
                    </a:p>
                  </a:txBody>
                  <a:tcPr marL="0" marR="0" marT="128905"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9"/>
                  </a:ext>
                </a:extLst>
              </a:tr>
              <a:tr h="392480">
                <a:tc>
                  <a:txBody>
                    <a:bodyPr/>
                    <a:lstStyle/>
                    <a:p>
                      <a:pPr marL="94615">
                        <a:lnSpc>
                          <a:spcPct val="100000"/>
                        </a:lnSpc>
                        <a:spcBef>
                          <a:spcPts val="885"/>
                        </a:spcBef>
                      </a:pPr>
                      <a:r>
                        <a:rPr sz="1100" b="0" i="0" spc="-95" dirty="0">
                          <a:latin typeface="Lucida Sans" panose="020B0602030504020204" pitchFamily="34" charset="77"/>
                          <a:cs typeface="Arial Black"/>
                        </a:rPr>
                        <a:t>Create </a:t>
                      </a:r>
                      <a:r>
                        <a:rPr sz="1100" b="0" i="0" spc="-70" dirty="0">
                          <a:latin typeface="Lucida Sans" panose="020B0602030504020204" pitchFamily="34" charset="77"/>
                          <a:cs typeface="Arial Black"/>
                        </a:rPr>
                        <a:t>Groups </a:t>
                      </a:r>
                      <a:r>
                        <a:rPr sz="1100" b="0" i="0" spc="-75" dirty="0">
                          <a:latin typeface="Lucida Sans" panose="020B0602030504020204" pitchFamily="34" charset="77"/>
                          <a:cs typeface="Arial Black"/>
                        </a:rPr>
                        <a:t>surrounding </a:t>
                      </a:r>
                      <a:r>
                        <a:rPr sz="1100" b="0" i="0" spc="-110" dirty="0">
                          <a:latin typeface="Lucida Sans" panose="020B0602030504020204" pitchFamily="34" charset="77"/>
                          <a:cs typeface="Arial Black"/>
                        </a:rPr>
                        <a:t>topics </a:t>
                      </a:r>
                      <a:r>
                        <a:rPr sz="1100" b="0" i="0" spc="-65" dirty="0">
                          <a:latin typeface="Lucida Sans" panose="020B0602030504020204" pitchFamily="34" charset="77"/>
                          <a:cs typeface="Arial Black"/>
                        </a:rPr>
                        <a:t>or</a:t>
                      </a:r>
                      <a:r>
                        <a:rPr sz="1100" b="0" i="0" spc="-200" dirty="0">
                          <a:latin typeface="Lucida Sans" panose="020B0602030504020204" pitchFamily="34" charset="77"/>
                          <a:cs typeface="Arial Black"/>
                        </a:rPr>
                        <a:t> </a:t>
                      </a:r>
                      <a:r>
                        <a:rPr sz="1100" b="0" i="0" spc="-95" dirty="0">
                          <a:latin typeface="Lucida Sans" panose="020B0602030504020204" pitchFamily="34" charset="77"/>
                          <a:cs typeface="Arial Black"/>
                        </a:rPr>
                        <a:t>projects</a:t>
                      </a:r>
                      <a:endParaRPr sz="1100" b="0" i="0">
                        <a:latin typeface="Lucida Sans" panose="020B0602030504020204" pitchFamily="34" charset="77"/>
                        <a:cs typeface="Arial Black"/>
                      </a:endParaRPr>
                    </a:p>
                  </a:txBody>
                  <a:tcPr marL="0" marR="0" marT="112395"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15875" algn="ctr">
                        <a:lnSpc>
                          <a:spcPct val="100000"/>
                        </a:lnSpc>
                        <a:spcBef>
                          <a:spcPts val="885"/>
                        </a:spcBef>
                      </a:pPr>
                      <a:r>
                        <a:rPr sz="1100" dirty="0">
                          <a:latin typeface="Segoe UI Symbol"/>
                          <a:cs typeface="Segoe UI Symbol"/>
                        </a:rPr>
                        <a:t>✓</a:t>
                      </a:r>
                      <a:endParaRPr sz="1100">
                        <a:latin typeface="Segoe UI Symbol"/>
                        <a:cs typeface="Segoe UI Symbol"/>
                      </a:endParaRPr>
                    </a:p>
                  </a:txBody>
                  <a:tcPr marL="0" marR="0" marT="112395"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10"/>
                  </a:ext>
                </a:extLst>
              </a:tr>
              <a:tr h="428307">
                <a:tc>
                  <a:txBody>
                    <a:bodyPr/>
                    <a:lstStyle/>
                    <a:p>
                      <a:pPr marL="94615" marR="304165">
                        <a:lnSpc>
                          <a:spcPts val="1280"/>
                        </a:lnSpc>
                        <a:spcBef>
                          <a:spcPts val="440"/>
                        </a:spcBef>
                      </a:pPr>
                      <a:r>
                        <a:rPr sz="1100" b="0" i="0" spc="-85" dirty="0">
                          <a:latin typeface="Lucida Sans" panose="020B0602030504020204" pitchFamily="34" charset="77"/>
                          <a:cs typeface="Arial Black"/>
                        </a:rPr>
                        <a:t>Endless </a:t>
                      </a:r>
                      <a:r>
                        <a:rPr sz="1100" b="0" i="0" spc="-100" dirty="0">
                          <a:latin typeface="Lucida Sans" panose="020B0602030504020204" pitchFamily="34" charset="77"/>
                          <a:cs typeface="Arial Black"/>
                        </a:rPr>
                        <a:t>digging </a:t>
                      </a:r>
                      <a:r>
                        <a:rPr sz="1100" b="0" i="0" spc="-80" dirty="0">
                          <a:latin typeface="Lucida Sans" panose="020B0602030504020204" pitchFamily="34" charset="77"/>
                          <a:cs typeface="Arial Black"/>
                        </a:rPr>
                        <a:t>through </a:t>
                      </a:r>
                      <a:r>
                        <a:rPr sz="1100" b="0" i="0" spc="-110" dirty="0">
                          <a:latin typeface="Lucida Sans" panose="020B0602030504020204" pitchFamily="34" charset="77"/>
                          <a:cs typeface="Arial Black"/>
                        </a:rPr>
                        <a:t>archives </a:t>
                      </a:r>
                      <a:r>
                        <a:rPr sz="1100" b="0" i="0" spc="-75" dirty="0">
                          <a:latin typeface="Lucida Sans" panose="020B0602030504020204" pitchFamily="34" charset="77"/>
                          <a:cs typeface="Arial Black"/>
                        </a:rPr>
                        <a:t>of </a:t>
                      </a:r>
                      <a:r>
                        <a:rPr sz="1100" b="0" i="0" spc="-100" dirty="0">
                          <a:latin typeface="Lucida Sans" panose="020B0602030504020204" pitchFamily="34" charset="77"/>
                          <a:cs typeface="Arial Black"/>
                        </a:rPr>
                        <a:t>conversation</a:t>
                      </a:r>
                      <a:r>
                        <a:rPr sz="1100" b="0" i="0" spc="-245" dirty="0">
                          <a:latin typeface="Lucida Sans" panose="020B0602030504020204" pitchFamily="34" charset="77"/>
                          <a:cs typeface="Arial Black"/>
                        </a:rPr>
                        <a:t> </a:t>
                      </a:r>
                      <a:r>
                        <a:rPr sz="1100" b="0" i="0" spc="-75" dirty="0">
                          <a:latin typeface="Lucida Sans" panose="020B0602030504020204" pitchFamily="34" charset="77"/>
                          <a:cs typeface="Arial Black"/>
                        </a:rPr>
                        <a:t>to  </a:t>
                      </a:r>
                      <a:r>
                        <a:rPr sz="1100" b="0" i="0" spc="-40" dirty="0">
                          <a:latin typeface="Lucida Sans" panose="020B0602030504020204" pitchFamily="34" charset="77"/>
                          <a:cs typeface="Arial Black"/>
                        </a:rPr>
                        <a:t>find </a:t>
                      </a:r>
                      <a:r>
                        <a:rPr sz="1100" b="0" i="0" spc="-75" dirty="0">
                          <a:latin typeface="Lucida Sans" panose="020B0602030504020204" pitchFamily="34" charset="77"/>
                          <a:cs typeface="Arial Black"/>
                        </a:rPr>
                        <a:t>the </a:t>
                      </a:r>
                      <a:r>
                        <a:rPr sz="1100" b="0" i="0" spc="-40" dirty="0">
                          <a:latin typeface="Lucida Sans" panose="020B0602030504020204" pitchFamily="34" charset="77"/>
                          <a:cs typeface="Arial Black"/>
                        </a:rPr>
                        <a:t>info</a:t>
                      </a:r>
                      <a:r>
                        <a:rPr sz="1100" b="0" i="0" spc="-275" dirty="0">
                          <a:latin typeface="Lucida Sans" panose="020B0602030504020204" pitchFamily="34" charset="77"/>
                          <a:cs typeface="Arial Black"/>
                        </a:rPr>
                        <a:t> </a:t>
                      </a:r>
                      <a:r>
                        <a:rPr sz="1100" b="0" i="0" spc="-90" dirty="0">
                          <a:latin typeface="Lucida Sans" panose="020B0602030504020204" pitchFamily="34" charset="77"/>
                          <a:cs typeface="Arial Black"/>
                        </a:rPr>
                        <a:t>you </a:t>
                      </a:r>
                      <a:r>
                        <a:rPr sz="1100" b="0" i="0" spc="-85" dirty="0">
                          <a:latin typeface="Lucida Sans" panose="020B0602030504020204" pitchFamily="34" charset="77"/>
                          <a:cs typeface="Arial Black"/>
                        </a:rPr>
                        <a:t>need</a:t>
                      </a:r>
                      <a:endParaRPr sz="1100" b="0" i="0">
                        <a:latin typeface="Lucida Sans" panose="020B0602030504020204" pitchFamily="34" charset="77"/>
                        <a:cs typeface="Arial Black"/>
                      </a:endParaRPr>
                    </a:p>
                  </a:txBody>
                  <a:tcPr marL="0" marR="0" marT="55880"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17780" algn="ctr">
                        <a:lnSpc>
                          <a:spcPct val="100000"/>
                        </a:lnSpc>
                        <a:spcBef>
                          <a:spcPts val="1025"/>
                        </a:spcBef>
                      </a:pPr>
                      <a:r>
                        <a:rPr sz="1100" dirty="0">
                          <a:latin typeface="Segoe UI Symbol"/>
                          <a:cs typeface="Segoe UI Symbol"/>
                        </a:rPr>
                        <a:t>✓</a:t>
                      </a:r>
                      <a:endParaRPr sz="1100">
                        <a:latin typeface="Segoe UI Symbol"/>
                        <a:cs typeface="Segoe UI Symbol"/>
                      </a:endParaRPr>
                    </a:p>
                  </a:txBody>
                  <a:tcPr marL="0" marR="0" marT="130175"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11"/>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2116328"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149985" cy="197490"/>
          </a:xfrm>
          <a:prstGeom prst="rect">
            <a:avLst/>
          </a:prstGeom>
        </p:spPr>
        <p:txBody>
          <a:bodyPr vert="horz" wrap="square" lIns="0" tIns="12700" rIns="0" bIns="0" rtlCol="0">
            <a:spAutoFit/>
          </a:bodyPr>
          <a:lstStyle/>
          <a:p>
            <a:pPr marL="12700">
              <a:lnSpc>
                <a:spcPct val="100000"/>
              </a:lnSpc>
              <a:spcBef>
                <a:spcPts val="100"/>
              </a:spcBef>
            </a:pPr>
            <a:r>
              <a:rPr sz="1200" spc="-180" dirty="0">
                <a:latin typeface="Lucida Sans" panose="020B0602030504020204" pitchFamily="34" charset="77"/>
                <a:cs typeface="Arial Black"/>
              </a:rPr>
              <a:t>Tab </a:t>
            </a:r>
            <a:r>
              <a:rPr sz="1200" spc="-105" dirty="0">
                <a:latin typeface="Lucida Sans" panose="020B0602030504020204" pitchFamily="34" charset="77"/>
                <a:cs typeface="Arial Black"/>
              </a:rPr>
              <a:t>and </a:t>
            </a:r>
            <a:r>
              <a:rPr sz="1200" spc="-114" dirty="0">
                <a:latin typeface="Lucida Sans" panose="020B0602030504020204" pitchFamily="34" charset="77"/>
                <a:cs typeface="Arial Black"/>
              </a:rPr>
              <a:t>list</a:t>
            </a:r>
            <a:r>
              <a:rPr sz="1200" spc="-325" dirty="0">
                <a:latin typeface="Lucida Sans" panose="020B0602030504020204" pitchFamily="34" charset="77"/>
                <a:cs typeface="Arial Black"/>
              </a:rPr>
              <a:t> </a:t>
            </a:r>
            <a:r>
              <a:rPr sz="1200" spc="-135" dirty="0">
                <a:latin typeface="Lucida Sans" panose="020B0602030504020204" pitchFamily="34" charset="77"/>
                <a:cs typeface="Arial Black"/>
              </a:rPr>
              <a:t>view</a:t>
            </a:r>
            <a:endParaRPr sz="1200">
              <a:latin typeface="Lucida Sans" panose="020B0602030504020204" pitchFamily="34" charset="77"/>
              <a:cs typeface="Arial Black"/>
            </a:endParaRPr>
          </a:p>
        </p:txBody>
      </p:sp>
      <p:sp>
        <p:nvSpPr>
          <p:cNvPr id="4" name="object 4"/>
          <p:cNvSpPr/>
          <p:nvPr/>
        </p:nvSpPr>
        <p:spPr>
          <a:xfrm>
            <a:off x="1361439" y="2174239"/>
            <a:ext cx="9601200" cy="3962400"/>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918200" y="2169160"/>
            <a:ext cx="904240" cy="325120"/>
          </a:xfrm>
          <a:custGeom>
            <a:avLst/>
            <a:gdLst/>
            <a:ahLst/>
            <a:cxnLst/>
            <a:rect l="l" t="t" r="r" b="b"/>
            <a:pathLst>
              <a:path w="904240" h="325119">
                <a:moveTo>
                  <a:pt x="0" y="54228"/>
                </a:moveTo>
                <a:lnTo>
                  <a:pt x="4258" y="33111"/>
                </a:lnTo>
                <a:lnTo>
                  <a:pt x="15875" y="15874"/>
                </a:lnTo>
                <a:lnTo>
                  <a:pt x="33111" y="4258"/>
                </a:lnTo>
                <a:lnTo>
                  <a:pt x="54228" y="0"/>
                </a:lnTo>
                <a:lnTo>
                  <a:pt x="850010" y="0"/>
                </a:lnTo>
                <a:lnTo>
                  <a:pt x="871128" y="4258"/>
                </a:lnTo>
                <a:lnTo>
                  <a:pt x="888364" y="15875"/>
                </a:lnTo>
                <a:lnTo>
                  <a:pt x="899981" y="33111"/>
                </a:lnTo>
                <a:lnTo>
                  <a:pt x="904240" y="54228"/>
                </a:lnTo>
                <a:lnTo>
                  <a:pt x="904240" y="270890"/>
                </a:lnTo>
                <a:lnTo>
                  <a:pt x="899981" y="292008"/>
                </a:lnTo>
                <a:lnTo>
                  <a:pt x="888365" y="309245"/>
                </a:lnTo>
                <a:lnTo>
                  <a:pt x="871128" y="320861"/>
                </a:lnTo>
                <a:lnTo>
                  <a:pt x="850010" y="325119"/>
                </a:lnTo>
                <a:lnTo>
                  <a:pt x="54228" y="325119"/>
                </a:lnTo>
                <a:lnTo>
                  <a:pt x="33111" y="320861"/>
                </a:lnTo>
                <a:lnTo>
                  <a:pt x="15875" y="309244"/>
                </a:lnTo>
                <a:lnTo>
                  <a:pt x="4258" y="292008"/>
                </a:lnTo>
                <a:lnTo>
                  <a:pt x="0" y="270890"/>
                </a:lnTo>
                <a:lnTo>
                  <a:pt x="0" y="54228"/>
                </a:lnTo>
                <a:close/>
              </a:path>
            </a:pathLst>
          </a:custGeom>
          <a:ln w="30480">
            <a:solidFill>
              <a:srgbClr val="85F100"/>
            </a:solidFill>
          </a:ln>
        </p:spPr>
        <p:txBody>
          <a:bodyPr wrap="square" lIns="0" tIns="0" rIns="0" bIns="0" rtlCol="0"/>
          <a:lstStyle/>
          <a:p>
            <a:endParaRPr/>
          </a:p>
        </p:txBody>
      </p:sp>
      <p:sp>
        <p:nvSpPr>
          <p:cNvPr id="6" name="object 6"/>
          <p:cNvSpPr/>
          <p:nvPr/>
        </p:nvSpPr>
        <p:spPr>
          <a:xfrm>
            <a:off x="5500496" y="1945513"/>
            <a:ext cx="338455" cy="370840"/>
          </a:xfrm>
          <a:custGeom>
            <a:avLst/>
            <a:gdLst/>
            <a:ahLst/>
            <a:cxnLst/>
            <a:rect l="l" t="t" r="r" b="b"/>
            <a:pathLst>
              <a:path w="338454" h="370839">
                <a:moveTo>
                  <a:pt x="265588" y="312818"/>
                </a:moveTo>
                <a:lnTo>
                  <a:pt x="242950" y="333375"/>
                </a:lnTo>
                <a:lnTo>
                  <a:pt x="338327" y="370332"/>
                </a:lnTo>
                <a:lnTo>
                  <a:pt x="325324" y="324103"/>
                </a:lnTo>
                <a:lnTo>
                  <a:pt x="275843" y="324103"/>
                </a:lnTo>
                <a:lnTo>
                  <a:pt x="265588" y="312818"/>
                </a:lnTo>
                <a:close/>
              </a:path>
              <a:path w="338454" h="370839">
                <a:moveTo>
                  <a:pt x="288089" y="292386"/>
                </a:moveTo>
                <a:lnTo>
                  <a:pt x="265588" y="312818"/>
                </a:lnTo>
                <a:lnTo>
                  <a:pt x="275843" y="324103"/>
                </a:lnTo>
                <a:lnTo>
                  <a:pt x="298323" y="303657"/>
                </a:lnTo>
                <a:lnTo>
                  <a:pt x="288089" y="292386"/>
                </a:lnTo>
                <a:close/>
              </a:path>
              <a:path w="338454" h="370839">
                <a:moveTo>
                  <a:pt x="310641" y="271907"/>
                </a:moveTo>
                <a:lnTo>
                  <a:pt x="288089" y="292386"/>
                </a:lnTo>
                <a:lnTo>
                  <a:pt x="298323" y="303657"/>
                </a:lnTo>
                <a:lnTo>
                  <a:pt x="275843" y="324103"/>
                </a:lnTo>
                <a:lnTo>
                  <a:pt x="325324" y="324103"/>
                </a:lnTo>
                <a:lnTo>
                  <a:pt x="310641" y="271907"/>
                </a:lnTo>
                <a:close/>
              </a:path>
              <a:path w="338454" h="370839">
                <a:moveTo>
                  <a:pt x="22605" y="0"/>
                </a:moveTo>
                <a:lnTo>
                  <a:pt x="0" y="20574"/>
                </a:lnTo>
                <a:lnTo>
                  <a:pt x="265588" y="312818"/>
                </a:lnTo>
                <a:lnTo>
                  <a:pt x="288089" y="292386"/>
                </a:lnTo>
                <a:lnTo>
                  <a:pt x="22605" y="0"/>
                </a:lnTo>
                <a:close/>
              </a:path>
            </a:pathLst>
          </a:custGeom>
          <a:solidFill>
            <a:srgbClr val="85F100"/>
          </a:solidFill>
        </p:spPr>
        <p:txBody>
          <a:bodyPr wrap="square" lIns="0" tIns="0" rIns="0" bIns="0" rtlCol="0"/>
          <a:lstStyle/>
          <a:p>
            <a:endParaRPr/>
          </a:p>
        </p:txBody>
      </p:sp>
      <p:sp>
        <p:nvSpPr>
          <p:cNvPr id="7" name="object 7"/>
          <p:cNvSpPr txBox="1"/>
          <p:nvPr/>
        </p:nvSpPr>
        <p:spPr>
          <a:xfrm>
            <a:off x="8575040" y="386905"/>
            <a:ext cx="3118485" cy="1144905"/>
          </a:xfrm>
          <a:prstGeom prst="rect">
            <a:avLst/>
          </a:prstGeom>
        </p:spPr>
        <p:txBody>
          <a:bodyPr vert="horz" wrap="square" lIns="0" tIns="19050" rIns="0" bIns="0" rtlCol="0">
            <a:spAutoFit/>
          </a:bodyPr>
          <a:lstStyle/>
          <a:p>
            <a:pPr marL="12700" marR="5080">
              <a:lnSpc>
                <a:spcPct val="125899"/>
              </a:lnSpc>
              <a:spcBef>
                <a:spcPts val="150"/>
              </a:spcBef>
            </a:pPr>
            <a:r>
              <a:rPr sz="1450" spc="-160" dirty="0">
                <a:latin typeface="Lucida Sans" panose="020B0602030504020204" pitchFamily="34" charset="77"/>
                <a:cs typeface="Arial Black"/>
              </a:rPr>
              <a:t>List</a:t>
            </a:r>
            <a:r>
              <a:rPr sz="1450" spc="-280" dirty="0">
                <a:latin typeface="Lucida Sans" panose="020B0602030504020204" pitchFamily="34" charset="77"/>
                <a:cs typeface="Arial Black"/>
              </a:rPr>
              <a:t> </a:t>
            </a:r>
            <a:r>
              <a:rPr sz="1450" spc="-204" dirty="0">
                <a:latin typeface="Lucida Sans" panose="020B0602030504020204" pitchFamily="34" charset="77"/>
                <a:cs typeface="Arial Black"/>
              </a:rPr>
              <a:t>views</a:t>
            </a:r>
            <a:r>
              <a:rPr sz="1450" spc="-300" dirty="0">
                <a:latin typeface="Lucida Sans" panose="020B0602030504020204" pitchFamily="34" charset="77"/>
                <a:cs typeface="Arial Black"/>
              </a:rPr>
              <a:t> </a:t>
            </a:r>
            <a:r>
              <a:rPr sz="1450" spc="-140" dirty="0">
                <a:latin typeface="Lucida Sans" panose="020B0602030504020204" pitchFamily="34" charset="77"/>
                <a:cs typeface="Arial Black"/>
              </a:rPr>
              <a:t>are</a:t>
            </a:r>
            <a:r>
              <a:rPr sz="1450" spc="-265" dirty="0">
                <a:latin typeface="Lucida Sans" panose="020B0602030504020204" pitchFamily="34" charset="77"/>
                <a:cs typeface="Arial Black"/>
              </a:rPr>
              <a:t> </a:t>
            </a:r>
            <a:r>
              <a:rPr sz="1450" b="1" spc="-60" dirty="0">
                <a:latin typeface="Lucida Sans"/>
                <a:cs typeface="Lucida Sans"/>
              </a:rPr>
              <a:t>fully</a:t>
            </a:r>
            <a:r>
              <a:rPr sz="1450" b="1" spc="-250" dirty="0">
                <a:latin typeface="Lucida Sans"/>
                <a:cs typeface="Lucida Sans"/>
              </a:rPr>
              <a:t> </a:t>
            </a:r>
            <a:r>
              <a:rPr sz="1450" b="1" spc="-80" dirty="0">
                <a:latin typeface="Lucida Sans"/>
                <a:cs typeface="Lucida Sans"/>
              </a:rPr>
              <a:t>customizable</a:t>
            </a:r>
            <a:r>
              <a:rPr sz="1450" spc="-80" dirty="0">
                <a:latin typeface="Lucida Sans" panose="020B0602030504020204" pitchFamily="34" charset="77"/>
                <a:cs typeface="Arial Black"/>
              </a:rPr>
              <a:t>.</a:t>
            </a:r>
            <a:r>
              <a:rPr sz="1450" spc="-315" dirty="0">
                <a:latin typeface="Lucida Sans" panose="020B0602030504020204" pitchFamily="34" charset="77"/>
                <a:cs typeface="Arial Black"/>
              </a:rPr>
              <a:t> </a:t>
            </a:r>
            <a:r>
              <a:rPr sz="1450" spc="-150" dirty="0">
                <a:latin typeface="Lucida Sans" panose="020B0602030504020204" pitchFamily="34" charset="77"/>
                <a:cs typeface="Arial Black"/>
              </a:rPr>
              <a:t>It</a:t>
            </a:r>
            <a:r>
              <a:rPr sz="1450" spc="-275" dirty="0">
                <a:latin typeface="Lucida Sans" panose="020B0602030504020204" pitchFamily="34" charset="77"/>
                <a:cs typeface="Arial Black"/>
              </a:rPr>
              <a:t> </a:t>
            </a:r>
            <a:r>
              <a:rPr sz="1450" spc="-145" dirty="0">
                <a:latin typeface="Lucida Sans" panose="020B0602030504020204" pitchFamily="34" charset="77"/>
                <a:cs typeface="Arial Black"/>
              </a:rPr>
              <a:t>is  </a:t>
            </a:r>
            <a:r>
              <a:rPr sz="1450" spc="-150" dirty="0">
                <a:latin typeface="Lucida Sans" panose="020B0602030504020204" pitchFamily="34" charset="77"/>
                <a:cs typeface="Arial Black"/>
              </a:rPr>
              <a:t>possible</a:t>
            </a:r>
            <a:r>
              <a:rPr sz="1450" spc="-335" dirty="0">
                <a:latin typeface="Lucida Sans" panose="020B0602030504020204" pitchFamily="34" charset="77"/>
                <a:cs typeface="Arial Black"/>
              </a:rPr>
              <a:t> </a:t>
            </a:r>
            <a:r>
              <a:rPr sz="1450" spc="-135" dirty="0">
                <a:latin typeface="Lucida Sans" panose="020B0602030504020204" pitchFamily="34" charset="77"/>
                <a:cs typeface="Arial Black"/>
              </a:rPr>
              <a:t>to</a:t>
            </a:r>
            <a:r>
              <a:rPr sz="1450" spc="-235" dirty="0">
                <a:latin typeface="Lucida Sans" panose="020B0602030504020204" pitchFamily="34" charset="77"/>
                <a:cs typeface="Arial Black"/>
              </a:rPr>
              <a:t> </a:t>
            </a:r>
            <a:r>
              <a:rPr sz="1450" spc="-180" dirty="0">
                <a:latin typeface="Lucida Sans" panose="020B0602030504020204" pitchFamily="34" charset="77"/>
                <a:cs typeface="Arial Black"/>
              </a:rPr>
              <a:t>create</a:t>
            </a:r>
            <a:r>
              <a:rPr sz="1450" spc="-335" dirty="0">
                <a:latin typeface="Lucida Sans" panose="020B0602030504020204" pitchFamily="34" charset="77"/>
                <a:cs typeface="Arial Black"/>
              </a:rPr>
              <a:t> </a:t>
            </a:r>
            <a:r>
              <a:rPr sz="1450" spc="-170" dirty="0">
                <a:latin typeface="Lucida Sans" panose="020B0602030504020204" pitchFamily="34" charset="77"/>
                <a:cs typeface="Arial Black"/>
              </a:rPr>
              <a:t>new</a:t>
            </a:r>
            <a:r>
              <a:rPr sz="1450" spc="-325" dirty="0">
                <a:latin typeface="Lucida Sans" panose="020B0602030504020204" pitchFamily="34" charset="77"/>
                <a:cs typeface="Arial Black"/>
              </a:rPr>
              <a:t> </a:t>
            </a:r>
            <a:r>
              <a:rPr sz="1450" spc="-160" dirty="0">
                <a:latin typeface="Lucida Sans" panose="020B0602030504020204" pitchFamily="34" charset="77"/>
                <a:cs typeface="Arial Black"/>
              </a:rPr>
              <a:t>ones,</a:t>
            </a:r>
            <a:r>
              <a:rPr sz="1450" spc="-280" dirty="0">
                <a:latin typeface="Lucida Sans" panose="020B0602030504020204" pitchFamily="34" charset="77"/>
                <a:cs typeface="Arial Black"/>
              </a:rPr>
              <a:t> </a:t>
            </a:r>
            <a:r>
              <a:rPr sz="1450" spc="-140" dirty="0">
                <a:latin typeface="Lucida Sans" panose="020B0602030504020204" pitchFamily="34" charset="77"/>
                <a:cs typeface="Arial Black"/>
              </a:rPr>
              <a:t>edit</a:t>
            </a:r>
            <a:r>
              <a:rPr sz="1450" spc="-275" dirty="0">
                <a:latin typeface="Lucida Sans" panose="020B0602030504020204" pitchFamily="34" charset="77"/>
                <a:cs typeface="Arial Black"/>
              </a:rPr>
              <a:t> </a:t>
            </a:r>
            <a:r>
              <a:rPr sz="1450" spc="-135" dirty="0">
                <a:latin typeface="Lucida Sans" panose="020B0602030504020204" pitchFamily="34" charset="77"/>
                <a:cs typeface="Arial Black"/>
              </a:rPr>
              <a:t>them  </a:t>
            </a:r>
            <a:r>
              <a:rPr sz="1450" spc="-140" dirty="0">
                <a:latin typeface="Lucida Sans" panose="020B0602030504020204" pitchFamily="34" charset="77"/>
                <a:cs typeface="Arial Black"/>
              </a:rPr>
              <a:t>(e.g.</a:t>
            </a:r>
            <a:r>
              <a:rPr sz="1450" spc="-240" dirty="0">
                <a:latin typeface="Lucida Sans" panose="020B0602030504020204" pitchFamily="34" charset="77"/>
                <a:cs typeface="Arial Black"/>
              </a:rPr>
              <a:t> </a:t>
            </a:r>
            <a:r>
              <a:rPr sz="1450" spc="-140" dirty="0">
                <a:latin typeface="Lucida Sans" panose="020B0602030504020204" pitchFamily="34" charset="77"/>
                <a:cs typeface="Arial Black"/>
              </a:rPr>
              <a:t>edit</a:t>
            </a:r>
            <a:r>
              <a:rPr sz="1450" spc="-280" dirty="0">
                <a:latin typeface="Lucida Sans" panose="020B0602030504020204" pitchFamily="34" charset="77"/>
                <a:cs typeface="Arial Black"/>
              </a:rPr>
              <a:t> </a:t>
            </a:r>
            <a:r>
              <a:rPr sz="1450" spc="-135" dirty="0">
                <a:latin typeface="Lucida Sans" panose="020B0602030504020204" pitchFamily="34" charset="77"/>
                <a:cs typeface="Arial Black"/>
              </a:rPr>
              <a:t>the</a:t>
            </a:r>
            <a:r>
              <a:rPr sz="1450" spc="-260" dirty="0">
                <a:latin typeface="Lucida Sans" panose="020B0602030504020204" pitchFamily="34" charset="77"/>
                <a:cs typeface="Arial Black"/>
              </a:rPr>
              <a:t> </a:t>
            </a:r>
            <a:r>
              <a:rPr sz="1450" spc="-160" dirty="0">
                <a:latin typeface="Lucida Sans" panose="020B0602030504020204" pitchFamily="34" charset="77"/>
                <a:cs typeface="Arial Black"/>
              </a:rPr>
              <a:t>fields</a:t>
            </a:r>
            <a:r>
              <a:rPr sz="1450" spc="-295" dirty="0">
                <a:latin typeface="Lucida Sans" panose="020B0602030504020204" pitchFamily="34" charset="77"/>
                <a:cs typeface="Arial Black"/>
              </a:rPr>
              <a:t> </a:t>
            </a:r>
            <a:r>
              <a:rPr sz="1450" spc="-140" dirty="0">
                <a:latin typeface="Lucida Sans" panose="020B0602030504020204" pitchFamily="34" charset="77"/>
                <a:cs typeface="Arial Black"/>
              </a:rPr>
              <a:t>that</a:t>
            </a:r>
            <a:r>
              <a:rPr sz="1450" spc="-285" dirty="0">
                <a:latin typeface="Lucida Sans" panose="020B0602030504020204" pitchFamily="34" charset="77"/>
                <a:cs typeface="Arial Black"/>
              </a:rPr>
              <a:t> </a:t>
            </a:r>
            <a:r>
              <a:rPr sz="1450" spc="-140" dirty="0">
                <a:latin typeface="Lucida Sans" panose="020B0602030504020204" pitchFamily="34" charset="77"/>
                <a:cs typeface="Arial Black"/>
              </a:rPr>
              <a:t>are</a:t>
            </a:r>
            <a:r>
              <a:rPr sz="1450" spc="-340" dirty="0">
                <a:latin typeface="Lucida Sans" panose="020B0602030504020204" pitchFamily="34" charset="77"/>
                <a:cs typeface="Arial Black"/>
              </a:rPr>
              <a:t> </a:t>
            </a:r>
            <a:r>
              <a:rPr sz="1450" spc="-165" dirty="0">
                <a:latin typeface="Lucida Sans" panose="020B0602030504020204" pitchFamily="34" charset="77"/>
                <a:cs typeface="Arial Black"/>
              </a:rPr>
              <a:t>visible</a:t>
            </a:r>
            <a:r>
              <a:rPr sz="1450" spc="-260" dirty="0">
                <a:latin typeface="Lucida Sans" panose="020B0602030504020204" pitchFamily="34" charset="77"/>
                <a:cs typeface="Arial Black"/>
              </a:rPr>
              <a:t> </a:t>
            </a:r>
            <a:r>
              <a:rPr sz="1450" spc="-114" dirty="0">
                <a:latin typeface="Lucida Sans" panose="020B0602030504020204" pitchFamily="34" charset="77"/>
                <a:cs typeface="Arial Black"/>
              </a:rPr>
              <a:t>and  </a:t>
            </a:r>
            <a:r>
              <a:rPr sz="1450" spc="-165" dirty="0">
                <a:latin typeface="Lucida Sans" panose="020B0602030504020204" pitchFamily="34" charset="77"/>
                <a:cs typeface="Arial Black"/>
              </a:rPr>
              <a:t>change</a:t>
            </a:r>
            <a:r>
              <a:rPr sz="1450" spc="-265" dirty="0">
                <a:latin typeface="Lucida Sans" panose="020B0602030504020204" pitchFamily="34" charset="77"/>
                <a:cs typeface="Arial Black"/>
              </a:rPr>
              <a:t> </a:t>
            </a:r>
            <a:r>
              <a:rPr sz="1450" spc="-114" dirty="0">
                <a:latin typeface="Lucida Sans" panose="020B0602030504020204" pitchFamily="34" charset="77"/>
                <a:cs typeface="Arial Black"/>
              </a:rPr>
              <a:t>theirorder)</a:t>
            </a:r>
            <a:r>
              <a:rPr sz="1450" spc="-275" dirty="0">
                <a:latin typeface="Lucida Sans" panose="020B0602030504020204" pitchFamily="34" charset="77"/>
                <a:cs typeface="Arial Black"/>
              </a:rPr>
              <a:t> </a:t>
            </a:r>
            <a:r>
              <a:rPr sz="1450" spc="-75" dirty="0">
                <a:latin typeface="Lucida Sans" panose="020B0602030504020204" pitchFamily="34" charset="77"/>
                <a:cs typeface="Arial Black"/>
              </a:rPr>
              <a:t>or</a:t>
            </a:r>
            <a:r>
              <a:rPr sz="1450" spc="-275" dirty="0">
                <a:latin typeface="Lucida Sans" panose="020B0602030504020204" pitchFamily="34" charset="77"/>
                <a:cs typeface="Arial Black"/>
              </a:rPr>
              <a:t> </a:t>
            </a:r>
            <a:r>
              <a:rPr sz="1450" spc="-155" dirty="0">
                <a:latin typeface="Lucida Sans" panose="020B0602030504020204" pitchFamily="34" charset="77"/>
                <a:cs typeface="Arial Black"/>
              </a:rPr>
              <a:t>apply</a:t>
            </a:r>
            <a:r>
              <a:rPr sz="1450" spc="-245" dirty="0">
                <a:latin typeface="Lucida Sans" panose="020B0602030504020204" pitchFamily="34" charset="77"/>
                <a:cs typeface="Arial Black"/>
              </a:rPr>
              <a:t> </a:t>
            </a:r>
            <a:r>
              <a:rPr sz="1450" spc="-170" dirty="0">
                <a:latin typeface="Lucida Sans" panose="020B0602030504020204" pitchFamily="34" charset="77"/>
                <a:cs typeface="Arial Black"/>
              </a:rPr>
              <a:t>a</a:t>
            </a:r>
            <a:r>
              <a:rPr sz="1450" spc="-250" dirty="0">
                <a:latin typeface="Lucida Sans" panose="020B0602030504020204" pitchFamily="34" charset="77"/>
                <a:cs typeface="Arial Black"/>
              </a:rPr>
              <a:t> </a:t>
            </a:r>
            <a:r>
              <a:rPr sz="1450" spc="-135" dirty="0">
                <a:latin typeface="Lucida Sans" panose="020B0602030504020204" pitchFamily="34" charset="77"/>
                <a:cs typeface="Arial Black"/>
              </a:rPr>
              <a:t>filter.</a:t>
            </a:r>
            <a:endParaRPr sz="1450">
              <a:latin typeface="Lucida Sans" panose="020B0602030504020204" pitchFamily="34" charset="77"/>
              <a:cs typeface="Arial Black"/>
            </a:endParaRPr>
          </a:p>
        </p:txBody>
      </p:sp>
      <p:sp>
        <p:nvSpPr>
          <p:cNvPr id="8" name="object 8"/>
          <p:cNvSpPr/>
          <p:nvPr/>
        </p:nvSpPr>
        <p:spPr>
          <a:xfrm>
            <a:off x="9174480" y="1600200"/>
            <a:ext cx="91440" cy="1318260"/>
          </a:xfrm>
          <a:custGeom>
            <a:avLst/>
            <a:gdLst/>
            <a:ahLst/>
            <a:cxnLst/>
            <a:rect l="l" t="t" r="r" b="b"/>
            <a:pathLst>
              <a:path w="91440" h="1318260">
                <a:moveTo>
                  <a:pt x="30479" y="1226692"/>
                </a:moveTo>
                <a:lnTo>
                  <a:pt x="0" y="1226692"/>
                </a:lnTo>
                <a:lnTo>
                  <a:pt x="45720" y="1318133"/>
                </a:lnTo>
                <a:lnTo>
                  <a:pt x="83820" y="1241933"/>
                </a:lnTo>
                <a:lnTo>
                  <a:pt x="30479" y="1241933"/>
                </a:lnTo>
                <a:lnTo>
                  <a:pt x="30479" y="1226692"/>
                </a:lnTo>
                <a:close/>
              </a:path>
              <a:path w="91440" h="1318260">
                <a:moveTo>
                  <a:pt x="60960" y="0"/>
                </a:moveTo>
                <a:lnTo>
                  <a:pt x="30479" y="0"/>
                </a:lnTo>
                <a:lnTo>
                  <a:pt x="30479" y="1241933"/>
                </a:lnTo>
                <a:lnTo>
                  <a:pt x="60960" y="1241933"/>
                </a:lnTo>
                <a:lnTo>
                  <a:pt x="60960" y="0"/>
                </a:lnTo>
                <a:close/>
              </a:path>
              <a:path w="91440" h="1318260">
                <a:moveTo>
                  <a:pt x="91440" y="1226692"/>
                </a:moveTo>
                <a:lnTo>
                  <a:pt x="60960" y="1226692"/>
                </a:lnTo>
                <a:lnTo>
                  <a:pt x="60960" y="1241933"/>
                </a:lnTo>
                <a:lnTo>
                  <a:pt x="83820" y="1241933"/>
                </a:lnTo>
                <a:lnTo>
                  <a:pt x="91440" y="1226692"/>
                </a:lnTo>
                <a:close/>
              </a:path>
            </a:pathLst>
          </a:custGeom>
          <a:solidFill>
            <a:srgbClr val="85F100"/>
          </a:solidFill>
        </p:spPr>
        <p:txBody>
          <a:bodyPr wrap="square" lIns="0" tIns="0" rIns="0" bIns="0" rtlCol="0"/>
          <a:lstStyle/>
          <a:p>
            <a:endParaRPr/>
          </a:p>
        </p:txBody>
      </p:sp>
      <p:sp>
        <p:nvSpPr>
          <p:cNvPr id="9" name="object 9"/>
          <p:cNvSpPr/>
          <p:nvPr/>
        </p:nvSpPr>
        <p:spPr>
          <a:xfrm>
            <a:off x="9027159" y="2951479"/>
            <a:ext cx="325120" cy="325120"/>
          </a:xfrm>
          <a:custGeom>
            <a:avLst/>
            <a:gdLst/>
            <a:ahLst/>
            <a:cxnLst/>
            <a:rect l="l" t="t" r="r" b="b"/>
            <a:pathLst>
              <a:path w="325120" h="325120">
                <a:moveTo>
                  <a:pt x="0" y="162560"/>
                </a:moveTo>
                <a:lnTo>
                  <a:pt x="5806" y="119341"/>
                </a:lnTo>
                <a:lnTo>
                  <a:pt x="22192" y="80508"/>
                </a:lnTo>
                <a:lnTo>
                  <a:pt x="47609" y="47609"/>
                </a:lnTo>
                <a:lnTo>
                  <a:pt x="80508" y="22192"/>
                </a:lnTo>
                <a:lnTo>
                  <a:pt x="119341" y="5806"/>
                </a:lnTo>
                <a:lnTo>
                  <a:pt x="162560" y="0"/>
                </a:lnTo>
                <a:lnTo>
                  <a:pt x="205778" y="5806"/>
                </a:lnTo>
                <a:lnTo>
                  <a:pt x="244611" y="22192"/>
                </a:lnTo>
                <a:lnTo>
                  <a:pt x="277510" y="47609"/>
                </a:lnTo>
                <a:lnTo>
                  <a:pt x="302927" y="80508"/>
                </a:lnTo>
                <a:lnTo>
                  <a:pt x="319313" y="119341"/>
                </a:lnTo>
                <a:lnTo>
                  <a:pt x="325120" y="162560"/>
                </a:lnTo>
                <a:lnTo>
                  <a:pt x="319313" y="205778"/>
                </a:lnTo>
                <a:lnTo>
                  <a:pt x="302927" y="244611"/>
                </a:lnTo>
                <a:lnTo>
                  <a:pt x="277510" y="277510"/>
                </a:lnTo>
                <a:lnTo>
                  <a:pt x="244611" y="302927"/>
                </a:lnTo>
                <a:lnTo>
                  <a:pt x="205778" y="319313"/>
                </a:lnTo>
                <a:lnTo>
                  <a:pt x="162560" y="325120"/>
                </a:lnTo>
                <a:lnTo>
                  <a:pt x="119341" y="319313"/>
                </a:lnTo>
                <a:lnTo>
                  <a:pt x="80508" y="302927"/>
                </a:lnTo>
                <a:lnTo>
                  <a:pt x="47609" y="277510"/>
                </a:lnTo>
                <a:lnTo>
                  <a:pt x="22192" y="244611"/>
                </a:lnTo>
                <a:lnTo>
                  <a:pt x="5806" y="205778"/>
                </a:lnTo>
                <a:lnTo>
                  <a:pt x="0" y="162560"/>
                </a:lnTo>
                <a:close/>
              </a:path>
            </a:pathLst>
          </a:custGeom>
          <a:ln w="30480">
            <a:solidFill>
              <a:srgbClr val="85F100"/>
            </a:solidFill>
          </a:ln>
        </p:spPr>
        <p:txBody>
          <a:bodyPr wrap="square" lIns="0" tIns="0" rIns="0" bIns="0" rtlCol="0"/>
          <a:lstStyle/>
          <a:p>
            <a:endParaRPr/>
          </a:p>
        </p:txBody>
      </p:sp>
      <p:sp>
        <p:nvSpPr>
          <p:cNvPr id="10" name="object 10"/>
          <p:cNvSpPr txBox="1"/>
          <p:nvPr/>
        </p:nvSpPr>
        <p:spPr>
          <a:xfrm>
            <a:off x="3012439" y="606473"/>
            <a:ext cx="4398010" cy="1539240"/>
          </a:xfrm>
          <a:prstGeom prst="rect">
            <a:avLst/>
          </a:prstGeom>
        </p:spPr>
        <p:txBody>
          <a:bodyPr vert="horz" wrap="square" lIns="0" tIns="76200" rIns="0" bIns="0" rtlCol="0">
            <a:spAutoFit/>
          </a:bodyPr>
          <a:lstStyle/>
          <a:p>
            <a:pPr marL="12700">
              <a:lnSpc>
                <a:spcPct val="100000"/>
              </a:lnSpc>
              <a:spcBef>
                <a:spcPts val="600"/>
              </a:spcBef>
            </a:pPr>
            <a:r>
              <a:rPr sz="1450" spc="-135" dirty="0">
                <a:latin typeface="Lucida Sans" panose="020B0602030504020204" pitchFamily="34" charset="77"/>
                <a:cs typeface="Arial Black"/>
              </a:rPr>
              <a:t>Clickon</a:t>
            </a:r>
            <a:r>
              <a:rPr sz="1450" spc="-254" dirty="0">
                <a:latin typeface="Lucida Sans" panose="020B0602030504020204" pitchFamily="34" charset="77"/>
                <a:cs typeface="Arial Black"/>
              </a:rPr>
              <a:t> </a:t>
            </a:r>
            <a:r>
              <a:rPr sz="1450" spc="-200" dirty="0">
                <a:latin typeface="Lucida Sans" panose="020B0602030504020204" pitchFamily="34" charset="77"/>
                <a:cs typeface="Arial Black"/>
              </a:rPr>
              <a:t>Account</a:t>
            </a:r>
            <a:r>
              <a:rPr sz="1450" spc="-260" dirty="0">
                <a:latin typeface="Lucida Sans" panose="020B0602030504020204" pitchFamily="34" charset="77"/>
                <a:cs typeface="Arial Black"/>
              </a:rPr>
              <a:t> </a:t>
            </a:r>
            <a:r>
              <a:rPr sz="1450" b="1" spc="-105" dirty="0">
                <a:latin typeface="Lucida Sans"/>
                <a:cs typeface="Lucida Sans"/>
              </a:rPr>
              <a:t>Tab</a:t>
            </a:r>
            <a:r>
              <a:rPr sz="1450" b="1" spc="-340" dirty="0">
                <a:latin typeface="Lucida Sans"/>
                <a:cs typeface="Lucida Sans"/>
              </a:rPr>
              <a:t> </a:t>
            </a:r>
            <a:r>
              <a:rPr sz="1450" spc="-135" dirty="0">
                <a:latin typeface="Lucida Sans" panose="020B0602030504020204" pitchFamily="34" charset="77"/>
                <a:cs typeface="Arial Black"/>
              </a:rPr>
              <a:t>to</a:t>
            </a:r>
            <a:r>
              <a:rPr sz="1450" spc="-235" dirty="0">
                <a:latin typeface="Lucida Sans" panose="020B0602030504020204" pitchFamily="34" charset="77"/>
                <a:cs typeface="Arial Black"/>
              </a:rPr>
              <a:t> </a:t>
            </a:r>
            <a:r>
              <a:rPr sz="1450" spc="-170" dirty="0">
                <a:latin typeface="Lucida Sans" panose="020B0602030504020204" pitchFamily="34" charset="77"/>
                <a:cs typeface="Arial Black"/>
              </a:rPr>
              <a:t>see</a:t>
            </a:r>
            <a:r>
              <a:rPr sz="1450" spc="-260" dirty="0">
                <a:latin typeface="Lucida Sans" panose="020B0602030504020204" pitchFamily="34" charset="77"/>
                <a:cs typeface="Arial Black"/>
              </a:rPr>
              <a:t> </a:t>
            </a:r>
            <a:r>
              <a:rPr sz="1450" spc="-140" dirty="0">
                <a:latin typeface="Lucida Sans" panose="020B0602030504020204" pitchFamily="34" charset="77"/>
                <a:cs typeface="Arial Black"/>
              </a:rPr>
              <a:t>the</a:t>
            </a:r>
            <a:r>
              <a:rPr sz="1450" spc="-254" dirty="0">
                <a:latin typeface="Lucida Sans" panose="020B0602030504020204" pitchFamily="34" charset="77"/>
                <a:cs typeface="Arial Black"/>
              </a:rPr>
              <a:t> </a:t>
            </a:r>
            <a:r>
              <a:rPr sz="1450" spc="-160" dirty="0">
                <a:latin typeface="Lucida Sans" panose="020B0602030504020204" pitchFamily="34" charset="77"/>
                <a:cs typeface="Arial Black"/>
              </a:rPr>
              <a:t>list</a:t>
            </a:r>
            <a:r>
              <a:rPr sz="1450" spc="-275" dirty="0">
                <a:latin typeface="Lucida Sans" panose="020B0602030504020204" pitchFamily="34" charset="77"/>
                <a:cs typeface="Arial Black"/>
              </a:rPr>
              <a:t> </a:t>
            </a:r>
            <a:r>
              <a:rPr sz="1450" spc="-85" dirty="0">
                <a:latin typeface="Lucida Sans" panose="020B0602030504020204" pitchFamily="34" charset="77"/>
                <a:cs typeface="Arial Black"/>
              </a:rPr>
              <a:t>of</a:t>
            </a:r>
            <a:r>
              <a:rPr sz="1450" spc="-245" dirty="0">
                <a:latin typeface="Lucida Sans" panose="020B0602030504020204" pitchFamily="34" charset="77"/>
                <a:cs typeface="Arial Black"/>
              </a:rPr>
              <a:t> </a:t>
            </a:r>
            <a:r>
              <a:rPr sz="1450" spc="-215" dirty="0">
                <a:latin typeface="Lucida Sans" panose="020B0602030504020204" pitchFamily="34" charset="77"/>
                <a:cs typeface="Arial Black"/>
              </a:rPr>
              <a:t>Accounts</a:t>
            </a:r>
            <a:r>
              <a:rPr sz="1450" spc="-285" dirty="0">
                <a:latin typeface="Lucida Sans" panose="020B0602030504020204" pitchFamily="34" charset="77"/>
                <a:cs typeface="Arial Black"/>
              </a:rPr>
              <a:t> </a:t>
            </a:r>
            <a:r>
              <a:rPr sz="1450" spc="-5" dirty="0">
                <a:latin typeface="Lucida Sans" panose="020B0602030504020204" pitchFamily="34" charset="77"/>
                <a:cs typeface="Arial Black"/>
              </a:rPr>
              <a:t>–</a:t>
            </a:r>
            <a:r>
              <a:rPr sz="1450" spc="-250" dirty="0">
                <a:latin typeface="Lucida Sans" panose="020B0602030504020204" pitchFamily="34" charset="77"/>
                <a:cs typeface="Arial Black"/>
              </a:rPr>
              <a:t> </a:t>
            </a:r>
            <a:r>
              <a:rPr sz="1450" spc="-185" dirty="0">
                <a:latin typeface="Lucida Sans" panose="020B0602030504020204" pitchFamily="34" charset="77"/>
                <a:cs typeface="Arial Black"/>
              </a:rPr>
              <a:t>which</a:t>
            </a:r>
            <a:endParaRPr sz="1450" dirty="0">
              <a:latin typeface="Lucida Sans" panose="020B0602030504020204" pitchFamily="34" charset="77"/>
              <a:cs typeface="Arial Black"/>
            </a:endParaRPr>
          </a:p>
          <a:p>
            <a:pPr marL="12700">
              <a:lnSpc>
                <a:spcPct val="100000"/>
              </a:lnSpc>
              <a:spcBef>
                <a:spcPts val="505"/>
              </a:spcBef>
            </a:pPr>
            <a:r>
              <a:rPr sz="1450" spc="-145" dirty="0">
                <a:latin typeface="Lucida Sans" panose="020B0602030504020204" pitchFamily="34" charset="77"/>
                <a:cs typeface="Arial Black"/>
              </a:rPr>
              <a:t>is</a:t>
            </a:r>
            <a:r>
              <a:rPr sz="1450" spc="-220" dirty="0">
                <a:latin typeface="Lucida Sans" panose="020B0602030504020204" pitchFamily="34" charset="77"/>
                <a:cs typeface="Arial Black"/>
              </a:rPr>
              <a:t> </a:t>
            </a:r>
            <a:r>
              <a:rPr sz="1450" spc="-170" dirty="0">
                <a:latin typeface="Lucida Sans" panose="020B0602030504020204" pitchFamily="34" charset="77"/>
                <a:cs typeface="Arial Black"/>
              </a:rPr>
              <a:t>called</a:t>
            </a:r>
            <a:r>
              <a:rPr sz="1450" spc="-320" dirty="0">
                <a:latin typeface="Lucida Sans" panose="020B0602030504020204" pitchFamily="34" charset="77"/>
                <a:cs typeface="Arial Black"/>
              </a:rPr>
              <a:t> </a:t>
            </a:r>
            <a:r>
              <a:rPr sz="1450" b="1" spc="-45" dirty="0">
                <a:latin typeface="Lucida Sans"/>
                <a:cs typeface="Lucida Sans"/>
              </a:rPr>
              <a:t>List</a:t>
            </a:r>
            <a:r>
              <a:rPr sz="1450" b="1" spc="-290" dirty="0">
                <a:latin typeface="Lucida Sans"/>
                <a:cs typeface="Lucida Sans"/>
              </a:rPr>
              <a:t> </a:t>
            </a:r>
            <a:r>
              <a:rPr sz="1450" b="1" spc="-50" dirty="0">
                <a:latin typeface="Lucida Sans"/>
                <a:cs typeface="Lucida Sans"/>
              </a:rPr>
              <a:t>View</a:t>
            </a:r>
            <a:r>
              <a:rPr sz="1450" b="1" spc="-265" dirty="0">
                <a:latin typeface="Lucida Sans"/>
                <a:cs typeface="Lucida Sans"/>
              </a:rPr>
              <a:t> </a:t>
            </a:r>
            <a:r>
              <a:rPr sz="1450" spc="-85" dirty="0">
                <a:latin typeface="Lucida Sans" panose="020B0602030504020204" pitchFamily="34" charset="77"/>
                <a:cs typeface="Arial Black"/>
              </a:rPr>
              <a:t>in</a:t>
            </a:r>
            <a:r>
              <a:rPr sz="1450" spc="-330" dirty="0">
                <a:latin typeface="Lucida Sans" panose="020B0602030504020204" pitchFamily="34" charset="77"/>
                <a:cs typeface="Arial Black"/>
              </a:rPr>
              <a:t> </a:t>
            </a:r>
            <a:r>
              <a:rPr sz="1450" spc="-195" dirty="0">
                <a:latin typeface="Lucida Sans" panose="020B0602030504020204" pitchFamily="34" charset="77"/>
                <a:cs typeface="Arial Black"/>
              </a:rPr>
              <a:t>Salesforce.</a:t>
            </a:r>
            <a:endParaRPr sz="1450" dirty="0">
              <a:latin typeface="Lucida Sans" panose="020B0602030504020204" pitchFamily="34" charset="77"/>
              <a:cs typeface="Arial Black"/>
            </a:endParaRPr>
          </a:p>
          <a:p>
            <a:pPr marL="12700" marR="102235">
              <a:lnSpc>
                <a:spcPct val="124300"/>
              </a:lnSpc>
              <a:spcBef>
                <a:spcPts val="1040"/>
              </a:spcBef>
            </a:pPr>
            <a:r>
              <a:rPr sz="1450" spc="-135" dirty="0">
                <a:latin typeface="Lucida Sans" panose="020B0602030504020204" pitchFamily="34" charset="77"/>
                <a:cs typeface="Arial Black"/>
              </a:rPr>
              <a:t>From</a:t>
            </a:r>
            <a:r>
              <a:rPr sz="1450" spc="-235" dirty="0">
                <a:latin typeface="Lucida Sans" panose="020B0602030504020204" pitchFamily="34" charset="77"/>
                <a:cs typeface="Arial Black"/>
              </a:rPr>
              <a:t> </a:t>
            </a:r>
            <a:r>
              <a:rPr sz="1450" spc="-130" dirty="0">
                <a:latin typeface="Lucida Sans" panose="020B0602030504020204" pitchFamily="34" charset="77"/>
                <a:cs typeface="Arial Black"/>
              </a:rPr>
              <a:t>here</a:t>
            </a:r>
            <a:r>
              <a:rPr sz="1450" spc="-335" dirty="0">
                <a:latin typeface="Lucida Sans" panose="020B0602030504020204" pitchFamily="34" charset="77"/>
                <a:cs typeface="Arial Black"/>
              </a:rPr>
              <a:t> </a:t>
            </a:r>
            <a:r>
              <a:rPr sz="1450" spc="-114" dirty="0">
                <a:latin typeface="Lucida Sans" panose="020B0602030504020204" pitchFamily="34" charset="77"/>
                <a:cs typeface="Arial Black"/>
              </a:rPr>
              <a:t>you</a:t>
            </a:r>
            <a:r>
              <a:rPr sz="1450" spc="-330" dirty="0">
                <a:latin typeface="Lucida Sans" panose="020B0602030504020204" pitchFamily="34" charset="77"/>
                <a:cs typeface="Arial Black"/>
              </a:rPr>
              <a:t> </a:t>
            </a:r>
            <a:r>
              <a:rPr sz="1450" spc="-170" dirty="0">
                <a:latin typeface="Lucida Sans" panose="020B0602030504020204" pitchFamily="34" charset="77"/>
                <a:cs typeface="Arial Black"/>
              </a:rPr>
              <a:t>can</a:t>
            </a:r>
            <a:r>
              <a:rPr sz="1450" spc="-315" dirty="0">
                <a:latin typeface="Lucida Sans" panose="020B0602030504020204" pitchFamily="34" charset="77"/>
                <a:cs typeface="Arial Black"/>
              </a:rPr>
              <a:t> </a:t>
            </a:r>
            <a:r>
              <a:rPr sz="1450" spc="-195" dirty="0">
                <a:latin typeface="Lucida Sans" panose="020B0602030504020204" pitchFamily="34" charset="77"/>
                <a:cs typeface="Arial Black"/>
              </a:rPr>
              <a:t>search</a:t>
            </a:r>
            <a:r>
              <a:rPr sz="1450" spc="-254" dirty="0">
                <a:latin typeface="Lucida Sans" panose="020B0602030504020204" pitchFamily="34" charset="77"/>
                <a:cs typeface="Arial Black"/>
              </a:rPr>
              <a:t> </a:t>
            </a:r>
            <a:r>
              <a:rPr sz="1450" spc="-80" dirty="0">
                <a:latin typeface="Lucida Sans" panose="020B0602030504020204" pitchFamily="34" charset="77"/>
                <a:cs typeface="Arial Black"/>
              </a:rPr>
              <a:t>for</a:t>
            </a:r>
            <a:r>
              <a:rPr sz="1450" spc="-275" dirty="0">
                <a:latin typeface="Lucida Sans" panose="020B0602030504020204" pitchFamily="34" charset="77"/>
                <a:cs typeface="Arial Black"/>
              </a:rPr>
              <a:t> </a:t>
            </a:r>
            <a:r>
              <a:rPr sz="1450" spc="-130" dirty="0">
                <a:latin typeface="Lucida Sans" panose="020B0602030504020204" pitchFamily="34" charset="77"/>
                <a:cs typeface="Arial Black"/>
              </a:rPr>
              <a:t>an</a:t>
            </a:r>
            <a:r>
              <a:rPr sz="1450" spc="-335" dirty="0">
                <a:latin typeface="Lucida Sans" panose="020B0602030504020204" pitchFamily="34" charset="77"/>
                <a:cs typeface="Arial Black"/>
              </a:rPr>
              <a:t> </a:t>
            </a:r>
            <a:r>
              <a:rPr sz="1450" spc="-195" dirty="0">
                <a:latin typeface="Lucida Sans" panose="020B0602030504020204" pitchFamily="34" charset="77"/>
                <a:cs typeface="Arial Black"/>
              </a:rPr>
              <a:t>Account,</a:t>
            </a:r>
            <a:r>
              <a:rPr sz="1450" spc="-270" dirty="0">
                <a:latin typeface="Lucida Sans" panose="020B0602030504020204" pitchFamily="34" charset="77"/>
                <a:cs typeface="Arial Black"/>
              </a:rPr>
              <a:t> </a:t>
            </a:r>
            <a:r>
              <a:rPr sz="1450" spc="-160" dirty="0">
                <a:latin typeface="Lucida Sans" panose="020B0602030504020204" pitchFamily="34" charset="77"/>
                <a:cs typeface="Arial Black"/>
              </a:rPr>
              <a:t>reviewthe  </a:t>
            </a:r>
            <a:r>
              <a:rPr sz="1450" spc="-155" dirty="0">
                <a:latin typeface="Lucida Sans" panose="020B0602030504020204" pitchFamily="34" charset="77"/>
                <a:cs typeface="Arial Black"/>
              </a:rPr>
              <a:t>details,</a:t>
            </a:r>
            <a:r>
              <a:rPr sz="1450" spc="-280" dirty="0">
                <a:latin typeface="Lucida Sans" panose="020B0602030504020204" pitchFamily="34" charset="77"/>
                <a:cs typeface="Arial Black"/>
              </a:rPr>
              <a:t> </a:t>
            </a:r>
            <a:r>
              <a:rPr sz="1450" spc="-140" dirty="0">
                <a:latin typeface="Lucida Sans" panose="020B0602030504020204" pitchFamily="34" charset="77"/>
                <a:cs typeface="Arial Black"/>
              </a:rPr>
              <a:t>edit</a:t>
            </a:r>
            <a:r>
              <a:rPr sz="1450" spc="-275" dirty="0">
                <a:latin typeface="Lucida Sans" panose="020B0602030504020204" pitchFamily="34" charset="77"/>
                <a:cs typeface="Arial Black"/>
              </a:rPr>
              <a:t> </a:t>
            </a:r>
            <a:r>
              <a:rPr sz="1450" spc="-130" dirty="0">
                <a:latin typeface="Lucida Sans" panose="020B0602030504020204" pitchFamily="34" charset="77"/>
                <a:cs typeface="Arial Black"/>
              </a:rPr>
              <a:t>an</a:t>
            </a:r>
            <a:r>
              <a:rPr sz="1450" spc="-254" dirty="0">
                <a:latin typeface="Lucida Sans" panose="020B0602030504020204" pitchFamily="34" charset="77"/>
                <a:cs typeface="Arial Black"/>
              </a:rPr>
              <a:t> </a:t>
            </a:r>
            <a:r>
              <a:rPr sz="1450" spc="-190" dirty="0">
                <a:latin typeface="Lucida Sans" panose="020B0602030504020204" pitchFamily="34" charset="77"/>
                <a:cs typeface="Arial Black"/>
              </a:rPr>
              <a:t>existing</a:t>
            </a:r>
            <a:r>
              <a:rPr sz="1450" spc="-315" dirty="0">
                <a:latin typeface="Lucida Sans" panose="020B0602030504020204" pitchFamily="34" charset="77"/>
                <a:cs typeface="Arial Black"/>
              </a:rPr>
              <a:t> </a:t>
            </a:r>
            <a:r>
              <a:rPr sz="1450" spc="-135" dirty="0">
                <a:latin typeface="Lucida Sans" panose="020B0602030504020204" pitchFamily="34" charset="77"/>
                <a:cs typeface="Arial Black"/>
              </a:rPr>
              <a:t>one/ones</a:t>
            </a:r>
            <a:r>
              <a:rPr sz="1450" spc="-295" dirty="0">
                <a:latin typeface="Lucida Sans" panose="020B0602030504020204" pitchFamily="34" charset="77"/>
                <a:cs typeface="Arial Black"/>
              </a:rPr>
              <a:t> </a:t>
            </a:r>
            <a:r>
              <a:rPr sz="1450" spc="-75" dirty="0">
                <a:latin typeface="Lucida Sans" panose="020B0602030504020204" pitchFamily="34" charset="77"/>
                <a:cs typeface="Arial Black"/>
              </a:rPr>
              <a:t>or</a:t>
            </a:r>
            <a:r>
              <a:rPr sz="1450" spc="-275" dirty="0">
                <a:latin typeface="Lucida Sans" panose="020B0602030504020204" pitchFamily="34" charset="77"/>
                <a:cs typeface="Arial Black"/>
              </a:rPr>
              <a:t> </a:t>
            </a:r>
            <a:r>
              <a:rPr sz="1450" spc="-180" dirty="0">
                <a:latin typeface="Lucida Sans" panose="020B0602030504020204" pitchFamily="34" charset="77"/>
                <a:cs typeface="Arial Black"/>
              </a:rPr>
              <a:t>create</a:t>
            </a:r>
            <a:r>
              <a:rPr sz="1450" spc="-335" dirty="0">
                <a:latin typeface="Lucida Sans" panose="020B0602030504020204" pitchFamily="34" charset="77"/>
                <a:cs typeface="Arial Black"/>
              </a:rPr>
              <a:t> </a:t>
            </a:r>
            <a:r>
              <a:rPr sz="1450" spc="-165" dirty="0">
                <a:latin typeface="Lucida Sans" panose="020B0602030504020204" pitchFamily="34" charset="77"/>
                <a:cs typeface="Arial Black"/>
              </a:rPr>
              <a:t>a</a:t>
            </a:r>
            <a:r>
              <a:rPr sz="1450" spc="-250" dirty="0">
                <a:latin typeface="Lucida Sans" panose="020B0602030504020204" pitchFamily="34" charset="77"/>
                <a:cs typeface="Arial Black"/>
              </a:rPr>
              <a:t> </a:t>
            </a:r>
            <a:r>
              <a:rPr sz="1450" spc="-170" dirty="0">
                <a:latin typeface="Lucida Sans" panose="020B0602030504020204" pitchFamily="34" charset="77"/>
                <a:cs typeface="Arial Black"/>
              </a:rPr>
              <a:t>new</a:t>
            </a:r>
            <a:r>
              <a:rPr sz="1450" spc="-245" dirty="0">
                <a:latin typeface="Lucida Sans" panose="020B0602030504020204" pitchFamily="34" charset="77"/>
                <a:cs typeface="Arial Black"/>
              </a:rPr>
              <a:t> </a:t>
            </a:r>
            <a:r>
              <a:rPr sz="1450" spc="-135" dirty="0">
                <a:latin typeface="Lucida Sans" panose="020B0602030504020204" pitchFamily="34" charset="77"/>
                <a:cs typeface="Arial Black"/>
              </a:rPr>
              <a:t>one.</a:t>
            </a:r>
            <a:endParaRPr sz="1450" dirty="0">
              <a:latin typeface="Lucida Sans" panose="020B0602030504020204" pitchFamily="34" charset="77"/>
              <a:cs typeface="Arial Black"/>
            </a:endParaRPr>
          </a:p>
          <a:p>
            <a:pPr marR="414020" algn="r">
              <a:lnSpc>
                <a:spcPts val="2065"/>
              </a:lnSpc>
            </a:pPr>
            <a:r>
              <a:rPr sz="1850" b="1" spc="-400" dirty="0">
                <a:solidFill>
                  <a:srgbClr val="85F100"/>
                </a:solidFill>
                <a:latin typeface="Lucida Sans"/>
                <a:cs typeface="Lucida Sans"/>
              </a:rPr>
              <a:t>T</a:t>
            </a:r>
            <a:r>
              <a:rPr sz="1850" b="1" spc="30" dirty="0">
                <a:solidFill>
                  <a:srgbClr val="85F100"/>
                </a:solidFill>
                <a:latin typeface="Lucida Sans"/>
                <a:cs typeface="Lucida Sans"/>
              </a:rPr>
              <a:t>a</a:t>
            </a:r>
            <a:r>
              <a:rPr sz="1850" b="1" spc="-60" dirty="0">
                <a:solidFill>
                  <a:srgbClr val="85F100"/>
                </a:solidFill>
                <a:latin typeface="Lucida Sans"/>
                <a:cs typeface="Lucida Sans"/>
              </a:rPr>
              <a:t>b</a:t>
            </a:r>
            <a:endParaRPr sz="1850" dirty="0">
              <a:latin typeface="Lucida Sans"/>
              <a:cs typeface="Lucida Sans"/>
            </a:endParaRPr>
          </a:p>
        </p:txBody>
      </p:sp>
      <p:sp>
        <p:nvSpPr>
          <p:cNvPr id="11" name="object 11"/>
          <p:cNvSpPr txBox="1"/>
          <p:nvPr/>
        </p:nvSpPr>
        <p:spPr>
          <a:xfrm>
            <a:off x="3075558" y="2668206"/>
            <a:ext cx="1059180" cy="306705"/>
          </a:xfrm>
          <a:prstGeom prst="rect">
            <a:avLst/>
          </a:prstGeom>
        </p:spPr>
        <p:txBody>
          <a:bodyPr vert="horz" wrap="square" lIns="0" tIns="11430" rIns="0" bIns="0" rtlCol="0">
            <a:spAutoFit/>
          </a:bodyPr>
          <a:lstStyle/>
          <a:p>
            <a:pPr marL="12700">
              <a:lnSpc>
                <a:spcPct val="100000"/>
              </a:lnSpc>
              <a:spcBef>
                <a:spcPts val="90"/>
              </a:spcBef>
            </a:pPr>
            <a:r>
              <a:rPr sz="1850" b="1" spc="-50" dirty="0">
                <a:solidFill>
                  <a:srgbClr val="85F100"/>
                </a:solidFill>
                <a:latin typeface="Lucida Sans"/>
                <a:cs typeface="Lucida Sans"/>
              </a:rPr>
              <a:t>List</a:t>
            </a:r>
            <a:r>
              <a:rPr sz="1850" b="1" spc="-260" dirty="0">
                <a:solidFill>
                  <a:srgbClr val="85F100"/>
                </a:solidFill>
                <a:latin typeface="Lucida Sans"/>
                <a:cs typeface="Lucida Sans"/>
              </a:rPr>
              <a:t> </a:t>
            </a:r>
            <a:r>
              <a:rPr sz="1850" b="1" spc="-35" dirty="0">
                <a:solidFill>
                  <a:srgbClr val="85F100"/>
                </a:solidFill>
                <a:latin typeface="Lucida Sans"/>
                <a:cs typeface="Lucida Sans"/>
              </a:rPr>
              <a:t>View</a:t>
            </a:r>
            <a:endParaRPr sz="1850">
              <a:latin typeface="Lucida Sans"/>
              <a:cs typeface="Lucida Sans"/>
            </a:endParaRPr>
          </a:p>
        </p:txBody>
      </p:sp>
      <p:sp>
        <p:nvSpPr>
          <p:cNvPr id="12" name="object 12"/>
          <p:cNvSpPr/>
          <p:nvPr/>
        </p:nvSpPr>
        <p:spPr>
          <a:xfrm>
            <a:off x="1559560" y="2606039"/>
            <a:ext cx="1381760" cy="416559"/>
          </a:xfrm>
          <a:custGeom>
            <a:avLst/>
            <a:gdLst/>
            <a:ahLst/>
            <a:cxnLst/>
            <a:rect l="l" t="t" r="r" b="b"/>
            <a:pathLst>
              <a:path w="1381760" h="416560">
                <a:moveTo>
                  <a:pt x="0" y="69469"/>
                </a:moveTo>
                <a:lnTo>
                  <a:pt x="5461" y="42433"/>
                </a:lnTo>
                <a:lnTo>
                  <a:pt x="20351" y="20351"/>
                </a:lnTo>
                <a:lnTo>
                  <a:pt x="42433" y="5461"/>
                </a:lnTo>
                <a:lnTo>
                  <a:pt x="69469" y="0"/>
                </a:lnTo>
                <a:lnTo>
                  <a:pt x="1312291" y="0"/>
                </a:lnTo>
                <a:lnTo>
                  <a:pt x="1339326" y="5461"/>
                </a:lnTo>
                <a:lnTo>
                  <a:pt x="1361408" y="20351"/>
                </a:lnTo>
                <a:lnTo>
                  <a:pt x="1376298" y="42433"/>
                </a:lnTo>
                <a:lnTo>
                  <a:pt x="1381760" y="69469"/>
                </a:lnTo>
                <a:lnTo>
                  <a:pt x="1381760" y="347090"/>
                </a:lnTo>
                <a:lnTo>
                  <a:pt x="1376298" y="374126"/>
                </a:lnTo>
                <a:lnTo>
                  <a:pt x="1361408" y="396208"/>
                </a:lnTo>
                <a:lnTo>
                  <a:pt x="1339326" y="411099"/>
                </a:lnTo>
                <a:lnTo>
                  <a:pt x="1312291" y="416560"/>
                </a:lnTo>
                <a:lnTo>
                  <a:pt x="69469" y="416560"/>
                </a:lnTo>
                <a:lnTo>
                  <a:pt x="42433" y="411099"/>
                </a:lnTo>
                <a:lnTo>
                  <a:pt x="20351" y="396208"/>
                </a:lnTo>
                <a:lnTo>
                  <a:pt x="5460" y="374126"/>
                </a:lnTo>
                <a:lnTo>
                  <a:pt x="0" y="347090"/>
                </a:lnTo>
                <a:lnTo>
                  <a:pt x="0" y="69469"/>
                </a:lnTo>
                <a:close/>
              </a:path>
            </a:pathLst>
          </a:custGeom>
          <a:ln w="30480">
            <a:solidFill>
              <a:srgbClr val="85F100"/>
            </a:solidFill>
          </a:ln>
        </p:spPr>
        <p:txBody>
          <a:bodyPr wrap="square" lIns="0" tIns="0" rIns="0" bIns="0" rtlCol="0"/>
          <a:lstStyle/>
          <a:p>
            <a:endParaRPr/>
          </a:p>
        </p:txBody>
      </p:sp>
      <p:sp>
        <p:nvSpPr>
          <p:cNvPr id="13" name="object 13"/>
          <p:cNvSpPr/>
          <p:nvPr/>
        </p:nvSpPr>
        <p:spPr>
          <a:xfrm>
            <a:off x="2321560" y="1329055"/>
            <a:ext cx="631190" cy="1196340"/>
          </a:xfrm>
          <a:custGeom>
            <a:avLst/>
            <a:gdLst/>
            <a:ahLst/>
            <a:cxnLst/>
            <a:rect l="l" t="t" r="r" b="b"/>
            <a:pathLst>
              <a:path w="631189" h="1196339">
                <a:moveTo>
                  <a:pt x="1523" y="1093851"/>
                </a:moveTo>
                <a:lnTo>
                  <a:pt x="0" y="1196086"/>
                </a:lnTo>
                <a:lnTo>
                  <a:pt x="82676" y="1135888"/>
                </a:lnTo>
                <a:lnTo>
                  <a:pt x="81696" y="1135380"/>
                </a:lnTo>
                <a:lnTo>
                  <a:pt x="48640" y="1135380"/>
                </a:lnTo>
                <a:lnTo>
                  <a:pt x="21589" y="1121410"/>
                </a:lnTo>
                <a:lnTo>
                  <a:pt x="28611" y="1107882"/>
                </a:lnTo>
                <a:lnTo>
                  <a:pt x="1523" y="1093851"/>
                </a:lnTo>
                <a:close/>
              </a:path>
              <a:path w="631189" h="1196339">
                <a:moveTo>
                  <a:pt x="28611" y="1107882"/>
                </a:moveTo>
                <a:lnTo>
                  <a:pt x="21589" y="1121410"/>
                </a:lnTo>
                <a:lnTo>
                  <a:pt x="48640" y="1135380"/>
                </a:lnTo>
                <a:lnTo>
                  <a:pt x="55644" y="1121885"/>
                </a:lnTo>
                <a:lnTo>
                  <a:pt x="28611" y="1107882"/>
                </a:lnTo>
                <a:close/>
              </a:path>
              <a:path w="631189" h="1196339">
                <a:moveTo>
                  <a:pt x="55644" y="1121885"/>
                </a:moveTo>
                <a:lnTo>
                  <a:pt x="48640" y="1135380"/>
                </a:lnTo>
                <a:lnTo>
                  <a:pt x="81696" y="1135380"/>
                </a:lnTo>
                <a:lnTo>
                  <a:pt x="55644" y="1121885"/>
                </a:lnTo>
                <a:close/>
              </a:path>
              <a:path w="631189" h="1196339">
                <a:moveTo>
                  <a:pt x="603631" y="0"/>
                </a:moveTo>
                <a:lnTo>
                  <a:pt x="28611" y="1107882"/>
                </a:lnTo>
                <a:lnTo>
                  <a:pt x="55644" y="1121885"/>
                </a:lnTo>
                <a:lnTo>
                  <a:pt x="630682" y="13970"/>
                </a:lnTo>
                <a:lnTo>
                  <a:pt x="603631" y="0"/>
                </a:lnTo>
                <a:close/>
              </a:path>
            </a:pathLst>
          </a:custGeom>
          <a:solidFill>
            <a:srgbClr val="85F100"/>
          </a:solidFill>
        </p:spPr>
        <p:txBody>
          <a:bodyPr wrap="square" lIns="0" tIns="0" rIns="0" bIns="0" rtlCol="0"/>
          <a:lstStyle/>
          <a:p>
            <a:endParaRPr/>
          </a:p>
        </p:txBody>
      </p:sp>
      <p:sp>
        <p:nvSpPr>
          <p:cNvPr id="14" name="object 14"/>
          <p:cNvSpPr/>
          <p:nvPr/>
        </p:nvSpPr>
        <p:spPr>
          <a:xfrm>
            <a:off x="10490200" y="2971800"/>
            <a:ext cx="325120" cy="325120"/>
          </a:xfrm>
          <a:custGeom>
            <a:avLst/>
            <a:gdLst/>
            <a:ahLst/>
            <a:cxnLst/>
            <a:rect l="l" t="t" r="r" b="b"/>
            <a:pathLst>
              <a:path w="325120" h="325120">
                <a:moveTo>
                  <a:pt x="0" y="162560"/>
                </a:moveTo>
                <a:lnTo>
                  <a:pt x="5806" y="119341"/>
                </a:lnTo>
                <a:lnTo>
                  <a:pt x="22192" y="80508"/>
                </a:lnTo>
                <a:lnTo>
                  <a:pt x="47609" y="47609"/>
                </a:lnTo>
                <a:lnTo>
                  <a:pt x="80508" y="22192"/>
                </a:lnTo>
                <a:lnTo>
                  <a:pt x="119341" y="5806"/>
                </a:lnTo>
                <a:lnTo>
                  <a:pt x="162559" y="0"/>
                </a:lnTo>
                <a:lnTo>
                  <a:pt x="205778" y="5806"/>
                </a:lnTo>
                <a:lnTo>
                  <a:pt x="244611" y="22192"/>
                </a:lnTo>
                <a:lnTo>
                  <a:pt x="277510" y="47609"/>
                </a:lnTo>
                <a:lnTo>
                  <a:pt x="302927" y="80508"/>
                </a:lnTo>
                <a:lnTo>
                  <a:pt x="319313" y="119341"/>
                </a:lnTo>
                <a:lnTo>
                  <a:pt x="325120" y="162560"/>
                </a:lnTo>
                <a:lnTo>
                  <a:pt x="319313" y="205778"/>
                </a:lnTo>
                <a:lnTo>
                  <a:pt x="302927" y="244611"/>
                </a:lnTo>
                <a:lnTo>
                  <a:pt x="277510" y="277510"/>
                </a:lnTo>
                <a:lnTo>
                  <a:pt x="244611" y="302927"/>
                </a:lnTo>
                <a:lnTo>
                  <a:pt x="205778" y="319313"/>
                </a:lnTo>
                <a:lnTo>
                  <a:pt x="162559" y="325120"/>
                </a:lnTo>
                <a:lnTo>
                  <a:pt x="119341" y="319313"/>
                </a:lnTo>
                <a:lnTo>
                  <a:pt x="80508" y="302927"/>
                </a:lnTo>
                <a:lnTo>
                  <a:pt x="47609" y="277510"/>
                </a:lnTo>
                <a:lnTo>
                  <a:pt x="22192" y="244611"/>
                </a:lnTo>
                <a:lnTo>
                  <a:pt x="5806" y="205778"/>
                </a:lnTo>
                <a:lnTo>
                  <a:pt x="0" y="162560"/>
                </a:lnTo>
                <a:close/>
              </a:path>
            </a:pathLst>
          </a:custGeom>
          <a:ln w="30480">
            <a:solidFill>
              <a:srgbClr val="85F100"/>
            </a:solidFill>
          </a:ln>
        </p:spPr>
        <p:txBody>
          <a:bodyPr wrap="square" lIns="0" tIns="0" rIns="0" bIns="0" rtlCol="0"/>
          <a:lstStyle/>
          <a:p>
            <a:endParaRPr/>
          </a:p>
        </p:txBody>
      </p:sp>
      <p:pic>
        <p:nvPicPr>
          <p:cNvPr id="16" name="Picture 15">
            <a:extLst>
              <a:ext uri="{FF2B5EF4-FFF2-40B4-BE49-F238E27FC236}">
                <a16:creationId xmlns:a16="http://schemas.microsoft.com/office/drawing/2014/main" id="{2049116C-3C44-7D40-8F37-F117B689AD46}"/>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1677204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4150359" y="1651000"/>
            <a:ext cx="540385" cy="0"/>
          </a:xfrm>
          <a:custGeom>
            <a:avLst/>
            <a:gdLst/>
            <a:ahLst/>
            <a:cxnLst/>
            <a:rect l="l" t="t" r="r" b="b"/>
            <a:pathLst>
              <a:path w="540385">
                <a:moveTo>
                  <a:pt x="0" y="0"/>
                </a:moveTo>
                <a:lnTo>
                  <a:pt x="540003" y="0"/>
                </a:lnTo>
              </a:path>
            </a:pathLst>
          </a:custGeom>
          <a:ln w="71120">
            <a:solidFill>
              <a:srgbClr val="3DF9C5"/>
            </a:solidFill>
          </a:ln>
        </p:spPr>
        <p:txBody>
          <a:bodyPr wrap="square" lIns="0" tIns="0" rIns="0" bIns="0" rtlCol="0"/>
          <a:lstStyle/>
          <a:p>
            <a:endParaRPr/>
          </a:p>
        </p:txBody>
      </p:sp>
      <p:sp>
        <p:nvSpPr>
          <p:cNvPr id="5" name="object 5"/>
          <p:cNvSpPr/>
          <p:nvPr/>
        </p:nvSpPr>
        <p:spPr>
          <a:xfrm>
            <a:off x="593407" y="526033"/>
            <a:ext cx="1812798" cy="549275"/>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580707" y="1054417"/>
            <a:ext cx="1075690" cy="197490"/>
          </a:xfrm>
          <a:prstGeom prst="rect">
            <a:avLst/>
          </a:prstGeom>
        </p:spPr>
        <p:txBody>
          <a:bodyPr vert="horz" wrap="square" lIns="0" tIns="12700" rIns="0" bIns="0" rtlCol="0">
            <a:spAutoFit/>
          </a:bodyPr>
          <a:lstStyle/>
          <a:p>
            <a:pPr marL="12700">
              <a:lnSpc>
                <a:spcPct val="100000"/>
              </a:lnSpc>
              <a:spcBef>
                <a:spcPts val="100"/>
              </a:spcBef>
            </a:pPr>
            <a:r>
              <a:rPr sz="1200" spc="-100" dirty="0">
                <a:latin typeface="Lucida Sans" panose="020B0602030504020204" pitchFamily="34" charset="77"/>
                <a:cs typeface="Arial Black"/>
              </a:rPr>
              <a:t>Dos </a:t>
            </a:r>
            <a:r>
              <a:rPr sz="1200" spc="-105" dirty="0">
                <a:latin typeface="Lucida Sans" panose="020B0602030504020204" pitchFamily="34" charset="77"/>
                <a:cs typeface="Arial Black"/>
              </a:rPr>
              <a:t>and</a:t>
            </a:r>
            <a:r>
              <a:rPr sz="1200" spc="-300" dirty="0">
                <a:latin typeface="Lucida Sans" panose="020B0602030504020204" pitchFamily="34" charset="77"/>
                <a:cs typeface="Arial Black"/>
              </a:rPr>
              <a:t> </a:t>
            </a:r>
            <a:r>
              <a:rPr sz="1200" spc="-105" dirty="0">
                <a:latin typeface="Lucida Sans" panose="020B0602030504020204" pitchFamily="34" charset="77"/>
                <a:cs typeface="Arial Black"/>
              </a:rPr>
              <a:t>Don‘ts</a:t>
            </a:r>
            <a:endParaRPr sz="1200">
              <a:latin typeface="Lucida Sans" panose="020B0602030504020204" pitchFamily="34" charset="77"/>
              <a:cs typeface="Arial Black"/>
            </a:endParaRPr>
          </a:p>
        </p:txBody>
      </p:sp>
      <p:sp>
        <p:nvSpPr>
          <p:cNvPr id="7" name="object 7"/>
          <p:cNvSpPr/>
          <p:nvPr/>
        </p:nvSpPr>
        <p:spPr>
          <a:xfrm>
            <a:off x="7127240" y="1651000"/>
            <a:ext cx="810260" cy="0"/>
          </a:xfrm>
          <a:custGeom>
            <a:avLst/>
            <a:gdLst/>
            <a:ahLst/>
            <a:cxnLst/>
            <a:rect l="l" t="t" r="r" b="b"/>
            <a:pathLst>
              <a:path w="810259">
                <a:moveTo>
                  <a:pt x="0" y="0"/>
                </a:moveTo>
                <a:lnTo>
                  <a:pt x="810005" y="0"/>
                </a:lnTo>
              </a:path>
            </a:pathLst>
          </a:custGeom>
          <a:ln w="71120">
            <a:solidFill>
              <a:srgbClr val="3DF9C5"/>
            </a:solidFill>
          </a:ln>
        </p:spPr>
        <p:txBody>
          <a:bodyPr wrap="square" lIns="0" tIns="0" rIns="0" bIns="0" rtlCol="0"/>
          <a:lstStyle/>
          <a:p>
            <a:endParaRPr/>
          </a:p>
        </p:txBody>
      </p:sp>
      <p:graphicFrame>
        <p:nvGraphicFramePr>
          <p:cNvPr id="8" name="object 8"/>
          <p:cNvGraphicFramePr>
            <a:graphicFrameLocks noGrp="1"/>
          </p:cNvGraphicFramePr>
          <p:nvPr/>
        </p:nvGraphicFramePr>
        <p:xfrm>
          <a:off x="4104640" y="1393948"/>
          <a:ext cx="6041390" cy="4626774"/>
        </p:xfrm>
        <a:graphic>
          <a:graphicData uri="http://schemas.openxmlformats.org/drawingml/2006/table">
            <a:tbl>
              <a:tblPr firstRow="1" bandRow="1">
                <a:tableStyleId>{2D5ABB26-0587-4C30-8999-92F81FD0307C}</a:tableStyleId>
              </a:tblPr>
              <a:tblGrid>
                <a:gridCol w="2981325">
                  <a:extLst>
                    <a:ext uri="{9D8B030D-6E8A-4147-A177-3AD203B41FA5}">
                      <a16:colId xmlns:a16="http://schemas.microsoft.com/office/drawing/2014/main" val="20000"/>
                    </a:ext>
                  </a:extLst>
                </a:gridCol>
                <a:gridCol w="3060065">
                  <a:extLst>
                    <a:ext uri="{9D8B030D-6E8A-4147-A177-3AD203B41FA5}">
                      <a16:colId xmlns:a16="http://schemas.microsoft.com/office/drawing/2014/main" val="20001"/>
                    </a:ext>
                  </a:extLst>
                </a:gridCol>
              </a:tblGrid>
              <a:tr h="418976">
                <a:tc>
                  <a:txBody>
                    <a:bodyPr/>
                    <a:lstStyle/>
                    <a:p>
                      <a:pPr marL="94615">
                        <a:lnSpc>
                          <a:spcPct val="100000"/>
                        </a:lnSpc>
                        <a:spcBef>
                          <a:spcPts val="120"/>
                        </a:spcBef>
                      </a:pPr>
                      <a:r>
                        <a:rPr sz="1850" b="1" spc="-105" dirty="0">
                          <a:latin typeface="Lucida Sans"/>
                          <a:cs typeface="Lucida Sans"/>
                        </a:rPr>
                        <a:t>Dos</a:t>
                      </a:r>
                      <a:endParaRPr sz="1850">
                        <a:latin typeface="Lucida Sans"/>
                        <a:cs typeface="Lucida Sans"/>
                      </a:endParaRPr>
                    </a:p>
                  </a:txBody>
                  <a:tcPr marL="0" marR="0" marT="15240" marB="0">
                    <a:lnB w="12700">
                      <a:solidFill>
                        <a:srgbClr val="000000"/>
                      </a:solidFill>
                      <a:prstDash val="solid"/>
                    </a:lnB>
                  </a:tcPr>
                </a:tc>
                <a:tc>
                  <a:txBody>
                    <a:bodyPr/>
                    <a:lstStyle/>
                    <a:p>
                      <a:pPr marL="97155">
                        <a:lnSpc>
                          <a:spcPct val="100000"/>
                        </a:lnSpc>
                        <a:spcBef>
                          <a:spcPts val="120"/>
                        </a:spcBef>
                      </a:pPr>
                      <a:r>
                        <a:rPr sz="1850" b="1" spc="20" dirty="0">
                          <a:latin typeface="Palatino Linotype"/>
                          <a:cs typeface="Palatino Linotype"/>
                        </a:rPr>
                        <a:t>Don’ts</a:t>
                      </a:r>
                      <a:endParaRPr sz="1850">
                        <a:latin typeface="Palatino Linotype"/>
                        <a:cs typeface="Palatino Linotype"/>
                      </a:endParaRPr>
                    </a:p>
                  </a:txBody>
                  <a:tcPr marL="0" marR="0" marT="15240" marB="0">
                    <a:lnB w="12700">
                      <a:solidFill>
                        <a:srgbClr val="000000"/>
                      </a:solidFill>
                      <a:prstDash val="solid"/>
                    </a:lnB>
                  </a:tcPr>
                </a:tc>
                <a:extLst>
                  <a:ext uri="{0D108BD9-81ED-4DB2-BD59-A6C34878D82A}">
                    <a16:rowId xmlns:a16="http://schemas.microsoft.com/office/drawing/2014/main" val="10000"/>
                  </a:ext>
                </a:extLst>
              </a:tr>
              <a:tr h="566927">
                <a:tc>
                  <a:txBody>
                    <a:bodyPr/>
                    <a:lstStyle/>
                    <a:p>
                      <a:pPr marL="94615" marR="104139">
                        <a:lnSpc>
                          <a:spcPct val="128000"/>
                        </a:lnSpc>
                        <a:spcBef>
                          <a:spcPts val="215"/>
                        </a:spcBef>
                      </a:pPr>
                      <a:r>
                        <a:rPr sz="1200" b="0" i="0" spc="-70" dirty="0">
                          <a:latin typeface="Lucida Sans" panose="020B0602030504020204" pitchFamily="34" charset="77"/>
                          <a:cs typeface="Arial Black"/>
                        </a:rPr>
                        <a:t>Do </a:t>
                      </a:r>
                      <a:r>
                        <a:rPr sz="1200" b="0" i="0" spc="-125" dirty="0">
                          <a:latin typeface="Lucida Sans" panose="020B0602030504020204" pitchFamily="34" charset="77"/>
                          <a:cs typeface="Arial Black"/>
                        </a:rPr>
                        <a:t>participate </a:t>
                      </a:r>
                      <a:r>
                        <a:rPr sz="1200" b="0" i="0" spc="-110" dirty="0">
                          <a:latin typeface="Lucida Sans" panose="020B0602030504020204" pitchFamily="34" charset="77"/>
                          <a:cs typeface="Arial Black"/>
                        </a:rPr>
                        <a:t>by </a:t>
                      </a:r>
                      <a:r>
                        <a:rPr sz="1200" b="0" i="0" spc="-135" dirty="0">
                          <a:latin typeface="Lucida Sans" panose="020B0602030504020204" pitchFamily="34" charset="77"/>
                          <a:cs typeface="Arial Black"/>
                        </a:rPr>
                        <a:t>asking </a:t>
                      </a:r>
                      <a:r>
                        <a:rPr sz="1200" b="0" i="0" spc="-105" dirty="0">
                          <a:latin typeface="Lucida Sans" panose="020B0602030504020204" pitchFamily="34" charset="77"/>
                          <a:cs typeface="Arial Black"/>
                        </a:rPr>
                        <a:t>and </a:t>
                      </a:r>
                      <a:r>
                        <a:rPr sz="1200" b="0" i="0" spc="-125" dirty="0">
                          <a:latin typeface="Lucida Sans" panose="020B0602030504020204" pitchFamily="34" charset="77"/>
                          <a:cs typeface="Arial Black"/>
                        </a:rPr>
                        <a:t>answering  </a:t>
                      </a:r>
                      <a:r>
                        <a:rPr sz="1200" b="0" i="0" spc="-120" dirty="0">
                          <a:latin typeface="Lucida Sans" panose="020B0602030504020204" pitchFamily="34" charset="77"/>
                          <a:cs typeface="Arial Black"/>
                        </a:rPr>
                        <a:t>questions </a:t>
                      </a:r>
                      <a:r>
                        <a:rPr sz="1200" b="0" i="0" spc="-105" dirty="0">
                          <a:latin typeface="Lucida Sans" panose="020B0602030504020204" pitchFamily="34" charset="77"/>
                          <a:cs typeface="Arial Black"/>
                        </a:rPr>
                        <a:t>and </a:t>
                      </a:r>
                      <a:r>
                        <a:rPr sz="1200" b="0" i="0" spc="-114" dirty="0">
                          <a:latin typeface="Lucida Sans" panose="020B0602030504020204" pitchFamily="34" charset="77"/>
                          <a:cs typeface="Arial Black"/>
                        </a:rPr>
                        <a:t>sharing</a:t>
                      </a:r>
                      <a:r>
                        <a:rPr sz="1200" b="0" i="0" spc="-110" dirty="0">
                          <a:latin typeface="Lucida Sans" panose="020B0602030504020204" pitchFamily="34" charset="77"/>
                          <a:cs typeface="Arial Black"/>
                        </a:rPr>
                        <a:t> </a:t>
                      </a:r>
                      <a:r>
                        <a:rPr sz="1200" b="0" i="0" spc="-95" dirty="0">
                          <a:latin typeface="Lucida Sans" panose="020B0602030504020204" pitchFamily="34" charset="77"/>
                          <a:cs typeface="Arial Black"/>
                        </a:rPr>
                        <a:t>information</a:t>
                      </a:r>
                      <a:endParaRPr sz="1200" b="0" i="0">
                        <a:latin typeface="Lucida Sans" panose="020B0602030504020204" pitchFamily="34" charset="77"/>
                        <a:cs typeface="Arial Black"/>
                      </a:endParaRPr>
                    </a:p>
                  </a:txBody>
                  <a:tcPr marL="0" marR="0" marT="27305" marB="0">
                    <a:lnR w="6350">
                      <a:solidFill>
                        <a:srgbClr val="C8C8C8"/>
                      </a:solidFill>
                      <a:prstDash val="solid"/>
                    </a:lnR>
                    <a:lnT w="12700">
                      <a:solidFill>
                        <a:srgbClr val="000000"/>
                      </a:solidFill>
                      <a:prstDash val="solid"/>
                    </a:lnT>
                    <a:lnB w="6350">
                      <a:solidFill>
                        <a:srgbClr val="C8C8C8"/>
                      </a:solidFill>
                      <a:prstDash val="solid"/>
                    </a:lnB>
                  </a:tcPr>
                </a:tc>
                <a:tc>
                  <a:txBody>
                    <a:bodyPr/>
                    <a:lstStyle/>
                    <a:p>
                      <a:pPr marL="97155" marR="229870">
                        <a:lnSpc>
                          <a:spcPct val="128000"/>
                        </a:lnSpc>
                        <a:spcBef>
                          <a:spcPts val="215"/>
                        </a:spcBef>
                      </a:pPr>
                      <a:r>
                        <a:rPr sz="1200" b="0" i="0" spc="-85" dirty="0">
                          <a:latin typeface="Lucida Sans" panose="020B0602030504020204" pitchFamily="34" charset="77"/>
                          <a:cs typeface="Arial Black"/>
                        </a:rPr>
                        <a:t>Don’t </a:t>
                      </a:r>
                      <a:r>
                        <a:rPr sz="1200" b="0" i="0" spc="-114" dirty="0">
                          <a:latin typeface="Lucida Sans" panose="020B0602030504020204" pitchFamily="34" charset="77"/>
                          <a:cs typeface="Arial Black"/>
                        </a:rPr>
                        <a:t>post </a:t>
                      </a:r>
                      <a:r>
                        <a:rPr sz="1200" b="0" i="0" spc="-110" dirty="0">
                          <a:latin typeface="Lucida Sans" panose="020B0602030504020204" pitchFamily="34" charset="77"/>
                          <a:cs typeface="Arial Black"/>
                        </a:rPr>
                        <a:t>anything </a:t>
                      </a:r>
                      <a:r>
                        <a:rPr sz="1200" b="0" i="0" spc="-85" dirty="0">
                          <a:latin typeface="Lucida Sans" panose="020B0602030504020204" pitchFamily="34" charset="77"/>
                          <a:cs typeface="Arial Black"/>
                        </a:rPr>
                        <a:t>you </a:t>
                      </a:r>
                      <a:r>
                        <a:rPr sz="1200" b="0" i="0" spc="-100" dirty="0">
                          <a:latin typeface="Lucida Sans" panose="020B0602030504020204" pitchFamily="34" charset="77"/>
                          <a:cs typeface="Arial Black"/>
                        </a:rPr>
                        <a:t>wouldn’t </a:t>
                      </a:r>
                      <a:r>
                        <a:rPr sz="1200" b="0" i="0" spc="-135" dirty="0">
                          <a:latin typeface="Lucida Sans" panose="020B0602030504020204" pitchFamily="34" charset="77"/>
                          <a:cs typeface="Arial Black"/>
                        </a:rPr>
                        <a:t>want  </a:t>
                      </a:r>
                      <a:r>
                        <a:rPr sz="1200" b="0" i="0" spc="-80" dirty="0">
                          <a:latin typeface="Lucida Sans" panose="020B0602030504020204" pitchFamily="34" charset="77"/>
                          <a:cs typeface="Arial Black"/>
                        </a:rPr>
                        <a:t>your </a:t>
                      </a:r>
                      <a:r>
                        <a:rPr sz="1200" b="0" i="0" spc="-160" dirty="0">
                          <a:latin typeface="Lucida Sans" panose="020B0602030504020204" pitchFamily="34" charset="77"/>
                          <a:cs typeface="Arial Black"/>
                        </a:rPr>
                        <a:t>HR </a:t>
                      </a:r>
                      <a:r>
                        <a:rPr sz="1200" b="0" i="0" spc="-135" dirty="0">
                          <a:latin typeface="Lucida Sans" panose="020B0602030504020204" pitchFamily="34" charset="77"/>
                          <a:cs typeface="Arial Black"/>
                        </a:rPr>
                        <a:t>team </a:t>
                      </a:r>
                      <a:r>
                        <a:rPr sz="1200" b="0" i="0" spc="-65" dirty="0">
                          <a:latin typeface="Lucida Sans" panose="020B0602030504020204" pitchFamily="34" charset="77"/>
                          <a:cs typeface="Arial Black"/>
                        </a:rPr>
                        <a:t>or </a:t>
                      </a:r>
                      <a:r>
                        <a:rPr sz="1200" b="0" i="0" spc="-145" dirty="0">
                          <a:latin typeface="Lucida Sans" panose="020B0602030504020204" pitchFamily="34" charset="77"/>
                          <a:cs typeface="Arial Black"/>
                        </a:rPr>
                        <a:t>executives </a:t>
                      </a:r>
                      <a:r>
                        <a:rPr sz="1200" b="0" i="0" spc="-105" dirty="0">
                          <a:latin typeface="Lucida Sans" panose="020B0602030504020204" pitchFamily="34" charset="77"/>
                          <a:cs typeface="Arial Black"/>
                        </a:rPr>
                        <a:t>to</a:t>
                      </a:r>
                      <a:r>
                        <a:rPr sz="1200" b="0" i="0" spc="-110" dirty="0">
                          <a:latin typeface="Lucida Sans" panose="020B0602030504020204" pitchFamily="34" charset="77"/>
                          <a:cs typeface="Arial Black"/>
                        </a:rPr>
                        <a:t> </a:t>
                      </a:r>
                      <a:r>
                        <a:rPr sz="1200" b="0" i="0" spc="-114" dirty="0">
                          <a:latin typeface="Lucida Sans" panose="020B0602030504020204" pitchFamily="34" charset="77"/>
                          <a:cs typeface="Arial Black"/>
                        </a:rPr>
                        <a:t>read</a:t>
                      </a:r>
                      <a:endParaRPr sz="1200" b="0" i="0">
                        <a:latin typeface="Lucida Sans" panose="020B0602030504020204" pitchFamily="34" charset="77"/>
                        <a:cs typeface="Arial Black"/>
                      </a:endParaRPr>
                    </a:p>
                  </a:txBody>
                  <a:tcPr marL="0" marR="0" marT="27305" marB="0">
                    <a:lnL w="6350">
                      <a:solidFill>
                        <a:srgbClr val="C8C8C8"/>
                      </a:solidFill>
                      <a:prstDash val="solid"/>
                    </a:lnL>
                    <a:lnT w="12700">
                      <a:solidFill>
                        <a:srgbClr val="000000"/>
                      </a:solidFill>
                      <a:prstDash val="solid"/>
                    </a:lnT>
                    <a:lnB w="6350">
                      <a:solidFill>
                        <a:srgbClr val="C8C8C8"/>
                      </a:solidFill>
                      <a:prstDash val="solid"/>
                    </a:lnB>
                  </a:tcPr>
                </a:tc>
                <a:extLst>
                  <a:ext uri="{0D108BD9-81ED-4DB2-BD59-A6C34878D82A}">
                    <a16:rowId xmlns:a16="http://schemas.microsoft.com/office/drawing/2014/main" val="10001"/>
                  </a:ext>
                </a:extLst>
              </a:tr>
              <a:tr h="566927">
                <a:tc>
                  <a:txBody>
                    <a:bodyPr/>
                    <a:lstStyle/>
                    <a:p>
                      <a:pPr marL="94615" marR="214629">
                        <a:lnSpc>
                          <a:spcPct val="127899"/>
                        </a:lnSpc>
                        <a:spcBef>
                          <a:spcPts val="229"/>
                        </a:spcBef>
                      </a:pPr>
                      <a:r>
                        <a:rPr sz="1200" b="0" i="0" spc="-65" dirty="0">
                          <a:latin typeface="Lucida Sans" panose="020B0602030504020204" pitchFamily="34" charset="77"/>
                          <a:cs typeface="Arial Black"/>
                        </a:rPr>
                        <a:t>Do </a:t>
                      </a:r>
                      <a:r>
                        <a:rPr sz="1200" b="0" i="0" spc="-140" dirty="0">
                          <a:latin typeface="Lucida Sans" panose="020B0602030504020204" pitchFamily="34" charset="77"/>
                          <a:cs typeface="Arial Black"/>
                        </a:rPr>
                        <a:t>keep </a:t>
                      </a:r>
                      <a:r>
                        <a:rPr sz="1200" b="0" i="0" spc="-80" dirty="0">
                          <a:latin typeface="Lucida Sans" panose="020B0602030504020204" pitchFamily="34" charset="77"/>
                          <a:cs typeface="Arial Black"/>
                        </a:rPr>
                        <a:t>your </a:t>
                      </a:r>
                      <a:r>
                        <a:rPr sz="1200" b="0" i="0" spc="-130" dirty="0">
                          <a:latin typeface="Lucida Sans" panose="020B0602030504020204" pitchFamily="34" charset="77"/>
                          <a:cs typeface="Arial Black"/>
                        </a:rPr>
                        <a:t>posts </a:t>
                      </a:r>
                      <a:r>
                        <a:rPr sz="1200" b="0" i="0" spc="-90" dirty="0">
                          <a:latin typeface="Lucida Sans" panose="020B0602030504020204" pitchFamily="34" charset="77"/>
                          <a:cs typeface="Arial Black"/>
                        </a:rPr>
                        <a:t>brief </a:t>
                      </a:r>
                      <a:r>
                        <a:rPr sz="1200" b="0" i="0" spc="-105" dirty="0">
                          <a:latin typeface="Lucida Sans" panose="020B0602030504020204" pitchFamily="34" charset="77"/>
                          <a:cs typeface="Arial Black"/>
                        </a:rPr>
                        <a:t>and </a:t>
                      </a:r>
                      <a:r>
                        <a:rPr sz="1200" b="0" i="0" spc="-114" dirty="0">
                          <a:latin typeface="Lucida Sans" panose="020B0602030504020204" pitchFamily="34" charset="77"/>
                          <a:cs typeface="Arial Black"/>
                        </a:rPr>
                        <a:t>relevant  </a:t>
                      </a:r>
                      <a:r>
                        <a:rPr sz="1200" b="0" i="0" spc="-105" dirty="0">
                          <a:latin typeface="Lucida Sans" panose="020B0602030504020204" pitchFamily="34" charset="77"/>
                          <a:cs typeface="Arial Black"/>
                        </a:rPr>
                        <a:t>to</a:t>
                      </a:r>
                      <a:r>
                        <a:rPr sz="1200" b="0" i="0" spc="-90" dirty="0">
                          <a:latin typeface="Lucida Sans" panose="020B0602030504020204" pitchFamily="34" charset="77"/>
                          <a:cs typeface="Arial Black"/>
                        </a:rPr>
                        <a:t> </a:t>
                      </a:r>
                      <a:r>
                        <a:rPr sz="1200" b="0" i="0" spc="-120" dirty="0">
                          <a:latin typeface="Lucida Sans" panose="020B0602030504020204" pitchFamily="34" charset="77"/>
                          <a:cs typeface="Arial Black"/>
                        </a:rPr>
                        <a:t>work</a:t>
                      </a:r>
                      <a:endParaRPr sz="1200" b="0" i="0">
                        <a:latin typeface="Lucida Sans" panose="020B0602030504020204" pitchFamily="34" charset="77"/>
                        <a:cs typeface="Arial Black"/>
                      </a:endParaRPr>
                    </a:p>
                  </a:txBody>
                  <a:tcPr marL="0" marR="0" marT="29209"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97155">
                        <a:lnSpc>
                          <a:spcPct val="100000"/>
                        </a:lnSpc>
                        <a:spcBef>
                          <a:spcPts val="630"/>
                        </a:spcBef>
                      </a:pPr>
                      <a:r>
                        <a:rPr sz="1200" b="0" i="0" spc="-90" dirty="0">
                          <a:latin typeface="Lucida Sans" panose="020B0602030504020204" pitchFamily="34" charset="77"/>
                          <a:cs typeface="Arial Black"/>
                        </a:rPr>
                        <a:t>Don’t </a:t>
                      </a:r>
                      <a:r>
                        <a:rPr sz="1200" b="0" i="0" spc="-114" dirty="0">
                          <a:latin typeface="Lucida Sans" panose="020B0602030504020204" pitchFamily="34" charset="77"/>
                          <a:cs typeface="Arial Black"/>
                        </a:rPr>
                        <a:t>write </a:t>
                      </a:r>
                      <a:r>
                        <a:rPr sz="1200" b="0" i="0" spc="-100" dirty="0">
                          <a:latin typeface="Lucida Sans" panose="020B0602030504020204" pitchFamily="34" charset="77"/>
                          <a:cs typeface="Arial Black"/>
                        </a:rPr>
                        <a:t>long-winded</a:t>
                      </a:r>
                      <a:r>
                        <a:rPr sz="1200" b="0" i="0" spc="-40" dirty="0">
                          <a:latin typeface="Lucida Sans" panose="020B0602030504020204" pitchFamily="34" charset="77"/>
                          <a:cs typeface="Arial Black"/>
                        </a:rPr>
                        <a:t> </a:t>
                      </a:r>
                      <a:r>
                        <a:rPr sz="1200" b="0" i="0" spc="-130" dirty="0">
                          <a:latin typeface="Lucida Sans" panose="020B0602030504020204" pitchFamily="34" charset="77"/>
                          <a:cs typeface="Arial Black"/>
                        </a:rPr>
                        <a:t>posts</a:t>
                      </a:r>
                      <a:endParaRPr sz="1200" b="0" i="0">
                        <a:latin typeface="Lucida Sans" panose="020B0602030504020204" pitchFamily="34" charset="77"/>
                        <a:cs typeface="Arial Black"/>
                      </a:endParaRPr>
                    </a:p>
                  </a:txBody>
                  <a:tcPr marL="0" marR="0" marT="8001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2"/>
                  </a:ext>
                </a:extLst>
              </a:tr>
              <a:tr h="566928">
                <a:tc>
                  <a:txBody>
                    <a:bodyPr/>
                    <a:lstStyle/>
                    <a:p>
                      <a:pPr marL="94615">
                        <a:lnSpc>
                          <a:spcPct val="100000"/>
                        </a:lnSpc>
                        <a:spcBef>
                          <a:spcPts val="635"/>
                        </a:spcBef>
                      </a:pPr>
                      <a:r>
                        <a:rPr sz="1200" b="0" i="0" spc="-70" dirty="0">
                          <a:latin typeface="Lucida Sans" panose="020B0602030504020204" pitchFamily="34" charset="77"/>
                          <a:cs typeface="Arial Black"/>
                        </a:rPr>
                        <a:t>Do </a:t>
                      </a:r>
                      <a:r>
                        <a:rPr sz="1200" b="0" i="0" spc="-150" dirty="0">
                          <a:latin typeface="Lucida Sans" panose="020B0602030504020204" pitchFamily="34" charset="77"/>
                          <a:cs typeface="Arial Black"/>
                        </a:rPr>
                        <a:t>create </a:t>
                      </a:r>
                      <a:r>
                        <a:rPr sz="1200" b="0" i="0" spc="-110" dirty="0">
                          <a:latin typeface="Lucida Sans" panose="020B0602030504020204" pitchFamily="34" charset="77"/>
                          <a:cs typeface="Arial Black"/>
                        </a:rPr>
                        <a:t>private </a:t>
                      </a:r>
                      <a:r>
                        <a:rPr sz="1200" b="0" i="0" spc="-105" dirty="0">
                          <a:latin typeface="Lucida Sans" panose="020B0602030504020204" pitchFamily="34" charset="77"/>
                          <a:cs typeface="Arial Black"/>
                        </a:rPr>
                        <a:t>groups </a:t>
                      </a:r>
                      <a:r>
                        <a:rPr sz="1200" b="0" i="0" spc="-75" dirty="0">
                          <a:latin typeface="Lucida Sans" panose="020B0602030504020204" pitchFamily="34" charset="77"/>
                          <a:cs typeface="Arial Black"/>
                        </a:rPr>
                        <a:t>if</a:t>
                      </a:r>
                      <a:r>
                        <a:rPr sz="1200" b="0" i="0" spc="-170" dirty="0">
                          <a:latin typeface="Lucida Sans" panose="020B0602030504020204" pitchFamily="34" charset="77"/>
                          <a:cs typeface="Arial Black"/>
                        </a:rPr>
                        <a:t> </a:t>
                      </a:r>
                      <a:r>
                        <a:rPr sz="1200" b="0" i="0" spc="-150" dirty="0">
                          <a:latin typeface="Lucida Sans" panose="020B0602030504020204" pitchFamily="34" charset="77"/>
                          <a:cs typeface="Arial Black"/>
                        </a:rPr>
                        <a:t>necessary</a:t>
                      </a:r>
                      <a:endParaRPr sz="1200" b="0" i="0">
                        <a:latin typeface="Lucida Sans" panose="020B0602030504020204" pitchFamily="34" charset="77"/>
                        <a:cs typeface="Arial Black"/>
                      </a:endParaRPr>
                    </a:p>
                  </a:txBody>
                  <a:tcPr marL="0" marR="0" marT="80645"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97155">
                        <a:lnSpc>
                          <a:spcPct val="100000"/>
                        </a:lnSpc>
                        <a:spcBef>
                          <a:spcPts val="635"/>
                        </a:spcBef>
                      </a:pPr>
                      <a:r>
                        <a:rPr sz="1200" b="0" i="0" spc="-90" dirty="0">
                          <a:latin typeface="Lucida Sans" panose="020B0602030504020204" pitchFamily="34" charset="77"/>
                          <a:cs typeface="Arial Black"/>
                        </a:rPr>
                        <a:t>Don’t </a:t>
                      </a:r>
                      <a:r>
                        <a:rPr sz="1200" b="0" i="0" spc="-130" dirty="0">
                          <a:latin typeface="Lucida Sans" panose="020B0602030504020204" pitchFamily="34" charset="77"/>
                          <a:cs typeface="Arial Black"/>
                        </a:rPr>
                        <a:t>use </a:t>
                      </a:r>
                      <a:r>
                        <a:rPr sz="1200" b="0" i="0" spc="-135" dirty="0">
                          <a:latin typeface="Lucida Sans" panose="020B0602030504020204" pitchFamily="34" charset="77"/>
                          <a:cs typeface="Arial Black"/>
                        </a:rPr>
                        <a:t>Chatter </a:t>
                      </a:r>
                      <a:r>
                        <a:rPr sz="1200" b="0" i="0" spc="-105" dirty="0">
                          <a:latin typeface="Lucida Sans" panose="020B0602030504020204" pitchFamily="34" charset="77"/>
                          <a:cs typeface="Arial Black"/>
                        </a:rPr>
                        <a:t>to </a:t>
                      </a:r>
                      <a:r>
                        <a:rPr sz="1200" b="0" i="0" spc="-135" dirty="0">
                          <a:latin typeface="Lucida Sans" panose="020B0602030504020204" pitchFamily="34" charset="77"/>
                          <a:cs typeface="Arial Black"/>
                        </a:rPr>
                        <a:t>replace </a:t>
                      </a:r>
                      <a:r>
                        <a:rPr sz="1200" b="0" i="0" spc="-114" dirty="0">
                          <a:latin typeface="Lucida Sans" panose="020B0602030504020204" pitchFamily="34" charset="77"/>
                          <a:cs typeface="Arial Black"/>
                        </a:rPr>
                        <a:t>an</a:t>
                      </a:r>
                      <a:r>
                        <a:rPr sz="1200" b="0" i="0" spc="5" dirty="0">
                          <a:latin typeface="Lucida Sans" panose="020B0602030504020204" pitchFamily="34" charset="77"/>
                          <a:cs typeface="Arial Black"/>
                        </a:rPr>
                        <a:t> </a:t>
                      </a:r>
                      <a:r>
                        <a:rPr sz="1200" b="0" i="0" spc="-50" dirty="0">
                          <a:latin typeface="Lucida Sans" panose="020B0602030504020204" pitchFamily="34" charset="77"/>
                          <a:cs typeface="Arial Black"/>
                        </a:rPr>
                        <a:t>in-</a:t>
                      </a:r>
                      <a:endParaRPr sz="1200" b="0" i="0">
                        <a:latin typeface="Lucida Sans" panose="020B0602030504020204" pitchFamily="34" charset="77"/>
                        <a:cs typeface="Arial Black"/>
                      </a:endParaRPr>
                    </a:p>
                    <a:p>
                      <a:pPr marL="97155">
                        <a:lnSpc>
                          <a:spcPct val="100000"/>
                        </a:lnSpc>
                        <a:spcBef>
                          <a:spcPts val="405"/>
                        </a:spcBef>
                      </a:pPr>
                      <a:r>
                        <a:rPr sz="1200" b="0" i="0" spc="-105" dirty="0">
                          <a:latin typeface="Lucida Sans" panose="020B0602030504020204" pitchFamily="34" charset="77"/>
                          <a:cs typeface="Arial Black"/>
                        </a:rPr>
                        <a:t>person</a:t>
                      </a:r>
                      <a:r>
                        <a:rPr sz="1200" b="0" i="0" spc="-25" dirty="0">
                          <a:latin typeface="Lucida Sans" panose="020B0602030504020204" pitchFamily="34" charset="77"/>
                          <a:cs typeface="Arial Black"/>
                        </a:rPr>
                        <a:t> </a:t>
                      </a:r>
                      <a:r>
                        <a:rPr sz="1200" b="0" i="0" spc="-120" dirty="0">
                          <a:latin typeface="Lucida Sans" panose="020B0602030504020204" pitchFamily="34" charset="77"/>
                          <a:cs typeface="Arial Black"/>
                        </a:rPr>
                        <a:t>conversation</a:t>
                      </a:r>
                      <a:endParaRPr sz="1200" b="0" i="0">
                        <a:latin typeface="Lucida Sans" panose="020B0602030504020204" pitchFamily="34" charset="77"/>
                        <a:cs typeface="Arial Black"/>
                      </a:endParaRPr>
                    </a:p>
                  </a:txBody>
                  <a:tcPr marL="0" marR="0" marT="80645"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3"/>
                  </a:ext>
                </a:extLst>
              </a:tr>
              <a:tr h="566927">
                <a:tc>
                  <a:txBody>
                    <a:bodyPr/>
                    <a:lstStyle/>
                    <a:p>
                      <a:pPr marL="94615" marR="469900">
                        <a:lnSpc>
                          <a:spcPct val="128000"/>
                        </a:lnSpc>
                        <a:spcBef>
                          <a:spcPts val="240"/>
                        </a:spcBef>
                      </a:pPr>
                      <a:r>
                        <a:rPr sz="1200" b="0" i="0" spc="-70" dirty="0">
                          <a:latin typeface="Lucida Sans" panose="020B0602030504020204" pitchFamily="34" charset="77"/>
                          <a:cs typeface="Arial Black"/>
                        </a:rPr>
                        <a:t>Do </a:t>
                      </a:r>
                      <a:r>
                        <a:rPr sz="1200" b="0" i="0" spc="-130" dirty="0">
                          <a:latin typeface="Lucida Sans" panose="020B0602030504020204" pitchFamily="34" charset="77"/>
                          <a:cs typeface="Arial Black"/>
                        </a:rPr>
                        <a:t>use </a:t>
                      </a:r>
                      <a:r>
                        <a:rPr sz="1200" b="0" i="0" spc="-135" dirty="0">
                          <a:latin typeface="Lucida Sans" panose="020B0602030504020204" pitchFamily="34" charset="77"/>
                          <a:cs typeface="Arial Black"/>
                        </a:rPr>
                        <a:t>Chatter </a:t>
                      </a:r>
                      <a:r>
                        <a:rPr sz="1200" b="0" i="0" spc="-105" dirty="0">
                          <a:latin typeface="Lucida Sans" panose="020B0602030504020204" pitchFamily="34" charset="77"/>
                          <a:cs typeface="Arial Black"/>
                        </a:rPr>
                        <a:t>to </a:t>
                      </a:r>
                      <a:r>
                        <a:rPr sz="1200" b="0" i="0" spc="-130" dirty="0">
                          <a:latin typeface="Lucida Sans" panose="020B0602030504020204" pitchFamily="34" charset="77"/>
                          <a:cs typeface="Arial Black"/>
                        </a:rPr>
                        <a:t>address </a:t>
                      </a:r>
                      <a:r>
                        <a:rPr sz="1200" b="0" i="0" spc="-135" dirty="0">
                          <a:latin typeface="Lucida Sans" panose="020B0602030504020204" pitchFamily="34" charset="77"/>
                          <a:cs typeface="Arial Black"/>
                        </a:rPr>
                        <a:t>a </a:t>
                      </a:r>
                      <a:r>
                        <a:rPr sz="1200" b="0" i="0" spc="-110" dirty="0">
                          <a:latin typeface="Lucida Sans" panose="020B0602030504020204" pitchFamily="34" charset="77"/>
                          <a:cs typeface="Arial Black"/>
                        </a:rPr>
                        <a:t>wider  </a:t>
                      </a:r>
                      <a:r>
                        <a:rPr sz="1200" b="0" i="0" spc="-130" dirty="0">
                          <a:latin typeface="Lucida Sans" panose="020B0602030504020204" pitchFamily="34" charset="77"/>
                          <a:cs typeface="Arial Black"/>
                        </a:rPr>
                        <a:t>audience </a:t>
                      </a:r>
                      <a:r>
                        <a:rPr sz="1200" b="0" i="0" spc="-105" dirty="0">
                          <a:latin typeface="Lucida Sans" panose="020B0602030504020204" pitchFamily="34" charset="77"/>
                          <a:cs typeface="Arial Black"/>
                        </a:rPr>
                        <a:t>and </a:t>
                      </a:r>
                      <a:r>
                        <a:rPr sz="1200" b="0" i="0" spc="-145" dirty="0">
                          <a:latin typeface="Lucida Sans" panose="020B0602030504020204" pitchFamily="34" charset="77"/>
                          <a:cs typeface="Arial Black"/>
                        </a:rPr>
                        <a:t>get</a:t>
                      </a:r>
                      <a:r>
                        <a:rPr sz="1200" b="0" i="0" spc="-130" dirty="0">
                          <a:latin typeface="Lucida Sans" panose="020B0602030504020204" pitchFamily="34" charset="77"/>
                          <a:cs typeface="Arial Black"/>
                        </a:rPr>
                        <a:t> </a:t>
                      </a:r>
                      <a:r>
                        <a:rPr sz="1200" b="0" i="0" spc="-145" dirty="0">
                          <a:latin typeface="Lucida Sans" panose="020B0602030504020204" pitchFamily="34" charset="77"/>
                          <a:cs typeface="Arial Black"/>
                        </a:rPr>
                        <a:t>feedback</a:t>
                      </a:r>
                      <a:endParaRPr sz="1200" b="0" i="0">
                        <a:latin typeface="Lucida Sans" panose="020B0602030504020204" pitchFamily="34" charset="77"/>
                        <a:cs typeface="Arial Black"/>
                      </a:endParaRPr>
                    </a:p>
                  </a:txBody>
                  <a:tcPr marL="0" marR="0" marT="30480"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97155" marR="250825">
                        <a:lnSpc>
                          <a:spcPct val="128000"/>
                        </a:lnSpc>
                        <a:spcBef>
                          <a:spcPts val="240"/>
                        </a:spcBef>
                      </a:pPr>
                      <a:r>
                        <a:rPr sz="1200" b="0" i="0" spc="-85" dirty="0">
                          <a:latin typeface="Lucida Sans" panose="020B0602030504020204" pitchFamily="34" charset="77"/>
                          <a:cs typeface="Arial Black"/>
                        </a:rPr>
                        <a:t>Don’t </a:t>
                      </a:r>
                      <a:r>
                        <a:rPr sz="1200" b="0" i="0" spc="-114" dirty="0">
                          <a:latin typeface="Lucida Sans" panose="020B0602030504020204" pitchFamily="34" charset="77"/>
                          <a:cs typeface="Arial Black"/>
                        </a:rPr>
                        <a:t>post confidential </a:t>
                      </a:r>
                      <a:r>
                        <a:rPr sz="1200" b="0" i="0" spc="-95" dirty="0">
                          <a:latin typeface="Lucida Sans" panose="020B0602030504020204" pitchFamily="34" charset="77"/>
                          <a:cs typeface="Arial Black"/>
                        </a:rPr>
                        <a:t>information </a:t>
                      </a:r>
                      <a:r>
                        <a:rPr sz="1200" b="0" i="0" spc="-75" dirty="0">
                          <a:latin typeface="Lucida Sans" panose="020B0602030504020204" pitchFamily="34" charset="77"/>
                          <a:cs typeface="Arial Black"/>
                        </a:rPr>
                        <a:t>on  </a:t>
                      </a:r>
                      <a:r>
                        <a:rPr sz="1200" b="0" i="0" spc="-100" dirty="0">
                          <a:latin typeface="Lucida Sans" panose="020B0602030504020204" pitchFamily="34" charset="77"/>
                          <a:cs typeface="Arial Black"/>
                        </a:rPr>
                        <a:t>profiles </a:t>
                      </a:r>
                      <a:r>
                        <a:rPr sz="1200" b="0" i="0" spc="-65" dirty="0">
                          <a:latin typeface="Lucida Sans" panose="020B0602030504020204" pitchFamily="34" charset="77"/>
                          <a:cs typeface="Arial Black"/>
                        </a:rPr>
                        <a:t>or </a:t>
                      </a:r>
                      <a:r>
                        <a:rPr sz="1200" b="0" i="0" spc="-110" dirty="0">
                          <a:latin typeface="Lucida Sans" panose="020B0602030504020204" pitchFamily="34" charset="77"/>
                          <a:cs typeface="Arial Black"/>
                        </a:rPr>
                        <a:t>public</a:t>
                      </a:r>
                      <a:r>
                        <a:rPr sz="1200" b="0" i="0" spc="-50" dirty="0">
                          <a:latin typeface="Lucida Sans" panose="020B0602030504020204" pitchFamily="34" charset="77"/>
                          <a:cs typeface="Arial Black"/>
                        </a:rPr>
                        <a:t> </a:t>
                      </a:r>
                      <a:r>
                        <a:rPr sz="1200" b="0" i="0" spc="-105" dirty="0">
                          <a:latin typeface="Lucida Sans" panose="020B0602030504020204" pitchFamily="34" charset="77"/>
                          <a:cs typeface="Arial Black"/>
                        </a:rPr>
                        <a:t>groups</a:t>
                      </a:r>
                      <a:endParaRPr sz="1200" b="0" i="0">
                        <a:latin typeface="Lucida Sans" panose="020B0602030504020204" pitchFamily="34" charset="77"/>
                        <a:cs typeface="Arial Black"/>
                      </a:endParaRPr>
                    </a:p>
                  </a:txBody>
                  <a:tcPr marL="0" marR="0" marT="3048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4"/>
                  </a:ext>
                </a:extLst>
              </a:tr>
              <a:tr h="566927">
                <a:tc>
                  <a:txBody>
                    <a:bodyPr/>
                    <a:lstStyle/>
                    <a:p>
                      <a:pPr marL="94615" marR="530225">
                        <a:lnSpc>
                          <a:spcPct val="127899"/>
                        </a:lnSpc>
                        <a:spcBef>
                          <a:spcPts val="245"/>
                        </a:spcBef>
                      </a:pPr>
                      <a:r>
                        <a:rPr sz="1200" b="0" i="0" spc="-70" dirty="0">
                          <a:latin typeface="Lucida Sans" panose="020B0602030504020204" pitchFamily="34" charset="77"/>
                          <a:cs typeface="Arial Black"/>
                        </a:rPr>
                        <a:t>Do </a:t>
                      </a:r>
                      <a:r>
                        <a:rPr sz="1200" b="0" i="0" spc="-130" dirty="0">
                          <a:latin typeface="Lucida Sans" panose="020B0602030504020204" pitchFamily="34" charset="77"/>
                          <a:cs typeface="Arial Black"/>
                        </a:rPr>
                        <a:t>use </a:t>
                      </a:r>
                      <a:r>
                        <a:rPr sz="1200" b="0" i="0" spc="-105" dirty="0">
                          <a:latin typeface="Lucida Sans" panose="020B0602030504020204" pitchFamily="34" charset="77"/>
                          <a:cs typeface="Arial Black"/>
                        </a:rPr>
                        <a:t>groups </a:t>
                      </a:r>
                      <a:r>
                        <a:rPr sz="1200" b="0" i="0" spc="-110" dirty="0">
                          <a:latin typeface="Lucida Sans" panose="020B0602030504020204" pitchFamily="34" charset="77"/>
                          <a:cs typeface="Arial Black"/>
                        </a:rPr>
                        <a:t>rather than </a:t>
                      </a:r>
                      <a:r>
                        <a:rPr sz="1200" b="0" i="0" spc="-120" dirty="0">
                          <a:latin typeface="Lucida Sans" panose="020B0602030504020204" pitchFamily="34" charset="77"/>
                          <a:cs typeface="Arial Black"/>
                        </a:rPr>
                        <a:t>email  </a:t>
                      </a:r>
                      <a:r>
                        <a:rPr sz="1200" b="0" i="0" spc="-100" dirty="0">
                          <a:latin typeface="Lucida Sans" panose="020B0602030504020204" pitchFamily="34" charset="77"/>
                          <a:cs typeface="Arial Black"/>
                        </a:rPr>
                        <a:t>distribution </a:t>
                      </a:r>
                      <a:r>
                        <a:rPr sz="1200" b="0" i="0" spc="-130" dirty="0">
                          <a:latin typeface="Lucida Sans" panose="020B0602030504020204" pitchFamily="34" charset="77"/>
                          <a:cs typeface="Arial Black"/>
                        </a:rPr>
                        <a:t>lists </a:t>
                      </a:r>
                      <a:r>
                        <a:rPr sz="1200" b="0" i="0" spc="-70" dirty="0">
                          <a:latin typeface="Lucida Sans" panose="020B0602030504020204" pitchFamily="34" charset="77"/>
                          <a:cs typeface="Arial Black"/>
                        </a:rPr>
                        <a:t>for</a:t>
                      </a:r>
                      <a:r>
                        <a:rPr sz="1200" b="0" i="0" spc="15" dirty="0">
                          <a:latin typeface="Lucida Sans" panose="020B0602030504020204" pitchFamily="34" charset="77"/>
                          <a:cs typeface="Arial Black"/>
                        </a:rPr>
                        <a:t> </a:t>
                      </a:r>
                      <a:r>
                        <a:rPr sz="1200" b="0" i="0" spc="-110" dirty="0">
                          <a:latin typeface="Lucida Sans" panose="020B0602030504020204" pitchFamily="34" charset="77"/>
                          <a:cs typeface="Arial Black"/>
                        </a:rPr>
                        <a:t>collaboration</a:t>
                      </a:r>
                      <a:endParaRPr sz="1200" b="0" i="0">
                        <a:latin typeface="Lucida Sans" panose="020B0602030504020204" pitchFamily="34" charset="77"/>
                        <a:cs typeface="Arial Black"/>
                      </a:endParaRPr>
                    </a:p>
                  </a:txBody>
                  <a:tcPr marL="0" marR="0" marT="31115"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97155" marR="513715">
                        <a:lnSpc>
                          <a:spcPct val="127899"/>
                        </a:lnSpc>
                        <a:spcBef>
                          <a:spcPts val="245"/>
                        </a:spcBef>
                      </a:pPr>
                      <a:r>
                        <a:rPr sz="1200" b="0" i="0" spc="-85" dirty="0">
                          <a:latin typeface="Lucida Sans" panose="020B0602030504020204" pitchFamily="34" charset="77"/>
                          <a:cs typeface="Arial Black"/>
                        </a:rPr>
                        <a:t>Don’t </a:t>
                      </a:r>
                      <a:r>
                        <a:rPr sz="1200" b="0" i="0" spc="-114" dirty="0">
                          <a:latin typeface="Lucida Sans" panose="020B0602030504020204" pitchFamily="34" charset="77"/>
                          <a:cs typeface="Arial Black"/>
                        </a:rPr>
                        <a:t>post personal </a:t>
                      </a:r>
                      <a:r>
                        <a:rPr sz="1200" b="0" i="0" spc="-155" dirty="0">
                          <a:latin typeface="Lucida Sans" panose="020B0602030504020204" pitchFamily="34" charset="77"/>
                          <a:cs typeface="Arial Black"/>
                        </a:rPr>
                        <a:t>messages </a:t>
                      </a:r>
                      <a:r>
                        <a:rPr sz="1200" b="0" i="0" spc="-125" dirty="0">
                          <a:latin typeface="Lucida Sans" panose="020B0602030504020204" pitchFamily="34" charset="77"/>
                          <a:cs typeface="Arial Black"/>
                        </a:rPr>
                        <a:t>that  </a:t>
                      </a:r>
                      <a:r>
                        <a:rPr sz="1200" b="0" i="0" spc="-114" dirty="0">
                          <a:latin typeface="Lucida Sans" panose="020B0602030504020204" pitchFamily="34" charset="77"/>
                          <a:cs typeface="Arial Black"/>
                        </a:rPr>
                        <a:t>aren’t relevant </a:t>
                      </a:r>
                      <a:r>
                        <a:rPr sz="1200" b="0" i="0" spc="-105" dirty="0">
                          <a:latin typeface="Lucida Sans" panose="020B0602030504020204" pitchFamily="34" charset="77"/>
                          <a:cs typeface="Arial Black"/>
                        </a:rPr>
                        <a:t>to </a:t>
                      </a:r>
                      <a:r>
                        <a:rPr sz="1200" b="0" i="0" spc="-80" dirty="0">
                          <a:latin typeface="Lucida Sans" panose="020B0602030504020204" pitchFamily="34" charset="77"/>
                          <a:cs typeface="Arial Black"/>
                        </a:rPr>
                        <a:t>your</a:t>
                      </a:r>
                      <a:r>
                        <a:rPr sz="1200" b="0" i="0" spc="-275" dirty="0">
                          <a:latin typeface="Lucida Sans" panose="020B0602030504020204" pitchFamily="34" charset="77"/>
                          <a:cs typeface="Arial Black"/>
                        </a:rPr>
                        <a:t> </a:t>
                      </a:r>
                      <a:r>
                        <a:rPr sz="1200" b="0" i="0" spc="-130" dirty="0">
                          <a:latin typeface="Lucida Sans" panose="020B0602030504020204" pitchFamily="34" charset="77"/>
                          <a:cs typeface="Arial Black"/>
                        </a:rPr>
                        <a:t>business</a:t>
                      </a:r>
                      <a:endParaRPr sz="1200" b="0" i="0">
                        <a:latin typeface="Lucida Sans" panose="020B0602030504020204" pitchFamily="34" charset="77"/>
                        <a:cs typeface="Arial Black"/>
                      </a:endParaRPr>
                    </a:p>
                  </a:txBody>
                  <a:tcPr marL="0" marR="0" marT="31115"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5"/>
                  </a:ext>
                </a:extLst>
              </a:tr>
              <a:tr h="566928">
                <a:tc>
                  <a:txBody>
                    <a:bodyPr/>
                    <a:lstStyle/>
                    <a:p>
                      <a:pPr marL="94615" marR="611505">
                        <a:lnSpc>
                          <a:spcPct val="127899"/>
                        </a:lnSpc>
                        <a:spcBef>
                          <a:spcPts val="250"/>
                        </a:spcBef>
                      </a:pPr>
                      <a:r>
                        <a:rPr sz="1200" b="0" i="0" spc="-70" dirty="0">
                          <a:latin typeface="Lucida Sans" panose="020B0602030504020204" pitchFamily="34" charset="77"/>
                          <a:cs typeface="Arial Black"/>
                        </a:rPr>
                        <a:t>Do </a:t>
                      </a:r>
                      <a:r>
                        <a:rPr sz="1200" b="0" i="0" spc="-114" dirty="0">
                          <a:latin typeface="Lucida Sans" panose="020B0602030504020204" pitchFamily="34" charset="77"/>
                          <a:cs typeface="Arial Black"/>
                        </a:rPr>
                        <a:t>post files </a:t>
                      </a:r>
                      <a:r>
                        <a:rPr sz="1200" b="0" i="0" spc="-125" dirty="0">
                          <a:latin typeface="Lucida Sans" panose="020B0602030504020204" pitchFamily="34" charset="77"/>
                          <a:cs typeface="Arial Black"/>
                        </a:rPr>
                        <a:t>instead </a:t>
                      </a:r>
                      <a:r>
                        <a:rPr sz="1200" b="0" i="0" spc="-75" dirty="0">
                          <a:latin typeface="Lucida Sans" panose="020B0602030504020204" pitchFamily="34" charset="77"/>
                          <a:cs typeface="Arial Black"/>
                        </a:rPr>
                        <a:t>of </a:t>
                      </a:r>
                      <a:r>
                        <a:rPr sz="1200" b="0" i="0" spc="-114" dirty="0">
                          <a:latin typeface="Lucida Sans" panose="020B0602030504020204" pitchFamily="34" charset="77"/>
                          <a:cs typeface="Arial Black"/>
                        </a:rPr>
                        <a:t>emailing  </a:t>
                      </a:r>
                      <a:r>
                        <a:rPr sz="1200" b="0" i="0" spc="-140" dirty="0">
                          <a:latin typeface="Lucida Sans" panose="020B0602030504020204" pitchFamily="34" charset="77"/>
                          <a:cs typeface="Arial Black"/>
                        </a:rPr>
                        <a:t>attachments</a:t>
                      </a:r>
                      <a:endParaRPr sz="1200" b="0" i="0">
                        <a:latin typeface="Lucida Sans" panose="020B0602030504020204" pitchFamily="34" charset="77"/>
                        <a:cs typeface="Arial Black"/>
                      </a:endParaRPr>
                    </a:p>
                  </a:txBody>
                  <a:tcPr marL="0" marR="0" marT="31750"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97155" marR="320040">
                        <a:lnSpc>
                          <a:spcPct val="127899"/>
                        </a:lnSpc>
                        <a:spcBef>
                          <a:spcPts val="250"/>
                        </a:spcBef>
                      </a:pPr>
                      <a:r>
                        <a:rPr sz="1200" b="0" i="0" spc="-85" dirty="0">
                          <a:latin typeface="Lucida Sans" panose="020B0602030504020204" pitchFamily="34" charset="77"/>
                          <a:cs typeface="Arial Black"/>
                        </a:rPr>
                        <a:t>Don’t </a:t>
                      </a:r>
                      <a:r>
                        <a:rPr sz="1200" b="0" i="0" spc="-114" dirty="0">
                          <a:latin typeface="Lucida Sans" panose="020B0602030504020204" pitchFamily="34" charset="77"/>
                          <a:cs typeface="Arial Black"/>
                        </a:rPr>
                        <a:t>post the </a:t>
                      </a:r>
                      <a:r>
                        <a:rPr sz="1200" b="0" i="0" spc="-140" dirty="0">
                          <a:latin typeface="Lucida Sans" panose="020B0602030504020204" pitchFamily="34" charset="77"/>
                          <a:cs typeface="Arial Black"/>
                        </a:rPr>
                        <a:t>same </a:t>
                      </a:r>
                      <a:r>
                        <a:rPr sz="1200" b="0" i="0" spc="-105" dirty="0">
                          <a:latin typeface="Lucida Sans" panose="020B0602030504020204" pitchFamily="34" charset="77"/>
                          <a:cs typeface="Arial Black"/>
                        </a:rPr>
                        <a:t>thing to </a:t>
                      </a:r>
                      <a:r>
                        <a:rPr sz="1200" b="0" i="0" spc="-100" dirty="0">
                          <a:latin typeface="Lucida Sans" panose="020B0602030504020204" pitchFamily="34" charset="77"/>
                          <a:cs typeface="Arial Black"/>
                        </a:rPr>
                        <a:t>multiple  </a:t>
                      </a:r>
                      <a:r>
                        <a:rPr sz="1200" b="0" i="0" spc="-105" dirty="0">
                          <a:latin typeface="Lucida Sans" panose="020B0602030504020204" pitchFamily="34" charset="77"/>
                          <a:cs typeface="Arial Black"/>
                        </a:rPr>
                        <a:t>people</a:t>
                      </a:r>
                      <a:endParaRPr sz="1200" b="0" i="0">
                        <a:latin typeface="Lucida Sans" panose="020B0602030504020204" pitchFamily="34" charset="77"/>
                        <a:cs typeface="Arial Black"/>
                      </a:endParaRPr>
                    </a:p>
                  </a:txBody>
                  <a:tcPr marL="0" marR="0" marT="3175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6"/>
                  </a:ext>
                </a:extLst>
              </a:tr>
              <a:tr h="806234">
                <a:tc>
                  <a:txBody>
                    <a:bodyPr/>
                    <a:lstStyle/>
                    <a:p>
                      <a:pPr marL="94615" marR="133985">
                        <a:lnSpc>
                          <a:spcPct val="128000"/>
                        </a:lnSpc>
                        <a:spcBef>
                          <a:spcPts val="259"/>
                        </a:spcBef>
                      </a:pPr>
                      <a:r>
                        <a:rPr sz="1200" b="0" i="0" spc="-70" dirty="0">
                          <a:latin typeface="Lucida Sans" panose="020B0602030504020204" pitchFamily="34" charset="77"/>
                          <a:cs typeface="Arial Black"/>
                        </a:rPr>
                        <a:t>Do </a:t>
                      </a:r>
                      <a:r>
                        <a:rPr sz="1200" b="0" i="0" spc="-114" dirty="0">
                          <a:latin typeface="Lucida Sans" panose="020B0602030504020204" pitchFamily="34" charset="77"/>
                          <a:cs typeface="Arial Black"/>
                        </a:rPr>
                        <a:t>think </a:t>
                      </a:r>
                      <a:r>
                        <a:rPr sz="1200" b="0" i="0" spc="-105" dirty="0">
                          <a:latin typeface="Lucida Sans" panose="020B0602030504020204" pitchFamily="34" charset="77"/>
                          <a:cs typeface="Arial Black"/>
                        </a:rPr>
                        <a:t>about </a:t>
                      </a:r>
                      <a:r>
                        <a:rPr sz="1200" b="0" i="0" spc="-114" dirty="0">
                          <a:latin typeface="Lucida Sans" panose="020B0602030504020204" pitchFamily="34" charset="77"/>
                          <a:cs typeface="Arial Black"/>
                        </a:rPr>
                        <a:t>who </a:t>
                      </a:r>
                      <a:r>
                        <a:rPr sz="1200" b="0" i="0" spc="-160" dirty="0">
                          <a:latin typeface="Lucida Sans" panose="020B0602030504020204" pitchFamily="34" charset="77"/>
                          <a:cs typeface="Arial Black"/>
                        </a:rPr>
                        <a:t>can </a:t>
                      </a:r>
                      <a:r>
                        <a:rPr sz="1200" b="0" i="0" spc="-155" dirty="0">
                          <a:latin typeface="Lucida Sans" panose="020B0602030504020204" pitchFamily="34" charset="77"/>
                          <a:cs typeface="Arial Black"/>
                        </a:rPr>
                        <a:t>see </a:t>
                      </a:r>
                      <a:r>
                        <a:rPr sz="1200" b="0" i="0" spc="-80" dirty="0">
                          <a:latin typeface="Lucida Sans" panose="020B0602030504020204" pitchFamily="34" charset="77"/>
                          <a:cs typeface="Arial Black"/>
                        </a:rPr>
                        <a:t>your </a:t>
                      </a:r>
                      <a:r>
                        <a:rPr sz="1200" b="0" i="0" spc="-114" dirty="0">
                          <a:latin typeface="Lucida Sans" panose="020B0602030504020204" pitchFamily="34" charset="77"/>
                          <a:cs typeface="Arial Black"/>
                        </a:rPr>
                        <a:t>post  </a:t>
                      </a:r>
                      <a:r>
                        <a:rPr sz="1200" b="0" i="0" spc="-120" dirty="0">
                          <a:latin typeface="Lucida Sans" panose="020B0602030504020204" pitchFamily="34" charset="77"/>
                          <a:cs typeface="Arial Black"/>
                        </a:rPr>
                        <a:t>(Anyone </a:t>
                      </a:r>
                      <a:r>
                        <a:rPr sz="1200" b="0" i="0" spc="-114" dirty="0">
                          <a:latin typeface="Lucida Sans" panose="020B0602030504020204" pitchFamily="34" charset="77"/>
                          <a:cs typeface="Arial Black"/>
                        </a:rPr>
                        <a:t>who </a:t>
                      </a:r>
                      <a:r>
                        <a:rPr sz="1200" b="0" i="0" spc="-125" dirty="0">
                          <a:latin typeface="Lucida Sans" panose="020B0602030504020204" pitchFamily="34" charset="77"/>
                          <a:cs typeface="Arial Black"/>
                        </a:rPr>
                        <a:t>is </a:t>
                      </a:r>
                      <a:r>
                        <a:rPr sz="1200" b="0" i="0" spc="-100" dirty="0">
                          <a:latin typeface="Lucida Sans" panose="020B0602030504020204" pitchFamily="34" charset="77"/>
                          <a:cs typeface="Arial Black"/>
                        </a:rPr>
                        <a:t>following </a:t>
                      </a:r>
                      <a:r>
                        <a:rPr sz="1200" b="0" i="0" spc="-135" dirty="0">
                          <a:latin typeface="Lucida Sans" panose="020B0602030504020204" pitchFamily="34" charset="77"/>
                          <a:cs typeface="Arial Black"/>
                        </a:rPr>
                        <a:t>a </a:t>
                      </a:r>
                      <a:r>
                        <a:rPr sz="1200" b="0" i="0" spc="-105" dirty="0">
                          <a:latin typeface="Lucida Sans" panose="020B0602030504020204" pitchFamily="34" charset="77"/>
                          <a:cs typeface="Arial Black"/>
                        </a:rPr>
                        <a:t>person </a:t>
                      </a:r>
                      <a:r>
                        <a:rPr sz="1200" b="0" i="0" spc="-65" dirty="0">
                          <a:latin typeface="Lucida Sans" panose="020B0602030504020204" pitchFamily="34" charset="77"/>
                          <a:cs typeface="Arial Black"/>
                        </a:rPr>
                        <a:t>or </a:t>
                      </a:r>
                      <a:r>
                        <a:rPr sz="1200" b="0" i="0" spc="-135" dirty="0">
                          <a:latin typeface="Lucida Sans" panose="020B0602030504020204" pitchFamily="34" charset="77"/>
                          <a:cs typeface="Arial Black"/>
                        </a:rPr>
                        <a:t>a  </a:t>
                      </a:r>
                      <a:r>
                        <a:rPr sz="1200" b="0" i="0" spc="-110" dirty="0">
                          <a:latin typeface="Lucida Sans" panose="020B0602030504020204" pitchFamily="34" charset="77"/>
                          <a:cs typeface="Arial Black"/>
                        </a:rPr>
                        <a:t>record </a:t>
                      </a:r>
                      <a:r>
                        <a:rPr sz="1200" b="0" i="0" spc="-160" dirty="0">
                          <a:latin typeface="Lucida Sans" panose="020B0602030504020204" pitchFamily="34" charset="77"/>
                          <a:cs typeface="Arial Black"/>
                        </a:rPr>
                        <a:t>can </a:t>
                      </a:r>
                      <a:r>
                        <a:rPr sz="1200" b="0" i="0" spc="-155" dirty="0">
                          <a:latin typeface="Lucida Sans" panose="020B0602030504020204" pitchFamily="34" charset="77"/>
                          <a:cs typeface="Arial Black"/>
                        </a:rPr>
                        <a:t>see </a:t>
                      </a:r>
                      <a:r>
                        <a:rPr sz="1200" b="0" i="0" spc="-130" dirty="0">
                          <a:latin typeface="Lucida Sans" panose="020B0602030504020204" pitchFamily="34" charset="77"/>
                          <a:cs typeface="Arial Black"/>
                        </a:rPr>
                        <a:t>its </a:t>
                      </a:r>
                      <a:r>
                        <a:rPr sz="1200" b="0" i="0" spc="-135" dirty="0">
                          <a:latin typeface="Lucida Sans" panose="020B0602030504020204" pitchFamily="34" charset="77"/>
                          <a:cs typeface="Arial Black"/>
                        </a:rPr>
                        <a:t>Chatter</a:t>
                      </a:r>
                      <a:r>
                        <a:rPr sz="1200" b="0" i="0" spc="-140" dirty="0">
                          <a:latin typeface="Lucida Sans" panose="020B0602030504020204" pitchFamily="34" charset="77"/>
                          <a:cs typeface="Arial Black"/>
                        </a:rPr>
                        <a:t> </a:t>
                      </a:r>
                      <a:r>
                        <a:rPr sz="1200" b="0" i="0" spc="-130" dirty="0">
                          <a:latin typeface="Lucida Sans" panose="020B0602030504020204" pitchFamily="34" charset="77"/>
                          <a:cs typeface="Arial Black"/>
                        </a:rPr>
                        <a:t>posts)</a:t>
                      </a:r>
                      <a:endParaRPr sz="1200" b="0" i="0">
                        <a:latin typeface="Lucida Sans" panose="020B0602030504020204" pitchFamily="34" charset="77"/>
                        <a:cs typeface="Arial Black"/>
                      </a:endParaRPr>
                    </a:p>
                  </a:txBody>
                  <a:tcPr marL="0" marR="0" marT="33019"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200">
                        <a:latin typeface="Times New Roman"/>
                        <a:cs typeface="Times New Roman"/>
                      </a:endParaRPr>
                    </a:p>
                  </a:txBody>
                  <a:tcPr marL="0" marR="0" marT="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object 3"/>
          <p:cNvSpPr/>
          <p:nvPr/>
        </p:nvSpPr>
        <p:spPr>
          <a:xfrm>
            <a:off x="0" y="0"/>
            <a:ext cx="12192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93407" y="526033"/>
            <a:ext cx="4793996" cy="549275"/>
          </a:xfrm>
          <a:prstGeom prst="rect">
            <a:avLst/>
          </a:prstGeom>
          <a:blipFill>
            <a:blip r:embed="rId3" cstate="print"/>
            <a:stretch>
              <a:fillRect/>
            </a:stretch>
          </a:blipFill>
        </p:spPr>
        <p:txBody>
          <a:bodyPr wrap="square" lIns="0" tIns="0" rIns="0" bIns="0" rtlCol="0"/>
          <a:lstStyle/>
          <a:p>
            <a:endParaRPr/>
          </a:p>
        </p:txBody>
      </p:sp>
      <p:sp>
        <p:nvSpPr>
          <p:cNvPr id="5" name="object 5"/>
          <p:cNvSpPr txBox="1"/>
          <p:nvPr/>
        </p:nvSpPr>
        <p:spPr>
          <a:xfrm>
            <a:off x="580707" y="1054417"/>
            <a:ext cx="2781935" cy="197490"/>
          </a:xfrm>
          <a:prstGeom prst="rect">
            <a:avLst/>
          </a:prstGeom>
        </p:spPr>
        <p:txBody>
          <a:bodyPr vert="horz" wrap="square" lIns="0" tIns="12700" rIns="0" bIns="0" rtlCol="0">
            <a:spAutoFit/>
          </a:bodyPr>
          <a:lstStyle/>
          <a:p>
            <a:pPr marL="12700">
              <a:lnSpc>
                <a:spcPct val="100000"/>
              </a:lnSpc>
              <a:spcBef>
                <a:spcPts val="100"/>
              </a:spcBef>
            </a:pPr>
            <a:r>
              <a:rPr sz="1200" spc="-125" dirty="0">
                <a:latin typeface="Lucida Sans" panose="020B0602030504020204" pitchFamily="34" charset="77"/>
                <a:cs typeface="Arial Black"/>
              </a:rPr>
              <a:t>Learn</a:t>
            </a:r>
            <a:r>
              <a:rPr sz="1200" spc="-180" dirty="0">
                <a:latin typeface="Lucida Sans" panose="020B0602030504020204" pitchFamily="34" charset="77"/>
                <a:cs typeface="Arial Black"/>
              </a:rPr>
              <a:t> </a:t>
            </a:r>
            <a:r>
              <a:rPr sz="1200" spc="-125" dirty="0">
                <a:latin typeface="Lucida Sans" panose="020B0602030504020204" pitchFamily="34" charset="77"/>
                <a:cs typeface="Arial Black"/>
              </a:rPr>
              <a:t>how</a:t>
            </a:r>
            <a:r>
              <a:rPr sz="1200" spc="-140" dirty="0">
                <a:latin typeface="Lucida Sans" panose="020B0602030504020204" pitchFamily="34" charset="77"/>
                <a:cs typeface="Arial Black"/>
              </a:rPr>
              <a:t> </a:t>
            </a:r>
            <a:r>
              <a:rPr sz="1200" spc="-105" dirty="0">
                <a:latin typeface="Lucida Sans" panose="020B0602030504020204" pitchFamily="34" charset="77"/>
                <a:cs typeface="Arial Black"/>
              </a:rPr>
              <a:t>to</a:t>
            </a:r>
            <a:r>
              <a:rPr sz="1200" spc="-175" dirty="0">
                <a:latin typeface="Lucida Sans" panose="020B0602030504020204" pitchFamily="34" charset="77"/>
                <a:cs typeface="Arial Black"/>
              </a:rPr>
              <a:t> </a:t>
            </a:r>
            <a:r>
              <a:rPr sz="1200" spc="-130" dirty="0">
                <a:latin typeface="Lucida Sans" panose="020B0602030504020204" pitchFamily="34" charset="77"/>
                <a:cs typeface="Arial Black"/>
              </a:rPr>
              <a:t>use</a:t>
            </a:r>
            <a:r>
              <a:rPr sz="1200" spc="-204" dirty="0">
                <a:latin typeface="Lucida Sans" panose="020B0602030504020204" pitchFamily="34" charset="77"/>
                <a:cs typeface="Arial Black"/>
              </a:rPr>
              <a:t> </a:t>
            </a:r>
            <a:r>
              <a:rPr sz="1200" spc="-130" dirty="0">
                <a:latin typeface="Lucida Sans" panose="020B0602030504020204" pitchFamily="34" charset="77"/>
                <a:cs typeface="Arial Black"/>
              </a:rPr>
              <a:t>Reports</a:t>
            </a:r>
            <a:r>
              <a:rPr sz="1200" spc="-175" dirty="0">
                <a:latin typeface="Lucida Sans" panose="020B0602030504020204" pitchFamily="34" charset="77"/>
                <a:cs typeface="Arial Black"/>
              </a:rPr>
              <a:t> </a:t>
            </a:r>
            <a:r>
              <a:rPr sz="1200" spc="-190" dirty="0">
                <a:latin typeface="Lucida Sans" panose="020B0602030504020204" pitchFamily="34" charset="77"/>
                <a:cs typeface="Arial Black"/>
              </a:rPr>
              <a:t>&amp;</a:t>
            </a:r>
            <a:r>
              <a:rPr sz="1200" spc="-165" dirty="0">
                <a:latin typeface="Lucida Sans" panose="020B0602030504020204" pitchFamily="34" charset="77"/>
                <a:cs typeface="Arial Black"/>
              </a:rPr>
              <a:t> </a:t>
            </a:r>
            <a:r>
              <a:rPr sz="1200" spc="-120" dirty="0">
                <a:latin typeface="Lucida Sans" panose="020B0602030504020204" pitchFamily="34" charset="77"/>
                <a:cs typeface="Arial Black"/>
              </a:rPr>
              <a:t>Dashboards</a:t>
            </a:r>
            <a:endParaRPr sz="1200">
              <a:latin typeface="Lucida Sans" panose="020B0602030504020204" pitchFamily="34" charset="77"/>
              <a:cs typeface="Arial Black"/>
            </a:endParaRPr>
          </a:p>
        </p:txBody>
      </p:sp>
      <p:sp>
        <p:nvSpPr>
          <p:cNvPr id="6" name="object 6"/>
          <p:cNvSpPr/>
          <p:nvPr/>
        </p:nvSpPr>
        <p:spPr>
          <a:xfrm>
            <a:off x="589280" y="1991360"/>
            <a:ext cx="3271520" cy="1991360"/>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4113276" y="2058987"/>
            <a:ext cx="3561079" cy="1890261"/>
          </a:xfrm>
          <a:prstGeom prst="rect">
            <a:avLst/>
          </a:prstGeom>
        </p:spPr>
        <p:txBody>
          <a:bodyPr vert="horz" wrap="square" lIns="0" tIns="12700" rIns="0" bIns="0" rtlCol="0">
            <a:spAutoFit/>
          </a:bodyPr>
          <a:lstStyle/>
          <a:p>
            <a:pPr marL="12700" marR="5080">
              <a:lnSpc>
                <a:spcPct val="100000"/>
              </a:lnSpc>
              <a:spcBef>
                <a:spcPts val="100"/>
              </a:spcBef>
            </a:pPr>
            <a:r>
              <a:rPr sz="1200" b="1" spc="-45" dirty="0">
                <a:latin typeface="Lucida Sans"/>
                <a:cs typeface="Lucida Sans"/>
              </a:rPr>
              <a:t>Dashboards</a:t>
            </a:r>
            <a:r>
              <a:rPr sz="1200" b="1" spc="-195" dirty="0">
                <a:latin typeface="Lucida Sans"/>
                <a:cs typeface="Lucida Sans"/>
              </a:rPr>
              <a:t> </a:t>
            </a:r>
            <a:r>
              <a:rPr sz="1200" spc="-120" dirty="0">
                <a:latin typeface="Lucida Sans" panose="020B0602030504020204" pitchFamily="34" charset="77"/>
                <a:cs typeface="Arial Black"/>
              </a:rPr>
              <a:t>represent</a:t>
            </a:r>
            <a:r>
              <a:rPr sz="1200" spc="-175" dirty="0">
                <a:latin typeface="Lucida Sans" panose="020B0602030504020204" pitchFamily="34" charset="77"/>
                <a:cs typeface="Arial Black"/>
              </a:rPr>
              <a:t> </a:t>
            </a:r>
            <a:r>
              <a:rPr sz="1200" spc="-130" dirty="0">
                <a:latin typeface="Lucida Sans" panose="020B0602030504020204" pitchFamily="34" charset="77"/>
                <a:cs typeface="Arial Black"/>
              </a:rPr>
              <a:t>data</a:t>
            </a:r>
            <a:r>
              <a:rPr sz="1200" spc="-180" dirty="0">
                <a:latin typeface="Lucida Sans" panose="020B0602030504020204" pitchFamily="34" charset="77"/>
                <a:cs typeface="Arial Black"/>
              </a:rPr>
              <a:t> </a:t>
            </a:r>
            <a:r>
              <a:rPr sz="1200" spc="-75" dirty="0">
                <a:latin typeface="Lucida Sans" panose="020B0602030504020204" pitchFamily="34" charset="77"/>
                <a:cs typeface="Arial Black"/>
              </a:rPr>
              <a:t>of</a:t>
            </a:r>
            <a:r>
              <a:rPr sz="1200" spc="-160" dirty="0">
                <a:latin typeface="Lucida Sans" panose="020B0602030504020204" pitchFamily="34" charset="77"/>
                <a:cs typeface="Arial Black"/>
              </a:rPr>
              <a:t> </a:t>
            </a:r>
            <a:r>
              <a:rPr sz="1200" spc="-135" dirty="0">
                <a:latin typeface="Lucida Sans" panose="020B0602030504020204" pitchFamily="34" charset="77"/>
                <a:cs typeface="Arial Black"/>
              </a:rPr>
              <a:t>a</a:t>
            </a:r>
            <a:r>
              <a:rPr sz="1200" spc="-185" dirty="0">
                <a:latin typeface="Lucida Sans" panose="020B0602030504020204" pitchFamily="34" charset="77"/>
                <a:cs typeface="Arial Black"/>
              </a:rPr>
              <a:t> </a:t>
            </a:r>
            <a:r>
              <a:rPr sz="1200" spc="-90" dirty="0">
                <a:latin typeface="Lucida Sans" panose="020B0602030504020204" pitchFamily="34" charset="77"/>
                <a:cs typeface="Arial Black"/>
              </a:rPr>
              <a:t>report</a:t>
            </a:r>
            <a:r>
              <a:rPr sz="1200" spc="-185" dirty="0">
                <a:latin typeface="Lucida Sans" panose="020B0602030504020204" pitchFamily="34" charset="77"/>
                <a:cs typeface="Arial Black"/>
              </a:rPr>
              <a:t> </a:t>
            </a:r>
            <a:r>
              <a:rPr sz="1200" spc="-130" dirty="0">
                <a:latin typeface="Lucida Sans" panose="020B0602030504020204" pitchFamily="34" charset="77"/>
                <a:cs typeface="Arial Black"/>
              </a:rPr>
              <a:t>via</a:t>
            </a:r>
            <a:r>
              <a:rPr sz="1200" spc="-185" dirty="0">
                <a:latin typeface="Lucida Sans" panose="020B0602030504020204" pitchFamily="34" charset="77"/>
                <a:cs typeface="Arial Black"/>
              </a:rPr>
              <a:t> </a:t>
            </a:r>
            <a:r>
              <a:rPr sz="1200" spc="-150" dirty="0">
                <a:latin typeface="Lucida Sans" panose="020B0602030504020204" pitchFamily="34" charset="77"/>
                <a:cs typeface="Arial Black"/>
              </a:rPr>
              <a:t>graphics,  </a:t>
            </a:r>
            <a:r>
              <a:rPr sz="1200" spc="-130" dirty="0">
                <a:latin typeface="Lucida Sans" panose="020B0602030504020204" pitchFamily="34" charset="77"/>
                <a:cs typeface="Arial Black"/>
              </a:rPr>
              <a:t>which </a:t>
            </a:r>
            <a:r>
              <a:rPr sz="1200" spc="-125" dirty="0">
                <a:latin typeface="Lucida Sans" panose="020B0602030504020204" pitchFamily="34" charset="77"/>
                <a:cs typeface="Arial Black"/>
              </a:rPr>
              <a:t>allow </a:t>
            </a:r>
            <a:r>
              <a:rPr sz="1200" spc="-130" dirty="0">
                <a:latin typeface="Lucida Sans" panose="020B0602030504020204" pitchFamily="34" charset="77"/>
                <a:cs typeface="Arial Black"/>
              </a:rPr>
              <a:t>users </a:t>
            </a:r>
            <a:r>
              <a:rPr sz="1200" spc="-105" dirty="0">
                <a:latin typeface="Lucida Sans" panose="020B0602030504020204" pitchFamily="34" charset="77"/>
                <a:cs typeface="Arial Black"/>
              </a:rPr>
              <a:t>to </a:t>
            </a:r>
            <a:r>
              <a:rPr sz="1200" spc="-155" dirty="0">
                <a:latin typeface="Lucida Sans" panose="020B0602030504020204" pitchFamily="34" charset="77"/>
                <a:cs typeface="Arial Black"/>
              </a:rPr>
              <a:t>see key </a:t>
            </a:r>
            <a:r>
              <a:rPr sz="1200" spc="-145" dirty="0">
                <a:latin typeface="Lucida Sans" panose="020B0602030504020204" pitchFamily="34" charset="77"/>
                <a:cs typeface="Arial Black"/>
              </a:rPr>
              <a:t>metrics </a:t>
            </a:r>
            <a:r>
              <a:rPr sz="1200" spc="-105" dirty="0">
                <a:latin typeface="Lucida Sans" panose="020B0602030504020204" pitchFamily="34" charset="77"/>
                <a:cs typeface="Arial Black"/>
              </a:rPr>
              <a:t>and  </a:t>
            </a:r>
            <a:r>
              <a:rPr sz="1200" spc="-114" dirty="0">
                <a:latin typeface="Lucida Sans" panose="020B0602030504020204" pitchFamily="34" charset="77"/>
                <a:cs typeface="Arial Black"/>
              </a:rPr>
              <a:t>performances </a:t>
            </a:r>
            <a:r>
              <a:rPr sz="1200" spc="-140" dirty="0">
                <a:latin typeface="Lucida Sans" panose="020B0602030504020204" pitchFamily="34" charset="77"/>
                <a:cs typeface="Arial Black"/>
              </a:rPr>
              <a:t>quickly </a:t>
            </a:r>
            <a:r>
              <a:rPr sz="1200" spc="-105" dirty="0">
                <a:latin typeface="Lucida Sans" panose="020B0602030504020204" pitchFamily="34" charset="77"/>
                <a:cs typeface="Arial Black"/>
              </a:rPr>
              <a:t>and</a:t>
            </a:r>
            <a:r>
              <a:rPr sz="1200" spc="-330" dirty="0">
                <a:latin typeface="Lucida Sans" panose="020B0602030504020204" pitchFamily="34" charset="77"/>
                <a:cs typeface="Arial Black"/>
              </a:rPr>
              <a:t> </a:t>
            </a:r>
            <a:r>
              <a:rPr sz="1200" spc="-135" dirty="0">
                <a:latin typeface="Lucida Sans" panose="020B0602030504020204" pitchFamily="34" charset="77"/>
                <a:cs typeface="Arial Black"/>
              </a:rPr>
              <a:t>comprehensively</a:t>
            </a:r>
            <a:endParaRPr sz="1200">
              <a:latin typeface="Lucida Sans" panose="020B0602030504020204" pitchFamily="34" charset="77"/>
              <a:cs typeface="Arial Black"/>
            </a:endParaRPr>
          </a:p>
          <a:p>
            <a:pPr>
              <a:lnSpc>
                <a:spcPct val="100000"/>
              </a:lnSpc>
              <a:spcBef>
                <a:spcPts val="45"/>
              </a:spcBef>
            </a:pPr>
            <a:endParaRPr sz="1850" dirty="0">
              <a:latin typeface="Times New Roman"/>
              <a:cs typeface="Times New Roman"/>
            </a:endParaRPr>
          </a:p>
          <a:p>
            <a:pPr marL="12700" marR="122555">
              <a:lnSpc>
                <a:spcPct val="100000"/>
              </a:lnSpc>
            </a:pPr>
            <a:r>
              <a:rPr sz="1200" b="1" spc="-20" dirty="0">
                <a:latin typeface="Lucida Sans"/>
                <a:cs typeface="Lucida Sans"/>
              </a:rPr>
              <a:t>Reports </a:t>
            </a:r>
            <a:r>
              <a:rPr sz="1200" spc="-100" dirty="0">
                <a:latin typeface="Lucida Sans" panose="020B0602030504020204" pitchFamily="34" charset="77"/>
                <a:cs typeface="Arial Black"/>
              </a:rPr>
              <a:t>help </a:t>
            </a:r>
            <a:r>
              <a:rPr sz="1200" spc="-85" dirty="0">
                <a:latin typeface="Lucida Sans" panose="020B0602030504020204" pitchFamily="34" charset="77"/>
                <a:cs typeface="Arial Black"/>
              </a:rPr>
              <a:t>you </a:t>
            </a:r>
            <a:r>
              <a:rPr sz="1200" spc="-105" dirty="0">
                <a:latin typeface="Lucida Sans" panose="020B0602030504020204" pitchFamily="34" charset="77"/>
                <a:cs typeface="Arial Black"/>
              </a:rPr>
              <a:t>to </a:t>
            </a:r>
            <a:r>
              <a:rPr sz="1200" spc="-195" dirty="0">
                <a:latin typeface="Lucida Sans" panose="020B0602030504020204" pitchFamily="34" charset="77"/>
                <a:cs typeface="Arial Black"/>
              </a:rPr>
              <a:t>access </a:t>
            </a:r>
            <a:r>
              <a:rPr sz="1200" spc="-130" dirty="0">
                <a:latin typeface="Lucida Sans" panose="020B0602030504020204" pitchFamily="34" charset="77"/>
                <a:cs typeface="Arial Black"/>
              </a:rPr>
              <a:t>data </a:t>
            </a:r>
            <a:r>
              <a:rPr sz="1200" spc="-145" dirty="0">
                <a:latin typeface="Lucida Sans" panose="020B0602030504020204" pitchFamily="34" charset="77"/>
                <a:cs typeface="Arial Black"/>
              </a:rPr>
              <a:t>quickly </a:t>
            </a:r>
            <a:r>
              <a:rPr sz="1200" spc="-105" dirty="0">
                <a:latin typeface="Lucida Sans" panose="020B0602030504020204" pitchFamily="34" charset="77"/>
                <a:cs typeface="Arial Black"/>
              </a:rPr>
              <a:t>and  </a:t>
            </a:r>
            <a:r>
              <a:rPr sz="1200" spc="-125" dirty="0">
                <a:latin typeface="Lucida Sans" panose="020B0602030504020204" pitchFamily="34" charset="77"/>
                <a:cs typeface="Arial Black"/>
              </a:rPr>
              <a:t>comprehensively</a:t>
            </a:r>
            <a:r>
              <a:rPr sz="1200" spc="-225" dirty="0">
                <a:latin typeface="Lucida Sans" panose="020B0602030504020204" pitchFamily="34" charset="77"/>
                <a:cs typeface="Arial Black"/>
              </a:rPr>
              <a:t> </a:t>
            </a:r>
            <a:r>
              <a:rPr sz="1200" spc="-105" dirty="0">
                <a:latin typeface="Lucida Sans" panose="020B0602030504020204" pitchFamily="34" charset="77"/>
                <a:cs typeface="Arial Black"/>
              </a:rPr>
              <a:t>and</a:t>
            </a:r>
            <a:r>
              <a:rPr sz="1200" spc="-175" dirty="0">
                <a:latin typeface="Lucida Sans" panose="020B0602030504020204" pitchFamily="34" charset="77"/>
                <a:cs typeface="Arial Black"/>
              </a:rPr>
              <a:t> </a:t>
            </a:r>
            <a:r>
              <a:rPr sz="1200" spc="-120" dirty="0">
                <a:latin typeface="Lucida Sans" panose="020B0602030504020204" pitchFamily="34" charset="77"/>
                <a:cs typeface="Arial Black"/>
              </a:rPr>
              <a:t>is</a:t>
            </a:r>
            <a:r>
              <a:rPr sz="1200" spc="-170" dirty="0">
                <a:latin typeface="Lucida Sans" panose="020B0602030504020204" pitchFamily="34" charset="77"/>
                <a:cs typeface="Arial Black"/>
              </a:rPr>
              <a:t> </a:t>
            </a:r>
            <a:r>
              <a:rPr sz="1200" spc="-135" dirty="0">
                <a:latin typeface="Lucida Sans" panose="020B0602030504020204" pitchFamily="34" charset="77"/>
                <a:cs typeface="Arial Black"/>
              </a:rPr>
              <a:t>a</a:t>
            </a:r>
            <a:r>
              <a:rPr sz="1200" spc="-180" dirty="0">
                <a:latin typeface="Lucida Sans" panose="020B0602030504020204" pitchFamily="34" charset="77"/>
                <a:cs typeface="Arial Black"/>
              </a:rPr>
              <a:t> </a:t>
            </a:r>
            <a:r>
              <a:rPr sz="1200" spc="-135" dirty="0">
                <a:latin typeface="Lucida Sans" panose="020B0602030504020204" pitchFamily="34" charset="77"/>
                <a:cs typeface="Arial Black"/>
              </a:rPr>
              <a:t>resource</a:t>
            </a:r>
            <a:r>
              <a:rPr sz="1200" spc="-190" dirty="0">
                <a:latin typeface="Lucida Sans" panose="020B0602030504020204" pitchFamily="34" charset="77"/>
                <a:cs typeface="Arial Black"/>
              </a:rPr>
              <a:t> </a:t>
            </a:r>
            <a:r>
              <a:rPr sz="1200" spc="-125" dirty="0">
                <a:latin typeface="Lucida Sans" panose="020B0602030504020204" pitchFamily="34" charset="77"/>
                <a:cs typeface="Arial Black"/>
              </a:rPr>
              <a:t>component</a:t>
            </a:r>
            <a:r>
              <a:rPr sz="1200" spc="-175" dirty="0">
                <a:latin typeface="Lucida Sans" panose="020B0602030504020204" pitchFamily="34" charset="77"/>
                <a:cs typeface="Arial Black"/>
              </a:rPr>
              <a:t> </a:t>
            </a:r>
            <a:r>
              <a:rPr sz="1200" spc="-70" dirty="0">
                <a:latin typeface="Lucida Sans" panose="020B0602030504020204" pitchFamily="34" charset="77"/>
                <a:cs typeface="Arial Black"/>
              </a:rPr>
              <a:t>for  </a:t>
            </a:r>
            <a:r>
              <a:rPr sz="1200" spc="-90" dirty="0">
                <a:latin typeface="Lucida Sans" panose="020B0602030504020204" pitchFamily="34" charset="77"/>
                <a:cs typeface="Arial Black"/>
              </a:rPr>
              <a:t>building</a:t>
            </a:r>
            <a:r>
              <a:rPr sz="1200" spc="-195" dirty="0">
                <a:latin typeface="Lucida Sans" panose="020B0602030504020204" pitchFamily="34" charset="77"/>
                <a:cs typeface="Arial Black"/>
              </a:rPr>
              <a:t> </a:t>
            </a:r>
            <a:r>
              <a:rPr sz="1200" spc="-125" dirty="0">
                <a:latin typeface="Lucida Sans" panose="020B0602030504020204" pitchFamily="34" charset="77"/>
                <a:cs typeface="Arial Black"/>
              </a:rPr>
              <a:t>dashboards</a:t>
            </a:r>
            <a:endParaRPr sz="1200">
              <a:latin typeface="Lucida Sans" panose="020B0602030504020204" pitchFamily="34" charset="77"/>
              <a:cs typeface="Arial Black"/>
            </a:endParaRPr>
          </a:p>
          <a:p>
            <a:pPr>
              <a:lnSpc>
                <a:spcPct val="100000"/>
              </a:lnSpc>
              <a:spcBef>
                <a:spcPts val="5"/>
              </a:spcBef>
            </a:pPr>
            <a:endParaRPr sz="1950" dirty="0">
              <a:latin typeface="Times New Roman"/>
              <a:cs typeface="Times New Roman"/>
            </a:endParaRPr>
          </a:p>
          <a:p>
            <a:pPr marL="12700">
              <a:lnSpc>
                <a:spcPct val="100000"/>
              </a:lnSpc>
            </a:pPr>
            <a:r>
              <a:rPr sz="1200" b="1" spc="-15" dirty="0">
                <a:latin typeface="Lucida Sans"/>
                <a:cs typeface="Lucida Sans"/>
              </a:rPr>
              <a:t>Report</a:t>
            </a:r>
            <a:r>
              <a:rPr sz="1200" b="1" spc="-114" dirty="0">
                <a:latin typeface="Lucida Sans"/>
                <a:cs typeface="Lucida Sans"/>
              </a:rPr>
              <a:t> </a:t>
            </a:r>
            <a:r>
              <a:rPr sz="1200" b="1" spc="-30" dirty="0">
                <a:latin typeface="Lucida Sans"/>
                <a:cs typeface="Lucida Sans"/>
              </a:rPr>
              <a:t>types</a:t>
            </a:r>
            <a:r>
              <a:rPr sz="1200" b="1" spc="-180" dirty="0">
                <a:latin typeface="Lucida Sans"/>
                <a:cs typeface="Lucida Sans"/>
              </a:rPr>
              <a:t> </a:t>
            </a:r>
            <a:r>
              <a:rPr sz="1200" spc="-114" dirty="0">
                <a:latin typeface="Lucida Sans" panose="020B0602030504020204" pitchFamily="34" charset="77"/>
                <a:cs typeface="Arial Black"/>
              </a:rPr>
              <a:t>are</a:t>
            </a:r>
            <a:r>
              <a:rPr sz="1200" spc="-195" dirty="0">
                <a:latin typeface="Lucida Sans" panose="020B0602030504020204" pitchFamily="34" charset="77"/>
                <a:cs typeface="Arial Black"/>
              </a:rPr>
              <a:t> </a:t>
            </a:r>
            <a:r>
              <a:rPr sz="1200" spc="-140" dirty="0">
                <a:latin typeface="Lucida Sans" panose="020B0602030504020204" pitchFamily="34" charset="77"/>
                <a:cs typeface="Arial Black"/>
              </a:rPr>
              <a:t>templates</a:t>
            </a:r>
            <a:r>
              <a:rPr sz="1200" spc="-170" dirty="0">
                <a:latin typeface="Lucida Sans" panose="020B0602030504020204" pitchFamily="34" charset="77"/>
                <a:cs typeface="Arial Black"/>
              </a:rPr>
              <a:t> </a:t>
            </a:r>
            <a:r>
              <a:rPr sz="1200" spc="-70" dirty="0">
                <a:latin typeface="Lucida Sans" panose="020B0602030504020204" pitchFamily="34" charset="77"/>
                <a:cs typeface="Arial Black"/>
              </a:rPr>
              <a:t>for</a:t>
            </a:r>
            <a:r>
              <a:rPr sz="1200" spc="-175" dirty="0">
                <a:latin typeface="Lucida Sans" panose="020B0602030504020204" pitchFamily="34" charset="77"/>
                <a:cs typeface="Arial Black"/>
              </a:rPr>
              <a:t> </a:t>
            </a:r>
            <a:r>
              <a:rPr sz="1200" spc="-105" dirty="0">
                <a:latin typeface="Lucida Sans" panose="020B0602030504020204" pitchFamily="34" charset="77"/>
                <a:cs typeface="Arial Black"/>
              </a:rPr>
              <a:t>report</a:t>
            </a:r>
            <a:r>
              <a:rPr sz="1200" spc="-185" dirty="0">
                <a:latin typeface="Lucida Sans" panose="020B0602030504020204" pitchFamily="34" charset="77"/>
                <a:cs typeface="Arial Black"/>
              </a:rPr>
              <a:t> </a:t>
            </a:r>
            <a:r>
              <a:rPr sz="1200" spc="-135" dirty="0">
                <a:latin typeface="Lucida Sans" panose="020B0602030504020204" pitchFamily="34" charset="77"/>
                <a:cs typeface="Arial Black"/>
              </a:rPr>
              <a:t>creation</a:t>
            </a:r>
            <a:endParaRPr sz="1200">
              <a:latin typeface="Lucida Sans" panose="020B0602030504020204" pitchFamily="34" charset="77"/>
              <a:cs typeface="Arial Black"/>
            </a:endParaRPr>
          </a:p>
        </p:txBody>
      </p:sp>
      <p:sp>
        <p:nvSpPr>
          <p:cNvPr id="8" name="object 8"/>
          <p:cNvSpPr/>
          <p:nvPr/>
        </p:nvSpPr>
        <p:spPr>
          <a:xfrm>
            <a:off x="7995919" y="3982720"/>
            <a:ext cx="3688079" cy="2407919"/>
          </a:xfrm>
          <a:prstGeom prst="rect">
            <a:avLst/>
          </a:prstGeom>
          <a:blipFill>
            <a:blip r:embed="rId5" cstate="print"/>
            <a:stretch>
              <a:fillRect/>
            </a:stretch>
          </a:blipFill>
        </p:spPr>
        <p:txBody>
          <a:bodyPr wrap="square" lIns="0" tIns="0" rIns="0" bIns="0" rtlCol="0"/>
          <a:lstStyle/>
          <a:p>
            <a:endParaRPr/>
          </a:p>
        </p:txBody>
      </p:sp>
      <p:sp>
        <p:nvSpPr>
          <p:cNvPr id="9" name="object 9"/>
          <p:cNvSpPr/>
          <p:nvPr/>
        </p:nvSpPr>
        <p:spPr>
          <a:xfrm>
            <a:off x="7990840" y="3977640"/>
            <a:ext cx="3698240" cy="2418080"/>
          </a:xfrm>
          <a:custGeom>
            <a:avLst/>
            <a:gdLst/>
            <a:ahLst/>
            <a:cxnLst/>
            <a:rect l="l" t="t" r="r" b="b"/>
            <a:pathLst>
              <a:path w="3698240" h="2418079">
                <a:moveTo>
                  <a:pt x="0" y="2418080"/>
                </a:moveTo>
                <a:lnTo>
                  <a:pt x="3698240" y="2418080"/>
                </a:lnTo>
                <a:lnTo>
                  <a:pt x="3698240" y="0"/>
                </a:lnTo>
                <a:lnTo>
                  <a:pt x="0" y="0"/>
                </a:lnTo>
                <a:lnTo>
                  <a:pt x="0" y="2418080"/>
                </a:lnTo>
                <a:close/>
              </a:path>
            </a:pathLst>
          </a:custGeom>
          <a:ln w="10160">
            <a:solidFill>
              <a:srgbClr val="787878"/>
            </a:solidFill>
          </a:ln>
        </p:spPr>
        <p:txBody>
          <a:bodyPr wrap="square" lIns="0" tIns="0" rIns="0" bIns="0" rtlCol="0"/>
          <a:lstStyle/>
          <a:p>
            <a:endParaRPr/>
          </a:p>
        </p:txBody>
      </p:sp>
      <p:sp>
        <p:nvSpPr>
          <p:cNvPr id="10" name="object 10"/>
          <p:cNvSpPr/>
          <p:nvPr/>
        </p:nvSpPr>
        <p:spPr>
          <a:xfrm>
            <a:off x="8260080" y="2976879"/>
            <a:ext cx="2905760" cy="558800"/>
          </a:xfrm>
          <a:prstGeom prst="rect">
            <a:avLst/>
          </a:prstGeom>
          <a:blipFill>
            <a:blip r:embed="rId6" cstate="print"/>
            <a:stretch>
              <a:fillRect/>
            </a:stretch>
          </a:blipFill>
        </p:spPr>
        <p:txBody>
          <a:bodyPr wrap="square" lIns="0" tIns="0" rIns="0" bIns="0" rtlCol="0"/>
          <a:lstStyle/>
          <a:p>
            <a:endParaRPr/>
          </a:p>
        </p:txBody>
      </p:sp>
      <p:sp>
        <p:nvSpPr>
          <p:cNvPr id="11" name="object 11"/>
          <p:cNvSpPr/>
          <p:nvPr/>
        </p:nvSpPr>
        <p:spPr>
          <a:xfrm>
            <a:off x="8255000" y="2971800"/>
            <a:ext cx="2915920" cy="568960"/>
          </a:xfrm>
          <a:custGeom>
            <a:avLst/>
            <a:gdLst/>
            <a:ahLst/>
            <a:cxnLst/>
            <a:rect l="l" t="t" r="r" b="b"/>
            <a:pathLst>
              <a:path w="2915920" h="568960">
                <a:moveTo>
                  <a:pt x="0" y="568960"/>
                </a:moveTo>
                <a:lnTo>
                  <a:pt x="2915920" y="568960"/>
                </a:lnTo>
                <a:lnTo>
                  <a:pt x="2915920" y="0"/>
                </a:lnTo>
                <a:lnTo>
                  <a:pt x="0" y="0"/>
                </a:lnTo>
                <a:lnTo>
                  <a:pt x="0" y="568960"/>
                </a:lnTo>
                <a:close/>
              </a:path>
            </a:pathLst>
          </a:custGeom>
          <a:ln w="10160">
            <a:solidFill>
              <a:srgbClr val="787878"/>
            </a:solidFill>
          </a:ln>
        </p:spPr>
        <p:txBody>
          <a:bodyPr wrap="square" lIns="0" tIns="0" rIns="0" bIns="0" rtlCol="0"/>
          <a:lstStyle/>
          <a:p>
            <a:endParaRPr/>
          </a:p>
        </p:txBody>
      </p:sp>
      <p:sp>
        <p:nvSpPr>
          <p:cNvPr id="12" name="object 12"/>
          <p:cNvSpPr/>
          <p:nvPr/>
        </p:nvSpPr>
        <p:spPr>
          <a:xfrm>
            <a:off x="8310880" y="1971039"/>
            <a:ext cx="2915920" cy="528320"/>
          </a:xfrm>
          <a:prstGeom prst="rect">
            <a:avLst/>
          </a:prstGeom>
          <a:blipFill>
            <a:blip r:embed="rId7" cstate="print"/>
            <a:stretch>
              <a:fillRect/>
            </a:stretch>
          </a:blipFill>
        </p:spPr>
        <p:txBody>
          <a:bodyPr wrap="square" lIns="0" tIns="0" rIns="0" bIns="0" rtlCol="0"/>
          <a:lstStyle/>
          <a:p>
            <a:endParaRPr/>
          </a:p>
        </p:txBody>
      </p:sp>
      <p:sp>
        <p:nvSpPr>
          <p:cNvPr id="13" name="object 13"/>
          <p:cNvSpPr/>
          <p:nvPr/>
        </p:nvSpPr>
        <p:spPr>
          <a:xfrm>
            <a:off x="8305800" y="1965960"/>
            <a:ext cx="2926080" cy="538480"/>
          </a:xfrm>
          <a:custGeom>
            <a:avLst/>
            <a:gdLst/>
            <a:ahLst/>
            <a:cxnLst/>
            <a:rect l="l" t="t" r="r" b="b"/>
            <a:pathLst>
              <a:path w="2926079" h="538480">
                <a:moveTo>
                  <a:pt x="0" y="538479"/>
                </a:moveTo>
                <a:lnTo>
                  <a:pt x="2926079" y="538479"/>
                </a:lnTo>
                <a:lnTo>
                  <a:pt x="2926079" y="0"/>
                </a:lnTo>
                <a:lnTo>
                  <a:pt x="0" y="0"/>
                </a:lnTo>
                <a:lnTo>
                  <a:pt x="0" y="538479"/>
                </a:lnTo>
                <a:close/>
              </a:path>
            </a:pathLst>
          </a:custGeom>
          <a:ln w="10160">
            <a:solidFill>
              <a:srgbClr val="787878"/>
            </a:solidFill>
          </a:ln>
        </p:spPr>
        <p:txBody>
          <a:bodyPr wrap="square" lIns="0" tIns="0" rIns="0" bIns="0" rtlCol="0"/>
          <a:lstStyle/>
          <a:p>
            <a:endParaRPr/>
          </a:p>
        </p:txBody>
      </p:sp>
      <p:sp>
        <p:nvSpPr>
          <p:cNvPr id="14" name="object 14"/>
          <p:cNvSpPr/>
          <p:nvPr/>
        </p:nvSpPr>
        <p:spPr>
          <a:xfrm>
            <a:off x="7386828" y="3754915"/>
            <a:ext cx="464820" cy="251460"/>
          </a:xfrm>
          <a:custGeom>
            <a:avLst/>
            <a:gdLst/>
            <a:ahLst/>
            <a:cxnLst/>
            <a:rect l="l" t="t" r="r" b="b"/>
            <a:pathLst>
              <a:path w="464820" h="251460">
                <a:moveTo>
                  <a:pt x="376148" y="94147"/>
                </a:moveTo>
                <a:lnTo>
                  <a:pt x="124838" y="94147"/>
                </a:lnTo>
                <a:lnTo>
                  <a:pt x="169868" y="96406"/>
                </a:lnTo>
                <a:lnTo>
                  <a:pt x="213220" y="105650"/>
                </a:lnTo>
                <a:lnTo>
                  <a:pt x="253880" y="121656"/>
                </a:lnTo>
                <a:lnTo>
                  <a:pt x="290840" y="144202"/>
                </a:lnTo>
                <a:lnTo>
                  <a:pt x="323088" y="173067"/>
                </a:lnTo>
                <a:lnTo>
                  <a:pt x="282321" y="183989"/>
                </a:lnTo>
                <a:lnTo>
                  <a:pt x="418719" y="251299"/>
                </a:lnTo>
                <a:lnTo>
                  <a:pt x="459867" y="146651"/>
                </a:lnTo>
                <a:lnTo>
                  <a:pt x="421894" y="146651"/>
                </a:lnTo>
                <a:lnTo>
                  <a:pt x="393031" y="110098"/>
                </a:lnTo>
                <a:lnTo>
                  <a:pt x="376148" y="94147"/>
                </a:lnTo>
                <a:close/>
              </a:path>
              <a:path w="464820" h="251460">
                <a:moveTo>
                  <a:pt x="464312" y="135348"/>
                </a:moveTo>
                <a:lnTo>
                  <a:pt x="421894" y="146651"/>
                </a:lnTo>
                <a:lnTo>
                  <a:pt x="459867" y="146651"/>
                </a:lnTo>
                <a:lnTo>
                  <a:pt x="464312" y="135348"/>
                </a:lnTo>
                <a:close/>
              </a:path>
              <a:path w="464820" h="251460">
                <a:moveTo>
                  <a:pt x="144383" y="0"/>
                </a:moveTo>
                <a:lnTo>
                  <a:pt x="96266" y="1574"/>
                </a:lnTo>
                <a:lnTo>
                  <a:pt x="47927" y="9333"/>
                </a:lnTo>
                <a:lnTo>
                  <a:pt x="0" y="23461"/>
                </a:lnTo>
                <a:lnTo>
                  <a:pt x="33781" y="111472"/>
                </a:lnTo>
                <a:lnTo>
                  <a:pt x="79139" y="99095"/>
                </a:lnTo>
                <a:lnTo>
                  <a:pt x="124838" y="94147"/>
                </a:lnTo>
                <a:lnTo>
                  <a:pt x="376148" y="94147"/>
                </a:lnTo>
                <a:lnTo>
                  <a:pt x="359521" y="78439"/>
                </a:lnTo>
                <a:lnTo>
                  <a:pt x="321995" y="51857"/>
                </a:lnTo>
                <a:lnTo>
                  <a:pt x="281086" y="30538"/>
                </a:lnTo>
                <a:lnTo>
                  <a:pt x="237426" y="14666"/>
                </a:lnTo>
                <a:lnTo>
                  <a:pt x="191648" y="4425"/>
                </a:lnTo>
                <a:lnTo>
                  <a:pt x="144383" y="0"/>
                </a:lnTo>
                <a:close/>
              </a:path>
            </a:pathLst>
          </a:custGeom>
          <a:solidFill>
            <a:srgbClr val="FCD200"/>
          </a:solidFill>
        </p:spPr>
        <p:txBody>
          <a:bodyPr wrap="square" lIns="0" tIns="0" rIns="0" bIns="0" rtlCol="0"/>
          <a:lstStyle/>
          <a:p>
            <a:endParaRPr/>
          </a:p>
        </p:txBody>
      </p:sp>
      <p:sp>
        <p:nvSpPr>
          <p:cNvPr id="15" name="object 15"/>
          <p:cNvSpPr/>
          <p:nvPr/>
        </p:nvSpPr>
        <p:spPr>
          <a:xfrm>
            <a:off x="7500493" y="2279142"/>
            <a:ext cx="559435" cy="226695"/>
          </a:xfrm>
          <a:custGeom>
            <a:avLst/>
            <a:gdLst/>
            <a:ahLst/>
            <a:cxnLst/>
            <a:rect l="l" t="t" r="r" b="b"/>
            <a:pathLst>
              <a:path w="559434" h="226694">
                <a:moveTo>
                  <a:pt x="59689" y="70231"/>
                </a:moveTo>
                <a:lnTo>
                  <a:pt x="0" y="153797"/>
                </a:lnTo>
                <a:lnTo>
                  <a:pt x="43132" y="178697"/>
                </a:lnTo>
                <a:lnTo>
                  <a:pt x="87926" y="198371"/>
                </a:lnTo>
                <a:lnTo>
                  <a:pt x="133875" y="212853"/>
                </a:lnTo>
                <a:lnTo>
                  <a:pt x="180471" y="222184"/>
                </a:lnTo>
                <a:lnTo>
                  <a:pt x="227206" y="226399"/>
                </a:lnTo>
                <a:lnTo>
                  <a:pt x="273573" y="225536"/>
                </a:lnTo>
                <a:lnTo>
                  <a:pt x="319065" y="219632"/>
                </a:lnTo>
                <a:lnTo>
                  <a:pt x="363172" y="208726"/>
                </a:lnTo>
                <a:lnTo>
                  <a:pt x="405389" y="192855"/>
                </a:lnTo>
                <a:lnTo>
                  <a:pt x="445208" y="172056"/>
                </a:lnTo>
                <a:lnTo>
                  <a:pt x="482121" y="146366"/>
                </a:lnTo>
                <a:lnTo>
                  <a:pt x="506461" y="124174"/>
                </a:lnTo>
                <a:lnTo>
                  <a:pt x="242522" y="124174"/>
                </a:lnTo>
                <a:lnTo>
                  <a:pt x="195722" y="120728"/>
                </a:lnTo>
                <a:lnTo>
                  <a:pt x="149028" y="110585"/>
                </a:lnTo>
                <a:lnTo>
                  <a:pt x="103373" y="93750"/>
                </a:lnTo>
                <a:lnTo>
                  <a:pt x="59689" y="70231"/>
                </a:lnTo>
                <a:close/>
              </a:path>
              <a:path w="559434" h="226694">
                <a:moveTo>
                  <a:pt x="555167" y="115824"/>
                </a:moveTo>
                <a:lnTo>
                  <a:pt x="515620" y="115824"/>
                </a:lnTo>
                <a:lnTo>
                  <a:pt x="558926" y="134620"/>
                </a:lnTo>
                <a:lnTo>
                  <a:pt x="555167" y="115824"/>
                </a:lnTo>
                <a:close/>
              </a:path>
              <a:path w="559434" h="226694">
                <a:moveTo>
                  <a:pt x="532002" y="0"/>
                </a:moveTo>
                <a:lnTo>
                  <a:pt x="370585" y="52959"/>
                </a:lnTo>
                <a:lnTo>
                  <a:pt x="412114" y="70866"/>
                </a:lnTo>
                <a:lnTo>
                  <a:pt x="374224" y="94268"/>
                </a:lnTo>
                <a:lnTo>
                  <a:pt x="332706" y="110950"/>
                </a:lnTo>
                <a:lnTo>
                  <a:pt x="288494" y="120916"/>
                </a:lnTo>
                <a:lnTo>
                  <a:pt x="242522" y="124174"/>
                </a:lnTo>
                <a:lnTo>
                  <a:pt x="506461" y="124174"/>
                </a:lnTo>
                <a:lnTo>
                  <a:pt x="515620" y="115824"/>
                </a:lnTo>
                <a:lnTo>
                  <a:pt x="555167" y="115824"/>
                </a:lnTo>
                <a:lnTo>
                  <a:pt x="532002" y="0"/>
                </a:lnTo>
                <a:close/>
              </a:path>
            </a:pathLst>
          </a:custGeom>
          <a:solidFill>
            <a:srgbClr val="FCD200"/>
          </a:solidFill>
        </p:spPr>
        <p:txBody>
          <a:bodyPr wrap="square" lIns="0" tIns="0" rIns="0" bIns="0" rtlCol="0"/>
          <a:lstStyle/>
          <a:p>
            <a:endParaRPr/>
          </a:p>
        </p:txBody>
      </p:sp>
      <p:sp>
        <p:nvSpPr>
          <p:cNvPr id="16" name="object 16"/>
          <p:cNvSpPr/>
          <p:nvPr/>
        </p:nvSpPr>
        <p:spPr>
          <a:xfrm>
            <a:off x="7497698" y="3003530"/>
            <a:ext cx="534670" cy="200025"/>
          </a:xfrm>
          <a:custGeom>
            <a:avLst/>
            <a:gdLst/>
            <a:ahLst/>
            <a:cxnLst/>
            <a:rect l="l" t="t" r="r" b="b"/>
            <a:pathLst>
              <a:path w="534670" h="200025">
                <a:moveTo>
                  <a:pt x="516050" y="99104"/>
                </a:moveTo>
                <a:lnTo>
                  <a:pt x="163510" y="99104"/>
                </a:lnTo>
                <a:lnTo>
                  <a:pt x="210364" y="101902"/>
                </a:lnTo>
                <a:lnTo>
                  <a:pt x="259465" y="108880"/>
                </a:lnTo>
                <a:lnTo>
                  <a:pt x="310331" y="119968"/>
                </a:lnTo>
                <a:lnTo>
                  <a:pt x="362476" y="135096"/>
                </a:lnTo>
                <a:lnTo>
                  <a:pt x="415417" y="154197"/>
                </a:lnTo>
                <a:lnTo>
                  <a:pt x="391414" y="199536"/>
                </a:lnTo>
                <a:lnTo>
                  <a:pt x="534670" y="152546"/>
                </a:lnTo>
                <a:lnTo>
                  <a:pt x="516050" y="99104"/>
                </a:lnTo>
                <a:close/>
              </a:path>
              <a:path w="534670" h="200025">
                <a:moveTo>
                  <a:pt x="167383" y="0"/>
                </a:moveTo>
                <a:lnTo>
                  <a:pt x="122252" y="1320"/>
                </a:lnTo>
                <a:lnTo>
                  <a:pt x="79116" y="6086"/>
                </a:lnTo>
                <a:lnTo>
                  <a:pt x="38268" y="14322"/>
                </a:lnTo>
                <a:lnTo>
                  <a:pt x="0" y="26054"/>
                </a:lnTo>
                <a:lnTo>
                  <a:pt x="78485" y="106318"/>
                </a:lnTo>
                <a:lnTo>
                  <a:pt x="119389" y="100552"/>
                </a:lnTo>
                <a:lnTo>
                  <a:pt x="163510" y="99104"/>
                </a:lnTo>
                <a:lnTo>
                  <a:pt x="516050" y="99104"/>
                </a:lnTo>
                <a:lnTo>
                  <a:pt x="503476" y="63011"/>
                </a:lnTo>
                <a:lnTo>
                  <a:pt x="463676" y="63011"/>
                </a:lnTo>
                <a:lnTo>
                  <a:pt x="412721" y="44190"/>
                </a:lnTo>
                <a:lnTo>
                  <a:pt x="362004" y="28663"/>
                </a:lnTo>
                <a:lnTo>
                  <a:pt x="311820" y="16455"/>
                </a:lnTo>
                <a:lnTo>
                  <a:pt x="262460" y="7592"/>
                </a:lnTo>
                <a:lnTo>
                  <a:pt x="214217" y="2098"/>
                </a:lnTo>
                <a:lnTo>
                  <a:pt x="167383" y="0"/>
                </a:lnTo>
                <a:close/>
              </a:path>
              <a:path w="534670" h="200025">
                <a:moveTo>
                  <a:pt x="487679" y="17672"/>
                </a:moveTo>
                <a:lnTo>
                  <a:pt x="463676" y="63011"/>
                </a:lnTo>
                <a:lnTo>
                  <a:pt x="503476" y="63011"/>
                </a:lnTo>
                <a:lnTo>
                  <a:pt x="487679" y="17672"/>
                </a:lnTo>
                <a:close/>
              </a:path>
            </a:pathLst>
          </a:custGeom>
          <a:solidFill>
            <a:srgbClr val="FCD200"/>
          </a:solidFill>
        </p:spPr>
        <p:txBody>
          <a:bodyPr wrap="square" lIns="0" tIns="0" rIns="0" bIns="0" rtlCol="0"/>
          <a:lstStyle/>
          <a:p>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502400" y="12699"/>
            <a:ext cx="5689600" cy="68453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93407" y="526033"/>
            <a:ext cx="1859280" cy="549275"/>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80707" y="1054417"/>
            <a:ext cx="1074420" cy="197490"/>
          </a:xfrm>
          <a:prstGeom prst="rect">
            <a:avLst/>
          </a:prstGeom>
        </p:spPr>
        <p:txBody>
          <a:bodyPr vert="horz" wrap="square" lIns="0" tIns="12700" rIns="0" bIns="0" rtlCol="0">
            <a:spAutoFit/>
          </a:bodyPr>
          <a:lstStyle/>
          <a:p>
            <a:pPr marL="12700">
              <a:lnSpc>
                <a:spcPct val="100000"/>
              </a:lnSpc>
              <a:spcBef>
                <a:spcPts val="100"/>
              </a:spcBef>
            </a:pPr>
            <a:r>
              <a:rPr sz="1200" spc="-120" dirty="0">
                <a:latin typeface="Lucida Sans" panose="020B0602030504020204" pitchFamily="34" charset="77"/>
                <a:cs typeface="Arial Black"/>
              </a:rPr>
              <a:t>Report</a:t>
            </a:r>
            <a:r>
              <a:rPr sz="1200" spc="-225" dirty="0">
                <a:latin typeface="Lucida Sans" panose="020B0602030504020204" pitchFamily="34" charset="77"/>
                <a:cs typeface="Arial Black"/>
              </a:rPr>
              <a:t> </a:t>
            </a:r>
            <a:r>
              <a:rPr sz="1200" spc="-110" dirty="0">
                <a:latin typeface="Lucida Sans" panose="020B0602030504020204" pitchFamily="34" charset="77"/>
                <a:cs typeface="Arial Black"/>
              </a:rPr>
              <a:t>formats</a:t>
            </a:r>
            <a:endParaRPr sz="1200">
              <a:latin typeface="Lucida Sans" panose="020B0602030504020204" pitchFamily="34" charset="77"/>
              <a:cs typeface="Arial Black"/>
            </a:endParaRPr>
          </a:p>
        </p:txBody>
      </p:sp>
      <p:sp>
        <p:nvSpPr>
          <p:cNvPr id="5" name="object 5"/>
          <p:cNvSpPr/>
          <p:nvPr/>
        </p:nvSpPr>
        <p:spPr>
          <a:xfrm>
            <a:off x="8328025" y="1622755"/>
            <a:ext cx="1908175" cy="454659"/>
          </a:xfrm>
          <a:custGeom>
            <a:avLst/>
            <a:gdLst/>
            <a:ahLst/>
            <a:cxnLst/>
            <a:rect l="l" t="t" r="r" b="b"/>
            <a:pathLst>
              <a:path w="1908175" h="454660">
                <a:moveTo>
                  <a:pt x="0" y="454329"/>
                </a:moveTo>
                <a:lnTo>
                  <a:pt x="1908048" y="454329"/>
                </a:lnTo>
                <a:lnTo>
                  <a:pt x="1908048" y="0"/>
                </a:lnTo>
                <a:lnTo>
                  <a:pt x="0" y="0"/>
                </a:lnTo>
                <a:lnTo>
                  <a:pt x="0" y="454329"/>
                </a:lnTo>
                <a:close/>
              </a:path>
            </a:pathLst>
          </a:custGeom>
          <a:solidFill>
            <a:srgbClr val="FFFFFF"/>
          </a:solidFill>
        </p:spPr>
        <p:txBody>
          <a:bodyPr wrap="square" lIns="0" tIns="0" rIns="0" bIns="0" rtlCol="0"/>
          <a:lstStyle/>
          <a:p>
            <a:endParaRPr/>
          </a:p>
        </p:txBody>
      </p:sp>
      <p:sp>
        <p:nvSpPr>
          <p:cNvPr id="6" name="object 6"/>
          <p:cNvSpPr/>
          <p:nvPr/>
        </p:nvSpPr>
        <p:spPr>
          <a:xfrm>
            <a:off x="8328025" y="2077097"/>
            <a:ext cx="1908175" cy="1080135"/>
          </a:xfrm>
          <a:custGeom>
            <a:avLst/>
            <a:gdLst/>
            <a:ahLst/>
            <a:cxnLst/>
            <a:rect l="l" t="t" r="r" b="b"/>
            <a:pathLst>
              <a:path w="1908175" h="1080135">
                <a:moveTo>
                  <a:pt x="0" y="1079995"/>
                </a:moveTo>
                <a:lnTo>
                  <a:pt x="1908048" y="1079995"/>
                </a:lnTo>
                <a:lnTo>
                  <a:pt x="1908048" y="0"/>
                </a:lnTo>
                <a:lnTo>
                  <a:pt x="0" y="0"/>
                </a:lnTo>
                <a:lnTo>
                  <a:pt x="0" y="1079995"/>
                </a:lnTo>
                <a:close/>
              </a:path>
            </a:pathLst>
          </a:custGeom>
          <a:solidFill>
            <a:srgbClr val="FFFFFF"/>
          </a:solidFill>
        </p:spPr>
        <p:txBody>
          <a:bodyPr wrap="square" lIns="0" tIns="0" rIns="0" bIns="0" rtlCol="0"/>
          <a:lstStyle/>
          <a:p>
            <a:endParaRPr/>
          </a:p>
        </p:txBody>
      </p:sp>
      <p:sp>
        <p:nvSpPr>
          <p:cNvPr id="7" name="object 7"/>
          <p:cNvSpPr/>
          <p:nvPr/>
        </p:nvSpPr>
        <p:spPr>
          <a:xfrm>
            <a:off x="8328025" y="3157156"/>
            <a:ext cx="1908175" cy="1081405"/>
          </a:xfrm>
          <a:custGeom>
            <a:avLst/>
            <a:gdLst/>
            <a:ahLst/>
            <a:cxnLst/>
            <a:rect l="l" t="t" r="r" b="b"/>
            <a:pathLst>
              <a:path w="1908175" h="1081404">
                <a:moveTo>
                  <a:pt x="0" y="1080960"/>
                </a:moveTo>
                <a:lnTo>
                  <a:pt x="1908048" y="1080960"/>
                </a:lnTo>
                <a:lnTo>
                  <a:pt x="1908048" y="0"/>
                </a:lnTo>
                <a:lnTo>
                  <a:pt x="0" y="0"/>
                </a:lnTo>
                <a:lnTo>
                  <a:pt x="0" y="1080960"/>
                </a:lnTo>
                <a:close/>
              </a:path>
            </a:pathLst>
          </a:custGeom>
          <a:solidFill>
            <a:srgbClr val="FFFFFF"/>
          </a:solidFill>
        </p:spPr>
        <p:txBody>
          <a:bodyPr wrap="square" lIns="0" tIns="0" rIns="0" bIns="0" rtlCol="0"/>
          <a:lstStyle/>
          <a:p>
            <a:endParaRPr/>
          </a:p>
        </p:txBody>
      </p:sp>
      <p:sp>
        <p:nvSpPr>
          <p:cNvPr id="8" name="object 8"/>
          <p:cNvSpPr/>
          <p:nvPr/>
        </p:nvSpPr>
        <p:spPr>
          <a:xfrm>
            <a:off x="8328025" y="4238053"/>
            <a:ext cx="1908175" cy="1081405"/>
          </a:xfrm>
          <a:custGeom>
            <a:avLst/>
            <a:gdLst/>
            <a:ahLst/>
            <a:cxnLst/>
            <a:rect l="l" t="t" r="r" b="b"/>
            <a:pathLst>
              <a:path w="1908175" h="1081404">
                <a:moveTo>
                  <a:pt x="0" y="1080960"/>
                </a:moveTo>
                <a:lnTo>
                  <a:pt x="1908048" y="1080960"/>
                </a:lnTo>
                <a:lnTo>
                  <a:pt x="1908048" y="0"/>
                </a:lnTo>
                <a:lnTo>
                  <a:pt x="0" y="0"/>
                </a:lnTo>
                <a:lnTo>
                  <a:pt x="0" y="1080960"/>
                </a:lnTo>
                <a:close/>
              </a:path>
            </a:pathLst>
          </a:custGeom>
          <a:solidFill>
            <a:srgbClr val="FFFFFF"/>
          </a:solidFill>
        </p:spPr>
        <p:txBody>
          <a:bodyPr wrap="square" lIns="0" tIns="0" rIns="0" bIns="0" rtlCol="0"/>
          <a:lstStyle/>
          <a:p>
            <a:endParaRPr/>
          </a:p>
        </p:txBody>
      </p:sp>
      <p:graphicFrame>
        <p:nvGraphicFramePr>
          <p:cNvPr id="9" name="object 9"/>
          <p:cNvGraphicFramePr>
            <a:graphicFrameLocks noGrp="1"/>
          </p:cNvGraphicFramePr>
          <p:nvPr/>
        </p:nvGraphicFramePr>
        <p:xfrm>
          <a:off x="1625600" y="2070735"/>
          <a:ext cx="8603614" cy="3241927"/>
        </p:xfrm>
        <a:graphic>
          <a:graphicData uri="http://schemas.openxmlformats.org/drawingml/2006/table">
            <a:tbl>
              <a:tblPr firstRow="1" bandRow="1">
                <a:tableStyleId>{2D5ABB26-0587-4C30-8999-92F81FD0307C}</a:tableStyleId>
              </a:tblPr>
              <a:tblGrid>
                <a:gridCol w="1049655">
                  <a:extLst>
                    <a:ext uri="{9D8B030D-6E8A-4147-A177-3AD203B41FA5}">
                      <a16:colId xmlns:a16="http://schemas.microsoft.com/office/drawing/2014/main" val="20000"/>
                    </a:ext>
                  </a:extLst>
                </a:gridCol>
                <a:gridCol w="4170679">
                  <a:extLst>
                    <a:ext uri="{9D8B030D-6E8A-4147-A177-3AD203B41FA5}">
                      <a16:colId xmlns:a16="http://schemas.microsoft.com/office/drawing/2014/main" val="20001"/>
                    </a:ext>
                  </a:extLst>
                </a:gridCol>
                <a:gridCol w="1475740">
                  <a:extLst>
                    <a:ext uri="{9D8B030D-6E8A-4147-A177-3AD203B41FA5}">
                      <a16:colId xmlns:a16="http://schemas.microsoft.com/office/drawing/2014/main" val="20002"/>
                    </a:ext>
                  </a:extLst>
                </a:gridCol>
                <a:gridCol w="1907540">
                  <a:extLst>
                    <a:ext uri="{9D8B030D-6E8A-4147-A177-3AD203B41FA5}">
                      <a16:colId xmlns:a16="http://schemas.microsoft.com/office/drawing/2014/main" val="20003"/>
                    </a:ext>
                  </a:extLst>
                </a:gridCol>
              </a:tblGrid>
              <a:tr h="1080007">
                <a:tc>
                  <a:txBody>
                    <a:bodyPr/>
                    <a:lstStyle/>
                    <a:p>
                      <a:pPr>
                        <a:lnSpc>
                          <a:spcPct val="100000"/>
                        </a:lnSpc>
                      </a:pPr>
                      <a:endParaRPr sz="1500" dirty="0">
                        <a:latin typeface="Times New Roman"/>
                        <a:cs typeface="Times New Roman"/>
                      </a:endParaRPr>
                    </a:p>
                    <a:p>
                      <a:pPr>
                        <a:lnSpc>
                          <a:spcPct val="100000"/>
                        </a:lnSpc>
                        <a:spcBef>
                          <a:spcPts val="50"/>
                        </a:spcBef>
                      </a:pPr>
                      <a:endParaRPr sz="1550" dirty="0">
                        <a:latin typeface="Times New Roman"/>
                        <a:cs typeface="Times New Roman"/>
                      </a:endParaRPr>
                    </a:p>
                    <a:p>
                      <a:pPr marL="92710">
                        <a:lnSpc>
                          <a:spcPct val="100000"/>
                        </a:lnSpc>
                        <a:spcBef>
                          <a:spcPts val="5"/>
                        </a:spcBef>
                      </a:pPr>
                      <a:r>
                        <a:rPr sz="1100" b="0" i="0" spc="-70" dirty="0">
                          <a:latin typeface="Lucida Sans" panose="020B0602030504020204" pitchFamily="34" charset="77"/>
                          <a:cs typeface="Arial Black"/>
                        </a:rPr>
                        <a:t>Tabular</a:t>
                      </a:r>
                      <a:endParaRPr sz="1100" b="0" i="0">
                        <a:latin typeface="Lucida Sans" panose="020B0602030504020204" pitchFamily="34" charset="77"/>
                        <a:cs typeface="Arial Black"/>
                      </a:endParaRPr>
                    </a:p>
                  </a:txBody>
                  <a:tcPr marL="0" marR="0" marT="0" marB="0">
                    <a:lnR w="6350">
                      <a:solidFill>
                        <a:srgbClr val="C8C8C8"/>
                      </a:solidFill>
                      <a:prstDash val="solid"/>
                    </a:lnR>
                    <a:lnT w="12700">
                      <a:solidFill>
                        <a:srgbClr val="000000"/>
                      </a:solidFill>
                      <a:prstDash val="solid"/>
                    </a:lnT>
                    <a:lnB w="6350">
                      <a:solidFill>
                        <a:srgbClr val="C8C8C8"/>
                      </a:solidFill>
                      <a:prstDash val="solid"/>
                    </a:lnB>
                  </a:tcPr>
                </a:tc>
                <a:tc>
                  <a:txBody>
                    <a:bodyPr/>
                    <a:lstStyle/>
                    <a:p>
                      <a:pPr>
                        <a:lnSpc>
                          <a:spcPct val="100000"/>
                        </a:lnSpc>
                        <a:spcBef>
                          <a:spcPts val="35"/>
                        </a:spcBef>
                      </a:pPr>
                      <a:endParaRPr sz="1350" dirty="0">
                        <a:latin typeface="Times New Roman"/>
                        <a:cs typeface="Times New Roman"/>
                      </a:endParaRPr>
                    </a:p>
                    <a:p>
                      <a:pPr marL="93345" marR="104139">
                        <a:lnSpc>
                          <a:spcPct val="99100"/>
                        </a:lnSpc>
                        <a:spcBef>
                          <a:spcPts val="5"/>
                        </a:spcBef>
                      </a:pPr>
                      <a:r>
                        <a:rPr sz="1100" b="0" i="0" spc="-65" dirty="0">
                          <a:latin typeface="Lucida Sans" panose="020B0602030504020204" pitchFamily="34" charset="77"/>
                          <a:cs typeface="Arial Black"/>
                        </a:rPr>
                        <a:t>Tabular </a:t>
                      </a:r>
                      <a:r>
                        <a:rPr sz="1100" b="0" i="0" spc="-80" dirty="0">
                          <a:latin typeface="Lucida Sans" panose="020B0602030504020204" pitchFamily="34" charset="77"/>
                          <a:cs typeface="Arial Black"/>
                        </a:rPr>
                        <a:t>reports </a:t>
                      </a:r>
                      <a:r>
                        <a:rPr sz="1100" b="0" i="0" spc="-100" dirty="0">
                          <a:latin typeface="Lucida Sans" panose="020B0602030504020204" pitchFamily="34" charset="77"/>
                          <a:cs typeface="Arial Black"/>
                        </a:rPr>
                        <a:t>are </a:t>
                      </a:r>
                      <a:r>
                        <a:rPr sz="1100" b="0" i="0" spc="-75" dirty="0">
                          <a:latin typeface="Lucida Sans" panose="020B0602030504020204" pitchFamily="34" charset="77"/>
                          <a:cs typeface="Arial Black"/>
                        </a:rPr>
                        <a:t>the </a:t>
                      </a:r>
                      <a:r>
                        <a:rPr sz="1100" b="0" i="0" spc="-105" dirty="0">
                          <a:latin typeface="Lucida Sans" panose="020B0602030504020204" pitchFamily="34" charset="77"/>
                          <a:cs typeface="Arial Black"/>
                        </a:rPr>
                        <a:t>simplest </a:t>
                      </a:r>
                      <a:r>
                        <a:rPr sz="1100" b="0" i="0" spc="-55" dirty="0">
                          <a:latin typeface="Lucida Sans" panose="020B0602030504020204" pitchFamily="34" charset="77"/>
                          <a:cs typeface="Arial Black"/>
                        </a:rPr>
                        <a:t>and </a:t>
                      </a:r>
                      <a:r>
                        <a:rPr sz="1100" b="0" i="0" spc="-105" dirty="0">
                          <a:latin typeface="Lucida Sans" panose="020B0602030504020204" pitchFamily="34" charset="77"/>
                          <a:cs typeface="Arial Black"/>
                        </a:rPr>
                        <a:t>fastest </a:t>
                      </a:r>
                      <a:r>
                        <a:rPr sz="1100" b="0" i="0" spc="-125" dirty="0">
                          <a:latin typeface="Lucida Sans" panose="020B0602030504020204" pitchFamily="34" charset="77"/>
                          <a:cs typeface="Arial Black"/>
                        </a:rPr>
                        <a:t>way </a:t>
                      </a:r>
                      <a:r>
                        <a:rPr sz="1100" b="0" i="0" spc="-75" dirty="0">
                          <a:latin typeface="Lucida Sans" panose="020B0602030504020204" pitchFamily="34" charset="77"/>
                          <a:cs typeface="Arial Black"/>
                        </a:rPr>
                        <a:t>to </a:t>
                      </a:r>
                      <a:r>
                        <a:rPr sz="1100" b="0" i="0" spc="-100" dirty="0">
                          <a:latin typeface="Lucida Sans" panose="020B0602030504020204" pitchFamily="34" charset="77"/>
                          <a:cs typeface="Arial Black"/>
                        </a:rPr>
                        <a:t>look </a:t>
                      </a:r>
                      <a:r>
                        <a:rPr sz="1100" b="0" i="0" spc="-95" dirty="0">
                          <a:latin typeface="Lucida Sans" panose="020B0602030504020204" pitchFamily="34" charset="77"/>
                          <a:cs typeface="Arial Black"/>
                        </a:rPr>
                        <a:t>at  </a:t>
                      </a:r>
                      <a:r>
                        <a:rPr sz="1100" b="0" i="0" spc="-75" dirty="0">
                          <a:latin typeface="Lucida Sans" panose="020B0602030504020204" pitchFamily="34" charset="77"/>
                          <a:cs typeface="Arial Black"/>
                        </a:rPr>
                        <a:t>data. </a:t>
                      </a:r>
                      <a:r>
                        <a:rPr sz="1100" b="0" i="0" spc="-85" dirty="0">
                          <a:latin typeface="Lucida Sans" panose="020B0602030504020204" pitchFamily="34" charset="77"/>
                          <a:cs typeface="Arial Black"/>
                        </a:rPr>
                        <a:t>Similar </a:t>
                      </a:r>
                      <a:r>
                        <a:rPr sz="1100" b="0" i="0" spc="-75" dirty="0">
                          <a:latin typeface="Lucida Sans" panose="020B0602030504020204" pitchFamily="34" charset="77"/>
                          <a:cs typeface="Arial Black"/>
                        </a:rPr>
                        <a:t>to </a:t>
                      </a:r>
                      <a:r>
                        <a:rPr sz="1100" b="0" i="0" spc="-114" dirty="0">
                          <a:latin typeface="Lucida Sans" panose="020B0602030504020204" pitchFamily="34" charset="77"/>
                          <a:cs typeface="Arial Black"/>
                        </a:rPr>
                        <a:t>a </a:t>
                      </a:r>
                      <a:r>
                        <a:rPr sz="1100" b="0" i="0" spc="-95" dirty="0">
                          <a:latin typeface="Lucida Sans" panose="020B0602030504020204" pitchFamily="34" charset="77"/>
                          <a:cs typeface="Arial Black"/>
                        </a:rPr>
                        <a:t>spreadsheet, </a:t>
                      </a:r>
                      <a:r>
                        <a:rPr sz="1100" b="0" i="0" spc="-80" dirty="0">
                          <a:latin typeface="Lucida Sans" panose="020B0602030504020204" pitchFamily="34" charset="77"/>
                          <a:cs typeface="Arial Black"/>
                        </a:rPr>
                        <a:t>they </a:t>
                      </a:r>
                      <a:r>
                        <a:rPr sz="1100" b="0" i="0" spc="-95" dirty="0">
                          <a:latin typeface="Lucida Sans" panose="020B0602030504020204" pitchFamily="34" charset="77"/>
                          <a:cs typeface="Arial Black"/>
                        </a:rPr>
                        <a:t>simply </a:t>
                      </a:r>
                      <a:r>
                        <a:rPr sz="1100" b="0" i="0" spc="-120" dirty="0">
                          <a:latin typeface="Lucida Sans" panose="020B0602030504020204" pitchFamily="34" charset="77"/>
                          <a:cs typeface="Arial Black"/>
                        </a:rPr>
                        <a:t>consist </a:t>
                      </a:r>
                      <a:r>
                        <a:rPr sz="1100" b="0" i="0" spc="-75" dirty="0">
                          <a:latin typeface="Lucida Sans" panose="020B0602030504020204" pitchFamily="34" charset="77"/>
                          <a:cs typeface="Arial Black"/>
                        </a:rPr>
                        <a:t>of an  </a:t>
                      </a:r>
                      <a:r>
                        <a:rPr sz="1100" b="0" i="0" spc="-55" dirty="0">
                          <a:latin typeface="Lucida Sans" panose="020B0602030504020204" pitchFamily="34" charset="77"/>
                          <a:cs typeface="Arial Black"/>
                        </a:rPr>
                        <a:t>ordered</a:t>
                      </a:r>
                      <a:r>
                        <a:rPr sz="1100" b="0" i="0" spc="-90" dirty="0">
                          <a:latin typeface="Lucida Sans" panose="020B0602030504020204" pitchFamily="34" charset="77"/>
                          <a:cs typeface="Arial Black"/>
                        </a:rPr>
                        <a:t> </a:t>
                      </a:r>
                      <a:r>
                        <a:rPr sz="1100" b="0" i="0" spc="-105" dirty="0">
                          <a:latin typeface="Lucida Sans" panose="020B0602030504020204" pitchFamily="34" charset="77"/>
                          <a:cs typeface="Arial Black"/>
                        </a:rPr>
                        <a:t>set</a:t>
                      </a:r>
                      <a:r>
                        <a:rPr sz="1100" b="0" i="0" spc="-120" dirty="0">
                          <a:latin typeface="Lucida Sans" panose="020B0602030504020204" pitchFamily="34" charset="77"/>
                          <a:cs typeface="Arial Black"/>
                        </a:rPr>
                        <a:t> </a:t>
                      </a:r>
                      <a:r>
                        <a:rPr sz="1100" b="0" i="0" spc="-75" dirty="0">
                          <a:latin typeface="Lucida Sans" panose="020B0602030504020204" pitchFamily="34" charset="77"/>
                          <a:cs typeface="Arial Black"/>
                        </a:rPr>
                        <a:t>of</a:t>
                      </a:r>
                      <a:r>
                        <a:rPr sz="1100" b="0" i="0" spc="-105" dirty="0">
                          <a:latin typeface="Lucida Sans" panose="020B0602030504020204" pitchFamily="34" charset="77"/>
                          <a:cs typeface="Arial Black"/>
                        </a:rPr>
                        <a:t> </a:t>
                      </a:r>
                      <a:r>
                        <a:rPr sz="1100" b="0" i="0" spc="-80" dirty="0">
                          <a:latin typeface="Lucida Sans" panose="020B0602030504020204" pitchFamily="34" charset="77"/>
                          <a:cs typeface="Arial Black"/>
                        </a:rPr>
                        <a:t>fields</a:t>
                      </a:r>
                      <a:r>
                        <a:rPr sz="1100" b="0" i="0" spc="-100" dirty="0">
                          <a:latin typeface="Lucida Sans" panose="020B0602030504020204" pitchFamily="34" charset="77"/>
                          <a:cs typeface="Arial Black"/>
                        </a:rPr>
                        <a:t> </a:t>
                      </a:r>
                      <a:r>
                        <a:rPr sz="1100" b="0" i="0" spc="-50" dirty="0">
                          <a:latin typeface="Lucida Sans" panose="020B0602030504020204" pitchFamily="34" charset="77"/>
                          <a:cs typeface="Arial Black"/>
                        </a:rPr>
                        <a:t>in</a:t>
                      </a:r>
                      <a:r>
                        <a:rPr sz="1100" b="0" i="0" spc="-170" dirty="0">
                          <a:latin typeface="Lucida Sans" panose="020B0602030504020204" pitchFamily="34" charset="77"/>
                          <a:cs typeface="Arial Black"/>
                        </a:rPr>
                        <a:t> </a:t>
                      </a:r>
                      <a:r>
                        <a:rPr sz="1100" b="0" i="0" spc="-95" dirty="0">
                          <a:latin typeface="Lucida Sans" panose="020B0602030504020204" pitchFamily="34" charset="77"/>
                          <a:cs typeface="Arial Black"/>
                        </a:rPr>
                        <a:t>columns.</a:t>
                      </a:r>
                      <a:r>
                        <a:rPr sz="1100" b="0" i="0" spc="-105" dirty="0">
                          <a:latin typeface="Lucida Sans" panose="020B0602030504020204" pitchFamily="34" charset="77"/>
                          <a:cs typeface="Arial Black"/>
                        </a:rPr>
                        <a:t> </a:t>
                      </a:r>
                      <a:r>
                        <a:rPr sz="1100" b="0" i="0" spc="-90" dirty="0">
                          <a:latin typeface="Lucida Sans" panose="020B0602030504020204" pitchFamily="34" charset="77"/>
                          <a:cs typeface="Arial Black"/>
                        </a:rPr>
                        <a:t>Tabular</a:t>
                      </a:r>
                      <a:r>
                        <a:rPr sz="1100" b="0" i="0" spc="-180" dirty="0">
                          <a:latin typeface="Lucida Sans" panose="020B0602030504020204" pitchFamily="34" charset="77"/>
                          <a:cs typeface="Arial Black"/>
                        </a:rPr>
                        <a:t> </a:t>
                      </a:r>
                      <a:r>
                        <a:rPr sz="1100" b="0" i="0" spc="-80" dirty="0">
                          <a:latin typeface="Lucida Sans" panose="020B0602030504020204" pitchFamily="34" charset="77"/>
                          <a:cs typeface="Arial Black"/>
                        </a:rPr>
                        <a:t>reports</a:t>
                      </a:r>
                      <a:r>
                        <a:rPr sz="1100" b="0" i="0" spc="-100" dirty="0">
                          <a:latin typeface="Lucida Sans" panose="020B0602030504020204" pitchFamily="34" charset="77"/>
                          <a:cs typeface="Arial Black"/>
                        </a:rPr>
                        <a:t> </a:t>
                      </a:r>
                      <a:r>
                        <a:rPr sz="1100" b="0" i="0" spc="-75" dirty="0">
                          <a:latin typeface="Lucida Sans" panose="020B0602030504020204" pitchFamily="34" charset="77"/>
                          <a:cs typeface="Arial Black"/>
                        </a:rPr>
                        <a:t>are</a:t>
                      </a:r>
                      <a:r>
                        <a:rPr sz="1100" b="0" i="0" spc="-110" dirty="0">
                          <a:latin typeface="Lucida Sans" panose="020B0602030504020204" pitchFamily="34" charset="77"/>
                          <a:cs typeface="Arial Black"/>
                        </a:rPr>
                        <a:t> </a:t>
                      </a:r>
                      <a:r>
                        <a:rPr sz="1100" b="0" i="0" spc="-100" dirty="0">
                          <a:latin typeface="Lucida Sans" panose="020B0602030504020204" pitchFamily="34" charset="77"/>
                          <a:cs typeface="Arial Black"/>
                        </a:rPr>
                        <a:t>best</a:t>
                      </a:r>
                      <a:r>
                        <a:rPr sz="1100" b="0" i="0" spc="-114" dirty="0">
                          <a:latin typeface="Lucida Sans" panose="020B0602030504020204" pitchFamily="34" charset="77"/>
                          <a:cs typeface="Arial Black"/>
                        </a:rPr>
                        <a:t> </a:t>
                      </a:r>
                      <a:r>
                        <a:rPr sz="1100" b="0" i="0" spc="-55" dirty="0">
                          <a:latin typeface="Lucida Sans" panose="020B0602030504020204" pitchFamily="34" charset="77"/>
                          <a:cs typeface="Arial Black"/>
                        </a:rPr>
                        <a:t>for  </a:t>
                      </a:r>
                      <a:r>
                        <a:rPr sz="1100" b="0" i="0" spc="-85" dirty="0">
                          <a:latin typeface="Lucida Sans" panose="020B0602030504020204" pitchFamily="34" charset="77"/>
                          <a:cs typeface="Arial Black"/>
                        </a:rPr>
                        <a:t>creating</a:t>
                      </a:r>
                      <a:r>
                        <a:rPr sz="1100" b="0" i="0" spc="-105" dirty="0">
                          <a:latin typeface="Lucida Sans" panose="020B0602030504020204" pitchFamily="34" charset="77"/>
                          <a:cs typeface="Arial Black"/>
                        </a:rPr>
                        <a:t> lists</a:t>
                      </a:r>
                      <a:r>
                        <a:rPr sz="1100" b="0" i="0" spc="-185" dirty="0">
                          <a:latin typeface="Lucida Sans" panose="020B0602030504020204" pitchFamily="34" charset="77"/>
                          <a:cs typeface="Arial Black"/>
                        </a:rPr>
                        <a:t> </a:t>
                      </a:r>
                      <a:r>
                        <a:rPr sz="1100" b="0" i="0" spc="-75" dirty="0">
                          <a:latin typeface="Lucida Sans" panose="020B0602030504020204" pitchFamily="34" charset="77"/>
                          <a:cs typeface="Arial Black"/>
                        </a:rPr>
                        <a:t>of</a:t>
                      </a:r>
                      <a:r>
                        <a:rPr sz="1100" b="0" i="0" spc="-105" dirty="0">
                          <a:latin typeface="Lucida Sans" panose="020B0602030504020204" pitchFamily="34" charset="77"/>
                          <a:cs typeface="Arial Black"/>
                        </a:rPr>
                        <a:t> </a:t>
                      </a:r>
                      <a:r>
                        <a:rPr sz="1100" b="0" i="0" spc="-90" dirty="0">
                          <a:latin typeface="Lucida Sans" panose="020B0602030504020204" pitchFamily="34" charset="77"/>
                          <a:cs typeface="Arial Black"/>
                        </a:rPr>
                        <a:t>records</a:t>
                      </a:r>
                      <a:r>
                        <a:rPr sz="1100" b="0" i="0" spc="-100" dirty="0">
                          <a:latin typeface="Lucida Sans" panose="020B0602030504020204" pitchFamily="34" charset="77"/>
                          <a:cs typeface="Arial Black"/>
                        </a:rPr>
                        <a:t> </a:t>
                      </a:r>
                      <a:r>
                        <a:rPr sz="1100" b="0" i="0" spc="-80" dirty="0">
                          <a:latin typeface="Lucida Sans" panose="020B0602030504020204" pitchFamily="34" charset="77"/>
                          <a:cs typeface="Arial Black"/>
                        </a:rPr>
                        <a:t>ovr</a:t>
                      </a:r>
                      <a:r>
                        <a:rPr sz="1100" b="0" i="0" spc="-110" dirty="0">
                          <a:latin typeface="Lucida Sans" panose="020B0602030504020204" pitchFamily="34" charset="77"/>
                          <a:cs typeface="Arial Black"/>
                        </a:rPr>
                        <a:t> a </a:t>
                      </a:r>
                      <a:r>
                        <a:rPr sz="1100" b="0" i="0" spc="-80" dirty="0">
                          <a:latin typeface="Lucida Sans" panose="020B0602030504020204" pitchFamily="34" charset="77"/>
                          <a:cs typeface="Arial Black"/>
                        </a:rPr>
                        <a:t>list</a:t>
                      </a:r>
                      <a:r>
                        <a:rPr sz="1100" b="0" i="0" spc="-125" dirty="0">
                          <a:latin typeface="Lucida Sans" panose="020B0602030504020204" pitchFamily="34" charset="77"/>
                          <a:cs typeface="Arial Black"/>
                        </a:rPr>
                        <a:t> </a:t>
                      </a:r>
                      <a:r>
                        <a:rPr sz="1100" b="0" i="0" spc="-110" dirty="0">
                          <a:latin typeface="Lucida Sans" panose="020B0602030504020204" pitchFamily="34" charset="77"/>
                          <a:cs typeface="Arial Black"/>
                        </a:rPr>
                        <a:t>with</a:t>
                      </a:r>
                      <a:r>
                        <a:rPr sz="1100" b="0" i="0" spc="-180" dirty="0">
                          <a:latin typeface="Lucida Sans" panose="020B0602030504020204" pitchFamily="34" charset="77"/>
                          <a:cs typeface="Arial Black"/>
                        </a:rPr>
                        <a:t> </a:t>
                      </a:r>
                      <a:r>
                        <a:rPr sz="1100" b="0" i="0" spc="-110" dirty="0">
                          <a:latin typeface="Lucida Sans" panose="020B0602030504020204" pitchFamily="34" charset="77"/>
                          <a:cs typeface="Arial Black"/>
                        </a:rPr>
                        <a:t>a </a:t>
                      </a:r>
                      <a:r>
                        <a:rPr sz="1100" b="0" i="0" spc="-90" dirty="0">
                          <a:latin typeface="Lucida Sans" panose="020B0602030504020204" pitchFamily="34" charset="77"/>
                          <a:cs typeface="Arial Black"/>
                        </a:rPr>
                        <a:t>single</a:t>
                      </a:r>
                      <a:r>
                        <a:rPr sz="1100" b="0" i="0" spc="-200" dirty="0">
                          <a:latin typeface="Lucida Sans" panose="020B0602030504020204" pitchFamily="34" charset="77"/>
                          <a:cs typeface="Arial Black"/>
                        </a:rPr>
                        <a:t> </a:t>
                      </a:r>
                      <a:r>
                        <a:rPr sz="1100" b="0" i="0" spc="-70" dirty="0">
                          <a:latin typeface="Lucida Sans" panose="020B0602030504020204" pitchFamily="34" charset="77"/>
                          <a:cs typeface="Arial Black"/>
                        </a:rPr>
                        <a:t>grand</a:t>
                      </a:r>
                      <a:r>
                        <a:rPr sz="1100" b="0" i="0" spc="-100" dirty="0">
                          <a:latin typeface="Lucida Sans" panose="020B0602030504020204" pitchFamily="34" charset="77"/>
                          <a:cs typeface="Arial Black"/>
                        </a:rPr>
                        <a:t> total.</a:t>
                      </a:r>
                      <a:endParaRPr sz="1100" b="0" i="0">
                        <a:latin typeface="Lucida Sans" panose="020B0602030504020204" pitchFamily="34" charset="77"/>
                        <a:cs typeface="Arial Black"/>
                      </a:endParaRPr>
                    </a:p>
                  </a:txBody>
                  <a:tcPr marL="0" marR="0" marT="4445" marB="0">
                    <a:lnL w="6350">
                      <a:solidFill>
                        <a:srgbClr val="C8C8C8"/>
                      </a:solidFill>
                      <a:prstDash val="solid"/>
                    </a:lnL>
                    <a:lnR w="6350">
                      <a:solidFill>
                        <a:srgbClr val="C8C8C8"/>
                      </a:solidFill>
                      <a:prstDash val="solid"/>
                    </a:lnR>
                    <a:lnT w="12700">
                      <a:solidFill>
                        <a:srgbClr val="000000"/>
                      </a:solidFill>
                      <a:prstDash val="solid"/>
                    </a:lnT>
                    <a:lnB w="6350">
                      <a:solidFill>
                        <a:srgbClr val="C8C8C8"/>
                      </a:solidFill>
                      <a:prstDash val="solid"/>
                    </a:lnB>
                  </a:tcPr>
                </a:tc>
                <a:tc>
                  <a:txBody>
                    <a:bodyPr/>
                    <a:lstStyle/>
                    <a:p>
                      <a:pPr>
                        <a:lnSpc>
                          <a:spcPct val="100000"/>
                        </a:lnSpc>
                      </a:pPr>
                      <a:endParaRPr sz="1500" dirty="0">
                        <a:latin typeface="Times New Roman"/>
                        <a:cs typeface="Times New Roman"/>
                      </a:endParaRPr>
                    </a:p>
                    <a:p>
                      <a:pPr marL="97155" marR="74930">
                        <a:lnSpc>
                          <a:spcPct val="103299"/>
                        </a:lnSpc>
                        <a:spcBef>
                          <a:spcPts val="1290"/>
                        </a:spcBef>
                      </a:pPr>
                      <a:r>
                        <a:rPr sz="1100" b="0" i="0" spc="-85" dirty="0">
                          <a:latin typeface="Lucida Sans" panose="020B0602030504020204" pitchFamily="34" charset="77"/>
                          <a:cs typeface="Arial Black"/>
                        </a:rPr>
                        <a:t>Customer </a:t>
                      </a:r>
                      <a:r>
                        <a:rPr sz="1100" b="0" i="0" spc="-114" dirty="0">
                          <a:latin typeface="Lucida Sans" panose="020B0602030504020204" pitchFamily="34" charset="77"/>
                          <a:cs typeface="Arial Black"/>
                        </a:rPr>
                        <a:t>Visits</a:t>
                      </a:r>
                      <a:r>
                        <a:rPr sz="1100" b="0" i="0" spc="-170" dirty="0">
                          <a:latin typeface="Lucida Sans" panose="020B0602030504020204" pitchFamily="34" charset="77"/>
                          <a:cs typeface="Arial Black"/>
                        </a:rPr>
                        <a:t> </a:t>
                      </a:r>
                      <a:r>
                        <a:rPr sz="1100" b="0" i="0" spc="-135" dirty="0">
                          <a:latin typeface="Lucida Sans" panose="020B0602030504020204" pitchFamily="34" charset="77"/>
                          <a:cs typeface="Arial Black"/>
                        </a:rPr>
                        <a:t>this  </a:t>
                      </a:r>
                      <a:r>
                        <a:rPr sz="1100" b="0" i="0" spc="-65" dirty="0">
                          <a:latin typeface="Lucida Sans" panose="020B0602030504020204" pitchFamily="34" charset="77"/>
                          <a:cs typeface="Arial Black"/>
                        </a:rPr>
                        <a:t>month</a:t>
                      </a:r>
                      <a:endParaRPr sz="1100" b="0" i="0">
                        <a:latin typeface="Lucida Sans" panose="020B0602030504020204" pitchFamily="34" charset="77"/>
                        <a:cs typeface="Arial Black"/>
                      </a:endParaRPr>
                    </a:p>
                  </a:txBody>
                  <a:tcPr marL="0" marR="0" marT="0" marB="0">
                    <a:lnL w="6350">
                      <a:solidFill>
                        <a:srgbClr val="C8C8C8"/>
                      </a:solidFill>
                      <a:prstDash val="solid"/>
                    </a:lnL>
                    <a:lnR w="6350">
                      <a:solidFill>
                        <a:srgbClr val="C8C8C8"/>
                      </a:solidFill>
                      <a:prstDash val="solid"/>
                    </a:lnR>
                    <a:lnT w="12700">
                      <a:solidFill>
                        <a:srgbClr val="000000"/>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T w="12700">
                      <a:solidFill>
                        <a:srgbClr val="000000"/>
                      </a:solidFill>
                      <a:prstDash val="solid"/>
                    </a:lnT>
                    <a:lnB w="6350">
                      <a:solidFill>
                        <a:srgbClr val="C8C8C8"/>
                      </a:solidFill>
                      <a:prstDash val="solid"/>
                    </a:lnB>
                  </a:tcPr>
                </a:tc>
                <a:extLst>
                  <a:ext uri="{0D108BD9-81ED-4DB2-BD59-A6C34878D82A}">
                    <a16:rowId xmlns:a16="http://schemas.microsoft.com/office/drawing/2014/main" val="10000"/>
                  </a:ext>
                </a:extLst>
              </a:tr>
              <a:tr h="1081024">
                <a:tc>
                  <a:txBody>
                    <a:bodyPr/>
                    <a:lstStyle/>
                    <a:p>
                      <a:pPr>
                        <a:lnSpc>
                          <a:spcPct val="100000"/>
                        </a:lnSpc>
                      </a:pPr>
                      <a:endParaRPr sz="1500" dirty="0">
                        <a:latin typeface="Times New Roman"/>
                        <a:cs typeface="Times New Roman"/>
                      </a:endParaRPr>
                    </a:p>
                    <a:p>
                      <a:pPr>
                        <a:lnSpc>
                          <a:spcPct val="100000"/>
                        </a:lnSpc>
                        <a:spcBef>
                          <a:spcPts val="10"/>
                        </a:spcBef>
                      </a:pPr>
                      <a:endParaRPr sz="1600" dirty="0">
                        <a:latin typeface="Times New Roman"/>
                        <a:cs typeface="Times New Roman"/>
                      </a:endParaRPr>
                    </a:p>
                    <a:p>
                      <a:pPr marL="92710">
                        <a:lnSpc>
                          <a:spcPct val="100000"/>
                        </a:lnSpc>
                      </a:pPr>
                      <a:r>
                        <a:rPr sz="1100" b="0" i="0" spc="-75" dirty="0">
                          <a:latin typeface="Lucida Sans" panose="020B0602030504020204" pitchFamily="34" charset="77"/>
                          <a:cs typeface="Arial Black"/>
                        </a:rPr>
                        <a:t>Summary</a:t>
                      </a:r>
                      <a:endParaRPr sz="1100" b="0" i="0">
                        <a:latin typeface="Lucida Sans" panose="020B0602030504020204" pitchFamily="34" charset="77"/>
                        <a:cs typeface="Arial Black"/>
                      </a:endParaRPr>
                    </a:p>
                  </a:txBody>
                  <a:tcPr marL="0" marR="0" marT="0"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spcBef>
                          <a:spcPts val="15"/>
                        </a:spcBef>
                      </a:pPr>
                      <a:endParaRPr sz="1500" dirty="0">
                        <a:latin typeface="Times New Roman"/>
                        <a:cs typeface="Times New Roman"/>
                      </a:endParaRPr>
                    </a:p>
                    <a:p>
                      <a:pPr marL="93345" marR="93345">
                        <a:lnSpc>
                          <a:spcPct val="101099"/>
                        </a:lnSpc>
                      </a:pPr>
                      <a:r>
                        <a:rPr sz="1100" b="0" i="0" spc="-75" dirty="0">
                          <a:latin typeface="Lucida Sans" panose="020B0602030504020204" pitchFamily="34" charset="77"/>
                          <a:cs typeface="Arial Black"/>
                        </a:rPr>
                        <a:t>Summary </a:t>
                      </a:r>
                      <a:r>
                        <a:rPr sz="1100" b="0" i="0" spc="-65" dirty="0">
                          <a:latin typeface="Lucida Sans" panose="020B0602030504020204" pitchFamily="34" charset="77"/>
                          <a:cs typeface="Arial Black"/>
                        </a:rPr>
                        <a:t>reports </a:t>
                      </a:r>
                      <a:r>
                        <a:rPr sz="1100" b="0" i="0" spc="-70" dirty="0">
                          <a:latin typeface="Lucida Sans" panose="020B0602030504020204" pitchFamily="34" charset="77"/>
                          <a:cs typeface="Arial Black"/>
                        </a:rPr>
                        <a:t>are </a:t>
                      </a:r>
                      <a:r>
                        <a:rPr sz="1100" b="0" i="0" spc="-90" dirty="0">
                          <a:latin typeface="Lucida Sans" panose="020B0602030504020204" pitchFamily="34" charset="77"/>
                          <a:cs typeface="Arial Black"/>
                        </a:rPr>
                        <a:t>similar </a:t>
                      </a:r>
                      <a:r>
                        <a:rPr sz="1100" b="0" i="0" spc="-75" dirty="0">
                          <a:latin typeface="Lucida Sans" panose="020B0602030504020204" pitchFamily="34" charset="77"/>
                          <a:cs typeface="Arial Black"/>
                        </a:rPr>
                        <a:t>to </a:t>
                      </a:r>
                      <a:r>
                        <a:rPr sz="1100" b="0" i="0" spc="-70" dirty="0">
                          <a:latin typeface="Lucida Sans" panose="020B0602030504020204" pitchFamily="34" charset="77"/>
                          <a:cs typeface="Arial Black"/>
                        </a:rPr>
                        <a:t>tabular </a:t>
                      </a:r>
                      <a:r>
                        <a:rPr sz="1100" b="0" i="0" spc="-90" dirty="0">
                          <a:latin typeface="Lucida Sans" panose="020B0602030504020204" pitchFamily="34" charset="77"/>
                          <a:cs typeface="Arial Black"/>
                        </a:rPr>
                        <a:t>reports, </a:t>
                      </a:r>
                      <a:r>
                        <a:rPr sz="1100" b="0" i="0" spc="-45" dirty="0">
                          <a:latin typeface="Lucida Sans" panose="020B0602030504020204" pitchFamily="34" charset="77"/>
                          <a:cs typeface="Arial Black"/>
                        </a:rPr>
                        <a:t>but </a:t>
                      </a:r>
                      <a:r>
                        <a:rPr sz="1100" b="0" i="0" spc="-100" dirty="0">
                          <a:latin typeface="Lucida Sans" panose="020B0602030504020204" pitchFamily="34" charset="77"/>
                          <a:cs typeface="Arial Black"/>
                        </a:rPr>
                        <a:t>also  </a:t>
                      </a:r>
                      <a:r>
                        <a:rPr sz="1100" b="0" i="0" spc="-95" dirty="0">
                          <a:latin typeface="Lucida Sans" panose="020B0602030504020204" pitchFamily="34" charset="77"/>
                          <a:cs typeface="Arial Black"/>
                        </a:rPr>
                        <a:t>allow</a:t>
                      </a:r>
                      <a:r>
                        <a:rPr sz="1100" b="0" i="0" spc="-114" dirty="0">
                          <a:latin typeface="Lucida Sans" panose="020B0602030504020204" pitchFamily="34" charset="77"/>
                          <a:cs typeface="Arial Black"/>
                        </a:rPr>
                        <a:t> </a:t>
                      </a:r>
                      <a:r>
                        <a:rPr sz="1100" b="0" i="0" spc="-75" dirty="0">
                          <a:latin typeface="Lucida Sans" panose="020B0602030504020204" pitchFamily="34" charset="77"/>
                          <a:cs typeface="Arial Black"/>
                        </a:rPr>
                        <a:t>users</a:t>
                      </a:r>
                      <a:r>
                        <a:rPr sz="1100" b="0" i="0" spc="-100" dirty="0">
                          <a:latin typeface="Lucida Sans" panose="020B0602030504020204" pitchFamily="34" charset="77"/>
                          <a:cs typeface="Arial Black"/>
                        </a:rPr>
                        <a:t> </a:t>
                      </a:r>
                      <a:r>
                        <a:rPr sz="1100" b="0" i="0" spc="-75" dirty="0">
                          <a:latin typeface="Lucida Sans" panose="020B0602030504020204" pitchFamily="34" charset="77"/>
                          <a:cs typeface="Arial Black"/>
                        </a:rPr>
                        <a:t>to</a:t>
                      </a:r>
                      <a:r>
                        <a:rPr sz="1100" b="0" i="0" spc="-165" dirty="0">
                          <a:latin typeface="Lucida Sans" panose="020B0602030504020204" pitchFamily="34" charset="77"/>
                          <a:cs typeface="Arial Black"/>
                        </a:rPr>
                        <a:t> </a:t>
                      </a:r>
                      <a:r>
                        <a:rPr sz="1100" b="0" i="0" spc="-55" dirty="0">
                          <a:latin typeface="Lucida Sans" panose="020B0602030504020204" pitchFamily="34" charset="77"/>
                          <a:cs typeface="Arial Black"/>
                        </a:rPr>
                        <a:t>group</a:t>
                      </a:r>
                      <a:r>
                        <a:rPr sz="1100" b="0" i="0" spc="-170" dirty="0">
                          <a:latin typeface="Lucida Sans" panose="020B0602030504020204" pitchFamily="34" charset="77"/>
                          <a:cs typeface="Arial Black"/>
                        </a:rPr>
                        <a:t> </a:t>
                      </a:r>
                      <a:r>
                        <a:rPr sz="1100" b="0" i="0" spc="-105" dirty="0">
                          <a:latin typeface="Lucida Sans" panose="020B0602030504020204" pitchFamily="34" charset="77"/>
                          <a:cs typeface="Arial Black"/>
                        </a:rPr>
                        <a:t>rows</a:t>
                      </a:r>
                      <a:r>
                        <a:rPr sz="1100" b="0" i="0" spc="-100" dirty="0">
                          <a:latin typeface="Lucida Sans" panose="020B0602030504020204" pitchFamily="34" charset="77"/>
                          <a:cs typeface="Arial Black"/>
                        </a:rPr>
                        <a:t> </a:t>
                      </a:r>
                      <a:r>
                        <a:rPr sz="1100" b="0" i="0" spc="-75" dirty="0">
                          <a:latin typeface="Lucida Sans" panose="020B0602030504020204" pitchFamily="34" charset="77"/>
                          <a:cs typeface="Arial Black"/>
                        </a:rPr>
                        <a:t>of</a:t>
                      </a:r>
                      <a:r>
                        <a:rPr sz="1100" b="0" i="0" spc="-105" dirty="0">
                          <a:latin typeface="Lucida Sans" panose="020B0602030504020204" pitchFamily="34" charset="77"/>
                          <a:cs typeface="Arial Black"/>
                        </a:rPr>
                        <a:t> </a:t>
                      </a:r>
                      <a:r>
                        <a:rPr sz="1100" b="0" i="0" spc="-80" dirty="0">
                          <a:latin typeface="Lucida Sans" panose="020B0602030504020204" pitchFamily="34" charset="77"/>
                          <a:cs typeface="Arial Black"/>
                        </a:rPr>
                        <a:t>data,</a:t>
                      </a:r>
                      <a:r>
                        <a:rPr sz="1100" b="0" i="0" spc="-160" dirty="0">
                          <a:latin typeface="Lucida Sans" panose="020B0602030504020204" pitchFamily="34" charset="77"/>
                          <a:cs typeface="Arial Black"/>
                        </a:rPr>
                        <a:t> </a:t>
                      </a:r>
                      <a:r>
                        <a:rPr sz="1100" b="0" i="0" spc="-110" dirty="0">
                          <a:latin typeface="Lucida Sans" panose="020B0602030504020204" pitchFamily="34" charset="77"/>
                          <a:cs typeface="Arial Black"/>
                        </a:rPr>
                        <a:t>view</a:t>
                      </a:r>
                      <a:r>
                        <a:rPr sz="1100" b="0" i="0" spc="-114" dirty="0">
                          <a:latin typeface="Lucida Sans" panose="020B0602030504020204" pitchFamily="34" charset="77"/>
                          <a:cs typeface="Arial Black"/>
                        </a:rPr>
                        <a:t> </a:t>
                      </a:r>
                      <a:r>
                        <a:rPr sz="1100" b="0" i="0" spc="-105" dirty="0">
                          <a:latin typeface="Lucida Sans" panose="020B0602030504020204" pitchFamily="34" charset="77"/>
                          <a:cs typeface="Arial Black"/>
                        </a:rPr>
                        <a:t>subtotals,</a:t>
                      </a:r>
                      <a:r>
                        <a:rPr sz="1100" b="0" i="0" spc="-160" dirty="0">
                          <a:latin typeface="Lucida Sans" panose="020B0602030504020204" pitchFamily="34" charset="77"/>
                          <a:cs typeface="Arial Black"/>
                        </a:rPr>
                        <a:t> </a:t>
                      </a:r>
                      <a:r>
                        <a:rPr sz="1100" b="0" i="0" spc="-55" dirty="0">
                          <a:latin typeface="Lucida Sans" panose="020B0602030504020204" pitchFamily="34" charset="77"/>
                          <a:cs typeface="Arial Black"/>
                        </a:rPr>
                        <a:t>and</a:t>
                      </a:r>
                      <a:r>
                        <a:rPr sz="1100" b="0" i="0" spc="-90" dirty="0">
                          <a:latin typeface="Lucida Sans" panose="020B0602030504020204" pitchFamily="34" charset="77"/>
                          <a:cs typeface="Arial Black"/>
                        </a:rPr>
                        <a:t> </a:t>
                      </a:r>
                      <a:r>
                        <a:rPr sz="1100" b="0" i="0" spc="-110" dirty="0">
                          <a:latin typeface="Lucida Sans" panose="020B0602030504020204" pitchFamily="34" charset="77"/>
                          <a:cs typeface="Arial Black"/>
                        </a:rPr>
                        <a:t>create  </a:t>
                      </a:r>
                      <a:r>
                        <a:rPr sz="1100" b="0" i="0" spc="-85" dirty="0">
                          <a:latin typeface="Lucida Sans" panose="020B0602030504020204" pitchFamily="34" charset="77"/>
                          <a:cs typeface="Arial Black"/>
                        </a:rPr>
                        <a:t>charts.</a:t>
                      </a:r>
                      <a:r>
                        <a:rPr sz="1100" b="0" i="0" spc="-105" dirty="0">
                          <a:latin typeface="Lucida Sans" panose="020B0602030504020204" pitchFamily="34" charset="77"/>
                          <a:cs typeface="Arial Black"/>
                        </a:rPr>
                        <a:t> </a:t>
                      </a:r>
                      <a:r>
                        <a:rPr sz="1100" b="0" i="0" spc="-95" dirty="0">
                          <a:latin typeface="Lucida Sans" panose="020B0602030504020204" pitchFamily="34" charset="77"/>
                          <a:cs typeface="Arial Black"/>
                        </a:rPr>
                        <a:t>They</a:t>
                      </a:r>
                      <a:r>
                        <a:rPr sz="1100" b="0" i="0" spc="-210" dirty="0">
                          <a:latin typeface="Lucida Sans" panose="020B0602030504020204" pitchFamily="34" charset="77"/>
                          <a:cs typeface="Arial Black"/>
                        </a:rPr>
                        <a:t> </a:t>
                      </a:r>
                      <a:r>
                        <a:rPr sz="1100" b="0" i="0" spc="-110" dirty="0">
                          <a:latin typeface="Lucida Sans" panose="020B0602030504020204" pitchFamily="34" charset="77"/>
                          <a:cs typeface="Arial Black"/>
                        </a:rPr>
                        <a:t>can</a:t>
                      </a:r>
                      <a:r>
                        <a:rPr sz="1100" b="0" i="0" spc="-85" dirty="0">
                          <a:latin typeface="Lucida Sans" panose="020B0602030504020204" pitchFamily="34" charset="77"/>
                          <a:cs typeface="Arial Black"/>
                        </a:rPr>
                        <a:t> </a:t>
                      </a:r>
                      <a:r>
                        <a:rPr sz="1100" b="0" i="0" spc="-60" dirty="0">
                          <a:latin typeface="Lucida Sans" panose="020B0602030504020204" pitchFamily="34" charset="77"/>
                          <a:cs typeface="Arial Black"/>
                        </a:rPr>
                        <a:t>be</a:t>
                      </a:r>
                      <a:r>
                        <a:rPr sz="1100" b="0" i="0" spc="-190" dirty="0">
                          <a:latin typeface="Lucida Sans" panose="020B0602030504020204" pitchFamily="34" charset="77"/>
                          <a:cs typeface="Arial Black"/>
                        </a:rPr>
                        <a:t> </a:t>
                      </a:r>
                      <a:r>
                        <a:rPr sz="1100" b="0" i="0" spc="-70" dirty="0">
                          <a:latin typeface="Lucida Sans" panose="020B0602030504020204" pitchFamily="34" charset="77"/>
                          <a:cs typeface="Arial Black"/>
                        </a:rPr>
                        <a:t>used</a:t>
                      </a:r>
                      <a:r>
                        <a:rPr sz="1100" b="0" i="0" spc="-170" dirty="0">
                          <a:latin typeface="Lucida Sans" panose="020B0602030504020204" pitchFamily="34" charset="77"/>
                          <a:cs typeface="Arial Black"/>
                        </a:rPr>
                        <a:t> </a:t>
                      </a:r>
                      <a:r>
                        <a:rPr sz="1100" b="0" i="0" spc="-120" dirty="0">
                          <a:latin typeface="Lucida Sans" panose="020B0602030504020204" pitchFamily="34" charset="77"/>
                          <a:cs typeface="Arial Black"/>
                        </a:rPr>
                        <a:t>as</a:t>
                      </a:r>
                      <a:r>
                        <a:rPr sz="1100" b="0" i="0" spc="-95" dirty="0">
                          <a:latin typeface="Lucida Sans" panose="020B0602030504020204" pitchFamily="34" charset="77"/>
                          <a:cs typeface="Arial Black"/>
                        </a:rPr>
                        <a:t> </a:t>
                      </a:r>
                      <a:r>
                        <a:rPr sz="1100" b="0" i="0" spc="-75" dirty="0">
                          <a:latin typeface="Lucida Sans" panose="020B0602030504020204" pitchFamily="34" charset="77"/>
                          <a:cs typeface="Arial Black"/>
                        </a:rPr>
                        <a:t>the</a:t>
                      </a:r>
                      <a:r>
                        <a:rPr sz="1100" b="0" i="0" spc="-190" dirty="0">
                          <a:latin typeface="Lucida Sans" panose="020B0602030504020204" pitchFamily="34" charset="77"/>
                          <a:cs typeface="Arial Black"/>
                        </a:rPr>
                        <a:t> </a:t>
                      </a:r>
                      <a:r>
                        <a:rPr sz="1100" b="0" i="0" spc="-90" dirty="0">
                          <a:latin typeface="Lucida Sans" panose="020B0602030504020204" pitchFamily="34" charset="77"/>
                          <a:cs typeface="Arial Black"/>
                        </a:rPr>
                        <a:t>source</a:t>
                      </a:r>
                      <a:r>
                        <a:rPr sz="1100" b="0" i="0" spc="-190" dirty="0">
                          <a:latin typeface="Lucida Sans" panose="020B0602030504020204" pitchFamily="34" charset="77"/>
                          <a:cs typeface="Arial Black"/>
                        </a:rPr>
                        <a:t> </a:t>
                      </a:r>
                      <a:r>
                        <a:rPr sz="1100" b="0" i="0" spc="-70" dirty="0">
                          <a:latin typeface="Lucida Sans" panose="020B0602030504020204" pitchFamily="34" charset="77"/>
                          <a:cs typeface="Arial Black"/>
                        </a:rPr>
                        <a:t>report</a:t>
                      </a:r>
                      <a:r>
                        <a:rPr sz="1100" b="0" i="0" spc="-120" dirty="0">
                          <a:latin typeface="Lucida Sans" panose="020B0602030504020204" pitchFamily="34" charset="77"/>
                          <a:cs typeface="Arial Black"/>
                        </a:rPr>
                        <a:t> </a:t>
                      </a:r>
                      <a:r>
                        <a:rPr sz="1100" b="0" i="0" spc="-55" dirty="0">
                          <a:latin typeface="Lucida Sans" panose="020B0602030504020204" pitchFamily="34" charset="77"/>
                          <a:cs typeface="Arial Black"/>
                        </a:rPr>
                        <a:t>for</a:t>
                      </a:r>
                      <a:r>
                        <a:rPr sz="1100" b="0" i="0" spc="-95" dirty="0">
                          <a:latin typeface="Lucida Sans" panose="020B0602030504020204" pitchFamily="34" charset="77"/>
                          <a:cs typeface="Arial Black"/>
                        </a:rPr>
                        <a:t> </a:t>
                      </a:r>
                      <a:r>
                        <a:rPr sz="1100" b="0" i="0" spc="-80" dirty="0">
                          <a:latin typeface="Lucida Sans" panose="020B0602030504020204" pitchFamily="34" charset="77"/>
                          <a:cs typeface="Arial Black"/>
                        </a:rPr>
                        <a:t>dashboard  components.</a:t>
                      </a:r>
                      <a:endParaRPr sz="1100" b="0" i="0">
                        <a:latin typeface="Lucida Sans" panose="020B0602030504020204" pitchFamily="34" charset="77"/>
                        <a:cs typeface="Arial Black"/>
                      </a:endParaRPr>
                    </a:p>
                  </a:txBody>
                  <a:tcPr marL="0" marR="0" marT="1905"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spcBef>
                          <a:spcPts val="10"/>
                        </a:spcBef>
                      </a:pPr>
                      <a:endParaRPr sz="1950" dirty="0">
                        <a:latin typeface="Times New Roman"/>
                        <a:cs typeface="Times New Roman"/>
                      </a:endParaRPr>
                    </a:p>
                    <a:p>
                      <a:pPr marL="97155" marR="72390">
                        <a:lnSpc>
                          <a:spcPct val="100200"/>
                        </a:lnSpc>
                      </a:pPr>
                      <a:r>
                        <a:rPr sz="1100" b="0" i="0" spc="-85" dirty="0">
                          <a:latin typeface="Lucida Sans" panose="020B0602030504020204" pitchFamily="34" charset="77"/>
                          <a:cs typeface="Arial Black"/>
                        </a:rPr>
                        <a:t>Customer </a:t>
                      </a:r>
                      <a:r>
                        <a:rPr sz="1100" b="0" i="0" spc="-110" dirty="0">
                          <a:latin typeface="Lucida Sans" panose="020B0602030504020204" pitchFamily="34" charset="77"/>
                          <a:cs typeface="Arial Black"/>
                        </a:rPr>
                        <a:t>Visits</a:t>
                      </a:r>
                      <a:r>
                        <a:rPr sz="1100" b="0" i="0" spc="-175" dirty="0">
                          <a:latin typeface="Lucida Sans" panose="020B0602030504020204" pitchFamily="34" charset="77"/>
                          <a:cs typeface="Arial Black"/>
                        </a:rPr>
                        <a:t> </a:t>
                      </a:r>
                      <a:r>
                        <a:rPr sz="1100" b="0" i="0" spc="-135" dirty="0">
                          <a:latin typeface="Lucida Sans" panose="020B0602030504020204" pitchFamily="34" charset="77"/>
                          <a:cs typeface="Arial Black"/>
                        </a:rPr>
                        <a:t>this  </a:t>
                      </a:r>
                      <a:r>
                        <a:rPr sz="1100" b="0" i="0" spc="-65" dirty="0">
                          <a:latin typeface="Lucida Sans" panose="020B0602030504020204" pitchFamily="34" charset="77"/>
                          <a:cs typeface="Arial Black"/>
                        </a:rPr>
                        <a:t>month </a:t>
                      </a:r>
                      <a:r>
                        <a:rPr sz="1100" b="0" i="0" spc="-55" dirty="0">
                          <a:latin typeface="Lucida Sans" panose="020B0602030504020204" pitchFamily="34" charset="77"/>
                          <a:cs typeface="Arial Black"/>
                        </a:rPr>
                        <a:t>grouped </a:t>
                      </a:r>
                      <a:r>
                        <a:rPr sz="1100" b="0" i="0" spc="-65" dirty="0">
                          <a:latin typeface="Lucida Sans" panose="020B0602030504020204" pitchFamily="34" charset="77"/>
                          <a:cs typeface="Arial Black"/>
                        </a:rPr>
                        <a:t>by  </a:t>
                      </a:r>
                      <a:r>
                        <a:rPr sz="1100" b="0" i="0" spc="-105" dirty="0">
                          <a:latin typeface="Lucida Sans" panose="020B0602030504020204" pitchFamily="34" charset="77"/>
                          <a:cs typeface="Arial Black"/>
                        </a:rPr>
                        <a:t>sales</a:t>
                      </a:r>
                      <a:r>
                        <a:rPr sz="1100" b="0" i="0" spc="-110" dirty="0">
                          <a:latin typeface="Lucida Sans" panose="020B0602030504020204" pitchFamily="34" charset="77"/>
                          <a:cs typeface="Arial Black"/>
                        </a:rPr>
                        <a:t> </a:t>
                      </a:r>
                      <a:r>
                        <a:rPr sz="1100" b="0" i="0" spc="-85" dirty="0">
                          <a:latin typeface="Lucida Sans" panose="020B0602030504020204" pitchFamily="34" charset="77"/>
                          <a:cs typeface="Arial Black"/>
                        </a:rPr>
                        <a:t>Rep.</a:t>
                      </a:r>
                      <a:endParaRPr sz="1100" b="0" i="0">
                        <a:latin typeface="Lucida Sans" panose="020B0602030504020204" pitchFamily="34" charset="77"/>
                        <a:cs typeface="Arial Black"/>
                      </a:endParaRPr>
                    </a:p>
                  </a:txBody>
                  <a:tcPr marL="0" marR="0" marT="1270"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1"/>
                  </a:ext>
                </a:extLst>
              </a:tr>
              <a:tr h="1080896">
                <a:tc>
                  <a:txBody>
                    <a:bodyPr/>
                    <a:lstStyle/>
                    <a:p>
                      <a:pPr>
                        <a:lnSpc>
                          <a:spcPct val="100000"/>
                        </a:lnSpc>
                      </a:pPr>
                      <a:endParaRPr sz="1500" dirty="0">
                        <a:latin typeface="Times New Roman"/>
                        <a:cs typeface="Times New Roman"/>
                      </a:endParaRPr>
                    </a:p>
                    <a:p>
                      <a:pPr>
                        <a:lnSpc>
                          <a:spcPct val="100000"/>
                        </a:lnSpc>
                        <a:spcBef>
                          <a:spcPts val="25"/>
                        </a:spcBef>
                      </a:pPr>
                      <a:endParaRPr sz="1600" dirty="0">
                        <a:latin typeface="Times New Roman"/>
                        <a:cs typeface="Times New Roman"/>
                      </a:endParaRPr>
                    </a:p>
                    <a:p>
                      <a:pPr marL="92710">
                        <a:lnSpc>
                          <a:spcPct val="100000"/>
                        </a:lnSpc>
                      </a:pPr>
                      <a:r>
                        <a:rPr sz="1100" b="0" i="0" spc="-70" dirty="0">
                          <a:latin typeface="Lucida Sans" panose="020B0602030504020204" pitchFamily="34" charset="77"/>
                          <a:cs typeface="Arial Black"/>
                        </a:rPr>
                        <a:t>Matrix</a:t>
                      </a:r>
                      <a:endParaRPr sz="1100" b="0" i="0">
                        <a:latin typeface="Lucida Sans" panose="020B0602030504020204" pitchFamily="34" charset="77"/>
                        <a:cs typeface="Arial Black"/>
                      </a:endParaRPr>
                    </a:p>
                  </a:txBody>
                  <a:tcPr marL="0" marR="0" marT="0" marB="0">
                    <a:lnR w="6350">
                      <a:solidFill>
                        <a:srgbClr val="C8C8C8"/>
                      </a:solidFill>
                      <a:prstDash val="solid"/>
                    </a:lnR>
                    <a:lnT w="6350">
                      <a:solidFill>
                        <a:srgbClr val="C8C8C8"/>
                      </a:solidFill>
                      <a:prstDash val="solid"/>
                    </a:lnT>
                    <a:lnB w="6350">
                      <a:solidFill>
                        <a:srgbClr val="C8C8C8"/>
                      </a:solidFill>
                      <a:prstDash val="solid"/>
                    </a:lnB>
                  </a:tcPr>
                </a:tc>
                <a:tc>
                  <a:txBody>
                    <a:bodyPr/>
                    <a:lstStyle/>
                    <a:p>
                      <a:pPr marL="93345" marR="154305">
                        <a:lnSpc>
                          <a:spcPct val="100099"/>
                        </a:lnSpc>
                        <a:spcBef>
                          <a:spcPts val="944"/>
                        </a:spcBef>
                      </a:pPr>
                      <a:r>
                        <a:rPr sz="1100" b="0" i="0" spc="-70" dirty="0">
                          <a:latin typeface="Lucida Sans" panose="020B0602030504020204" pitchFamily="34" charset="77"/>
                          <a:cs typeface="Arial Black"/>
                        </a:rPr>
                        <a:t>Matrix</a:t>
                      </a:r>
                      <a:r>
                        <a:rPr sz="1100" b="0" i="0" spc="-155" dirty="0">
                          <a:latin typeface="Lucida Sans" panose="020B0602030504020204" pitchFamily="34" charset="77"/>
                          <a:cs typeface="Arial Black"/>
                        </a:rPr>
                        <a:t> </a:t>
                      </a:r>
                      <a:r>
                        <a:rPr sz="1100" b="0" i="0" spc="-65" dirty="0">
                          <a:latin typeface="Lucida Sans" panose="020B0602030504020204" pitchFamily="34" charset="77"/>
                          <a:cs typeface="Arial Black"/>
                        </a:rPr>
                        <a:t>reports</a:t>
                      </a:r>
                      <a:r>
                        <a:rPr sz="1100" b="0" i="0" spc="-100" dirty="0">
                          <a:latin typeface="Lucida Sans" panose="020B0602030504020204" pitchFamily="34" charset="77"/>
                          <a:cs typeface="Arial Black"/>
                        </a:rPr>
                        <a:t> </a:t>
                      </a:r>
                      <a:r>
                        <a:rPr sz="1100" b="0" i="0" spc="-70" dirty="0">
                          <a:latin typeface="Lucida Sans" panose="020B0602030504020204" pitchFamily="34" charset="77"/>
                          <a:cs typeface="Arial Black"/>
                        </a:rPr>
                        <a:t>are</a:t>
                      </a:r>
                      <a:r>
                        <a:rPr sz="1100" b="0" i="0" spc="-195" dirty="0">
                          <a:latin typeface="Lucida Sans" panose="020B0602030504020204" pitchFamily="34" charset="77"/>
                          <a:cs typeface="Arial Black"/>
                        </a:rPr>
                        <a:t> </a:t>
                      </a:r>
                      <a:r>
                        <a:rPr sz="1100" b="0" i="0" spc="-90" dirty="0">
                          <a:latin typeface="Lucida Sans" panose="020B0602030504020204" pitchFamily="34" charset="77"/>
                          <a:cs typeface="Arial Black"/>
                        </a:rPr>
                        <a:t>similar</a:t>
                      </a:r>
                      <a:r>
                        <a:rPr sz="1100" b="0" i="0" spc="-105" dirty="0">
                          <a:latin typeface="Lucida Sans" panose="020B0602030504020204" pitchFamily="34" charset="77"/>
                          <a:cs typeface="Arial Black"/>
                        </a:rPr>
                        <a:t> </a:t>
                      </a:r>
                      <a:r>
                        <a:rPr sz="1100" b="0" i="0" spc="-75" dirty="0">
                          <a:latin typeface="Lucida Sans" panose="020B0602030504020204" pitchFamily="34" charset="77"/>
                          <a:cs typeface="Arial Black"/>
                        </a:rPr>
                        <a:t>to</a:t>
                      </a:r>
                      <a:r>
                        <a:rPr sz="1100" b="0" i="0" spc="-160" dirty="0">
                          <a:latin typeface="Lucida Sans" panose="020B0602030504020204" pitchFamily="34" charset="77"/>
                          <a:cs typeface="Arial Black"/>
                        </a:rPr>
                        <a:t> </a:t>
                      </a:r>
                      <a:r>
                        <a:rPr sz="1100" b="0" i="0" spc="-80" dirty="0">
                          <a:latin typeface="Lucida Sans" panose="020B0602030504020204" pitchFamily="34" charset="77"/>
                          <a:cs typeface="Arial Black"/>
                        </a:rPr>
                        <a:t>summary</a:t>
                      </a:r>
                      <a:r>
                        <a:rPr sz="1100" b="0" i="0" spc="-130" dirty="0">
                          <a:latin typeface="Lucida Sans" panose="020B0602030504020204" pitchFamily="34" charset="77"/>
                          <a:cs typeface="Arial Black"/>
                        </a:rPr>
                        <a:t> </a:t>
                      </a:r>
                      <a:r>
                        <a:rPr sz="1100" b="0" i="0" spc="-80" dirty="0">
                          <a:latin typeface="Lucida Sans" panose="020B0602030504020204" pitchFamily="34" charset="77"/>
                          <a:cs typeface="Arial Black"/>
                        </a:rPr>
                        <a:t>reports</a:t>
                      </a:r>
                      <a:r>
                        <a:rPr sz="1100" b="0" i="0" spc="-100" dirty="0">
                          <a:latin typeface="Lucida Sans" panose="020B0602030504020204" pitchFamily="34" charset="77"/>
                          <a:cs typeface="Arial Black"/>
                        </a:rPr>
                        <a:t> </a:t>
                      </a:r>
                      <a:r>
                        <a:rPr sz="1100" b="0" i="0" spc="-70" dirty="0">
                          <a:latin typeface="Lucida Sans" panose="020B0602030504020204" pitchFamily="34" charset="77"/>
                          <a:cs typeface="Arial Black"/>
                        </a:rPr>
                        <a:t>but</a:t>
                      </a:r>
                      <a:r>
                        <a:rPr sz="1100" b="0" i="0" spc="-120" dirty="0">
                          <a:latin typeface="Lucida Sans" panose="020B0602030504020204" pitchFamily="34" charset="77"/>
                          <a:cs typeface="Arial Black"/>
                        </a:rPr>
                        <a:t> </a:t>
                      </a:r>
                      <a:r>
                        <a:rPr sz="1100" b="0" i="0" spc="-110" dirty="0">
                          <a:latin typeface="Lucida Sans" panose="020B0602030504020204" pitchFamily="34" charset="77"/>
                          <a:cs typeface="Arial Black"/>
                        </a:rPr>
                        <a:t>allow</a:t>
                      </a:r>
                      <a:r>
                        <a:rPr sz="1100" b="0" i="0" spc="-120" dirty="0">
                          <a:latin typeface="Lucida Sans" panose="020B0602030504020204" pitchFamily="34" charset="77"/>
                          <a:cs typeface="Arial Black"/>
                        </a:rPr>
                        <a:t> </a:t>
                      </a:r>
                      <a:r>
                        <a:rPr sz="1100" b="0" i="0" spc="-75" dirty="0">
                          <a:latin typeface="Lucida Sans" panose="020B0602030504020204" pitchFamily="34" charset="77"/>
                          <a:cs typeface="Arial Black"/>
                        </a:rPr>
                        <a:t>the  </a:t>
                      </a:r>
                      <a:r>
                        <a:rPr sz="1100" b="0" i="0" spc="-65" dirty="0">
                          <a:latin typeface="Lucida Sans" panose="020B0602030504020204" pitchFamily="34" charset="77"/>
                          <a:cs typeface="Arial Black"/>
                        </a:rPr>
                        <a:t>user </a:t>
                      </a:r>
                      <a:r>
                        <a:rPr sz="1100" b="0" i="0" spc="-75" dirty="0">
                          <a:latin typeface="Lucida Sans" panose="020B0602030504020204" pitchFamily="34" charset="77"/>
                          <a:cs typeface="Arial Black"/>
                        </a:rPr>
                        <a:t>to </a:t>
                      </a:r>
                      <a:r>
                        <a:rPr sz="1100" b="0" i="0" spc="-55" dirty="0">
                          <a:latin typeface="Lucida Sans" panose="020B0602030504020204" pitchFamily="34" charset="77"/>
                          <a:cs typeface="Arial Black"/>
                        </a:rPr>
                        <a:t>group and </a:t>
                      </a:r>
                      <a:r>
                        <a:rPr sz="1100" b="0" i="0" spc="-95" dirty="0">
                          <a:latin typeface="Lucida Sans" panose="020B0602030504020204" pitchFamily="34" charset="77"/>
                          <a:cs typeface="Arial Black"/>
                        </a:rPr>
                        <a:t>summarize </a:t>
                      </a:r>
                      <a:r>
                        <a:rPr sz="1100" b="0" i="0" spc="-80" dirty="0">
                          <a:latin typeface="Lucida Sans" panose="020B0602030504020204" pitchFamily="34" charset="77"/>
                          <a:cs typeface="Arial Black"/>
                        </a:rPr>
                        <a:t>data </a:t>
                      </a:r>
                      <a:r>
                        <a:rPr sz="1100" b="0" i="0" spc="-65" dirty="0">
                          <a:latin typeface="Lucida Sans" panose="020B0602030504020204" pitchFamily="34" charset="77"/>
                          <a:cs typeface="Arial Black"/>
                        </a:rPr>
                        <a:t>by both </a:t>
                      </a:r>
                      <a:r>
                        <a:rPr sz="1100" b="0" i="0" spc="-105" dirty="0">
                          <a:latin typeface="Lucida Sans" panose="020B0602030504020204" pitchFamily="34" charset="77"/>
                          <a:cs typeface="Arial Black"/>
                        </a:rPr>
                        <a:t>rows </a:t>
                      </a:r>
                      <a:r>
                        <a:rPr sz="1100" b="0" i="0" spc="-55" dirty="0">
                          <a:latin typeface="Lucida Sans" panose="020B0602030504020204" pitchFamily="34" charset="77"/>
                          <a:cs typeface="Arial Black"/>
                        </a:rPr>
                        <a:t>and  </a:t>
                      </a:r>
                      <a:r>
                        <a:rPr sz="1100" b="0" i="0" spc="-75" dirty="0">
                          <a:latin typeface="Lucida Sans" panose="020B0602030504020204" pitchFamily="34" charset="77"/>
                          <a:cs typeface="Arial Black"/>
                        </a:rPr>
                        <a:t>columns. </a:t>
                      </a:r>
                      <a:r>
                        <a:rPr sz="1100" b="0" i="0" spc="-80" dirty="0">
                          <a:latin typeface="Lucida Sans" panose="020B0602030504020204" pitchFamily="34" charset="77"/>
                          <a:cs typeface="Arial Black"/>
                        </a:rPr>
                        <a:t>Matrix reports </a:t>
                      </a:r>
                      <a:r>
                        <a:rPr sz="1100" b="0" i="0" spc="-85" dirty="0">
                          <a:latin typeface="Lucida Sans" panose="020B0602030504020204" pitchFamily="34" charset="77"/>
                          <a:cs typeface="Arial Black"/>
                        </a:rPr>
                        <a:t>have </a:t>
                      </a:r>
                      <a:r>
                        <a:rPr sz="1100" b="0" i="0" spc="-100" dirty="0">
                          <a:latin typeface="Lucida Sans" panose="020B0602030504020204" pitchFamily="34" charset="77"/>
                          <a:cs typeface="Arial Black"/>
                        </a:rPr>
                        <a:t>some </a:t>
                      </a:r>
                      <a:r>
                        <a:rPr sz="1100" b="0" i="0" spc="-105" dirty="0">
                          <a:latin typeface="Lucida Sans" panose="020B0602030504020204" pitchFamily="34" charset="77"/>
                          <a:cs typeface="Arial Black"/>
                        </a:rPr>
                        <a:t>similarities </a:t>
                      </a:r>
                      <a:r>
                        <a:rPr sz="1100" b="0" i="0" spc="-90" dirty="0">
                          <a:latin typeface="Lucida Sans" panose="020B0602030504020204" pitchFamily="34" charset="77"/>
                          <a:cs typeface="Arial Black"/>
                        </a:rPr>
                        <a:t>with </a:t>
                      </a:r>
                      <a:r>
                        <a:rPr sz="1100" b="0" i="0" spc="-105" dirty="0">
                          <a:latin typeface="Lucida Sans" panose="020B0602030504020204" pitchFamily="34" charset="77"/>
                          <a:cs typeface="Arial Black"/>
                        </a:rPr>
                        <a:t>Pivot  </a:t>
                      </a:r>
                      <a:r>
                        <a:rPr sz="1100" b="0" i="0" spc="-95" dirty="0">
                          <a:latin typeface="Lucida Sans" panose="020B0602030504020204" pitchFamily="34" charset="77"/>
                          <a:cs typeface="Arial Black"/>
                        </a:rPr>
                        <a:t>Tables </a:t>
                      </a:r>
                      <a:r>
                        <a:rPr sz="1100" b="0" i="0" spc="-50" dirty="0">
                          <a:latin typeface="Lucida Sans" panose="020B0602030504020204" pitchFamily="34" charset="77"/>
                          <a:cs typeface="Arial Black"/>
                        </a:rPr>
                        <a:t>in </a:t>
                      </a:r>
                      <a:r>
                        <a:rPr sz="1100" b="0" i="0" spc="-135" dirty="0">
                          <a:latin typeface="Lucida Sans" panose="020B0602030504020204" pitchFamily="34" charset="77"/>
                          <a:cs typeface="Arial Black"/>
                        </a:rPr>
                        <a:t>Excel. </a:t>
                      </a:r>
                      <a:r>
                        <a:rPr sz="1100" b="0" i="0" spc="-114" dirty="0">
                          <a:latin typeface="Lucida Sans" panose="020B0602030504020204" pitchFamily="34" charset="77"/>
                          <a:cs typeface="Arial Black"/>
                        </a:rPr>
                        <a:t>They </a:t>
                      </a:r>
                      <a:r>
                        <a:rPr sz="1100" b="0" i="0" spc="-110" dirty="0">
                          <a:latin typeface="Lucida Sans" panose="020B0602030504020204" pitchFamily="34" charset="77"/>
                          <a:cs typeface="Arial Black"/>
                        </a:rPr>
                        <a:t>can </a:t>
                      </a:r>
                      <a:r>
                        <a:rPr sz="1100" b="0" i="0" spc="-65" dirty="0">
                          <a:latin typeface="Lucida Sans" panose="020B0602030504020204" pitchFamily="34" charset="77"/>
                          <a:cs typeface="Arial Black"/>
                        </a:rPr>
                        <a:t>be </a:t>
                      </a:r>
                      <a:r>
                        <a:rPr sz="1100" b="0" i="0" spc="-90" dirty="0">
                          <a:latin typeface="Lucida Sans" panose="020B0602030504020204" pitchFamily="34" charset="77"/>
                          <a:cs typeface="Arial Black"/>
                        </a:rPr>
                        <a:t>used </a:t>
                      </a:r>
                      <a:r>
                        <a:rPr sz="1100" b="0" i="0" spc="-120" dirty="0">
                          <a:latin typeface="Lucida Sans" panose="020B0602030504020204" pitchFamily="34" charset="77"/>
                          <a:cs typeface="Arial Black"/>
                        </a:rPr>
                        <a:t>as </a:t>
                      </a:r>
                      <a:r>
                        <a:rPr sz="1100" b="0" i="0" spc="-75" dirty="0">
                          <a:latin typeface="Lucida Sans" panose="020B0602030504020204" pitchFamily="34" charset="77"/>
                          <a:cs typeface="Arial Black"/>
                        </a:rPr>
                        <a:t>the </a:t>
                      </a:r>
                      <a:r>
                        <a:rPr sz="1100" b="0" i="0" spc="-105" dirty="0">
                          <a:latin typeface="Lucida Sans" panose="020B0602030504020204" pitchFamily="34" charset="77"/>
                          <a:cs typeface="Arial Black"/>
                        </a:rPr>
                        <a:t>source </a:t>
                      </a:r>
                      <a:r>
                        <a:rPr sz="1100" b="0" i="0" spc="-55" dirty="0">
                          <a:latin typeface="Lucida Sans" panose="020B0602030504020204" pitchFamily="34" charset="77"/>
                          <a:cs typeface="Arial Black"/>
                        </a:rPr>
                        <a:t>report for  </a:t>
                      </a:r>
                      <a:r>
                        <a:rPr sz="1100" b="0" i="0" spc="-60" dirty="0">
                          <a:latin typeface="Lucida Sans" panose="020B0602030504020204" pitchFamily="34" charset="77"/>
                          <a:cs typeface="Arial Black"/>
                        </a:rPr>
                        <a:t>dashboard</a:t>
                      </a:r>
                      <a:r>
                        <a:rPr sz="1100" b="0" i="0" spc="-100" dirty="0">
                          <a:latin typeface="Lucida Sans" panose="020B0602030504020204" pitchFamily="34" charset="77"/>
                          <a:cs typeface="Arial Black"/>
                        </a:rPr>
                        <a:t> components.</a:t>
                      </a:r>
                      <a:endParaRPr sz="1100" b="0" i="0">
                        <a:latin typeface="Lucida Sans" panose="020B0602030504020204" pitchFamily="34" charset="77"/>
                        <a:cs typeface="Arial Black"/>
                      </a:endParaRPr>
                    </a:p>
                  </a:txBody>
                  <a:tcPr marL="0" marR="0" marT="120014"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spcBef>
                          <a:spcPts val="10"/>
                        </a:spcBef>
                      </a:pPr>
                      <a:endParaRPr sz="1400" dirty="0">
                        <a:latin typeface="Times New Roman"/>
                        <a:cs typeface="Times New Roman"/>
                      </a:endParaRPr>
                    </a:p>
                    <a:p>
                      <a:pPr marL="97155" marR="182880">
                        <a:lnSpc>
                          <a:spcPct val="99100"/>
                        </a:lnSpc>
                      </a:pPr>
                      <a:r>
                        <a:rPr sz="1100" b="0" i="0" spc="-85" dirty="0">
                          <a:latin typeface="Lucida Sans" panose="020B0602030504020204" pitchFamily="34" charset="77"/>
                          <a:cs typeface="Arial Black"/>
                        </a:rPr>
                        <a:t>Customer </a:t>
                      </a:r>
                      <a:r>
                        <a:rPr sz="1100" b="0" i="0" spc="-105" dirty="0">
                          <a:latin typeface="Lucida Sans" panose="020B0602030504020204" pitchFamily="34" charset="77"/>
                          <a:cs typeface="Arial Black"/>
                        </a:rPr>
                        <a:t>Visit  </a:t>
                      </a:r>
                      <a:r>
                        <a:rPr sz="1100" b="0" i="0" spc="-85" dirty="0">
                          <a:latin typeface="Lucida Sans" panose="020B0602030504020204" pitchFamily="34" charset="77"/>
                          <a:cs typeface="Arial Black"/>
                        </a:rPr>
                        <a:t>count </a:t>
                      </a:r>
                      <a:r>
                        <a:rPr sz="1100" b="0" i="0" spc="-55" dirty="0">
                          <a:latin typeface="Lucida Sans" panose="020B0602030504020204" pitchFamily="34" charset="77"/>
                          <a:cs typeface="Arial Black"/>
                        </a:rPr>
                        <a:t>grouped</a:t>
                      </a:r>
                      <a:r>
                        <a:rPr sz="1100" b="0" i="0" spc="-210" dirty="0">
                          <a:latin typeface="Lucida Sans" panose="020B0602030504020204" pitchFamily="34" charset="77"/>
                          <a:cs typeface="Arial Black"/>
                        </a:rPr>
                        <a:t> </a:t>
                      </a:r>
                      <a:r>
                        <a:rPr sz="1100" b="0" i="0" spc="-65" dirty="0">
                          <a:latin typeface="Lucida Sans" panose="020B0602030504020204" pitchFamily="34" charset="77"/>
                          <a:cs typeface="Arial Black"/>
                        </a:rPr>
                        <a:t>by  </a:t>
                      </a:r>
                      <a:r>
                        <a:rPr sz="1100" b="0" i="0" spc="-105" dirty="0">
                          <a:latin typeface="Lucida Sans" panose="020B0602030504020204" pitchFamily="34" charset="77"/>
                          <a:cs typeface="Arial Black"/>
                        </a:rPr>
                        <a:t>sales </a:t>
                      </a:r>
                      <a:r>
                        <a:rPr sz="1100" b="0" i="0" spc="-85" dirty="0">
                          <a:latin typeface="Lucida Sans" panose="020B0602030504020204" pitchFamily="34" charset="77"/>
                          <a:cs typeface="Arial Black"/>
                        </a:rPr>
                        <a:t>Rep. </a:t>
                      </a:r>
                      <a:r>
                        <a:rPr sz="1100" b="0" i="0" spc="-80" dirty="0">
                          <a:latin typeface="Lucida Sans" panose="020B0602030504020204" pitchFamily="34" charset="77"/>
                          <a:cs typeface="Arial Black"/>
                        </a:rPr>
                        <a:t>and  </a:t>
                      </a:r>
                      <a:r>
                        <a:rPr sz="1100" b="0" i="0" spc="-100" dirty="0">
                          <a:latin typeface="Lucida Sans" panose="020B0602030504020204" pitchFamily="34" charset="77"/>
                          <a:cs typeface="Arial Black"/>
                        </a:rPr>
                        <a:t>account</a:t>
                      </a:r>
                      <a:endParaRPr sz="1100" b="0" i="0">
                        <a:latin typeface="Lucida Sans" panose="020B0602030504020204" pitchFamily="34" charset="77"/>
                        <a:cs typeface="Arial Black"/>
                      </a:endParaRPr>
                    </a:p>
                  </a:txBody>
                  <a:tcPr marL="0" marR="0" marT="1270" marB="0">
                    <a:lnL w="6350">
                      <a:solidFill>
                        <a:srgbClr val="C8C8C8"/>
                      </a:solidFill>
                      <a:prstDash val="solid"/>
                    </a:lnL>
                    <a:lnR w="6350">
                      <a:solidFill>
                        <a:srgbClr val="C8C8C8"/>
                      </a:solidFill>
                      <a:prstDash val="solid"/>
                    </a:lnR>
                    <a:lnT w="6350">
                      <a:solidFill>
                        <a:srgbClr val="C8C8C8"/>
                      </a:solidFill>
                      <a:prstDash val="solid"/>
                    </a:lnT>
                    <a:lnB w="6350">
                      <a:solidFill>
                        <a:srgbClr val="C8C8C8"/>
                      </a:solidFill>
                      <a:prstDash val="solid"/>
                    </a:lnB>
                  </a:tcPr>
                </a:tc>
                <a:tc>
                  <a:txBody>
                    <a:bodyPr/>
                    <a:lstStyle/>
                    <a:p>
                      <a:pPr>
                        <a:lnSpc>
                          <a:spcPct val="100000"/>
                        </a:lnSpc>
                      </a:pPr>
                      <a:endParaRPr sz="1100">
                        <a:latin typeface="Times New Roman"/>
                        <a:cs typeface="Times New Roman"/>
                      </a:endParaRPr>
                    </a:p>
                  </a:txBody>
                  <a:tcPr marL="0" marR="0" marT="0" marB="0">
                    <a:lnL w="6350">
                      <a:solidFill>
                        <a:srgbClr val="C8C8C8"/>
                      </a:solidFill>
                      <a:prstDash val="solid"/>
                    </a:lnL>
                    <a:lnT w="6350">
                      <a:solidFill>
                        <a:srgbClr val="C8C8C8"/>
                      </a:solidFill>
                      <a:prstDash val="solid"/>
                    </a:lnT>
                    <a:lnB w="6350">
                      <a:solidFill>
                        <a:srgbClr val="C8C8C8"/>
                      </a:solidFill>
                      <a:prstDash val="solid"/>
                    </a:lnB>
                  </a:tcPr>
                </a:tc>
                <a:extLst>
                  <a:ext uri="{0D108BD9-81ED-4DB2-BD59-A6C34878D82A}">
                    <a16:rowId xmlns:a16="http://schemas.microsoft.com/office/drawing/2014/main" val="10002"/>
                  </a:ext>
                </a:extLst>
              </a:tr>
            </a:tbl>
          </a:graphicData>
        </a:graphic>
      </p:graphicFrame>
      <p:sp>
        <p:nvSpPr>
          <p:cNvPr id="10" name="object 10"/>
          <p:cNvSpPr txBox="1"/>
          <p:nvPr/>
        </p:nvSpPr>
        <p:spPr>
          <a:xfrm>
            <a:off x="1712341" y="1662112"/>
            <a:ext cx="878205" cy="306705"/>
          </a:xfrm>
          <a:prstGeom prst="rect">
            <a:avLst/>
          </a:prstGeom>
        </p:spPr>
        <p:txBody>
          <a:bodyPr vert="horz" wrap="square" lIns="0" tIns="11430" rIns="0" bIns="0" rtlCol="0">
            <a:spAutoFit/>
          </a:bodyPr>
          <a:lstStyle/>
          <a:p>
            <a:pPr marL="12700">
              <a:lnSpc>
                <a:spcPct val="100000"/>
              </a:lnSpc>
              <a:spcBef>
                <a:spcPts val="90"/>
              </a:spcBef>
            </a:pPr>
            <a:r>
              <a:rPr sz="1850" b="1" spc="-30" dirty="0">
                <a:latin typeface="Lucida Sans"/>
                <a:cs typeface="Lucida Sans"/>
              </a:rPr>
              <a:t>F</a:t>
            </a:r>
            <a:r>
              <a:rPr sz="1850" b="1" spc="-70" dirty="0">
                <a:latin typeface="Lucida Sans"/>
                <a:cs typeface="Lucida Sans"/>
              </a:rPr>
              <a:t>o</a:t>
            </a:r>
            <a:r>
              <a:rPr sz="1850" b="1" spc="-45" dirty="0">
                <a:latin typeface="Lucida Sans"/>
                <a:cs typeface="Lucida Sans"/>
              </a:rPr>
              <a:t>r</a:t>
            </a:r>
            <a:r>
              <a:rPr sz="1850" b="1" spc="40" dirty="0">
                <a:latin typeface="Lucida Sans"/>
                <a:cs typeface="Lucida Sans"/>
              </a:rPr>
              <a:t>m</a:t>
            </a:r>
            <a:r>
              <a:rPr sz="1850" b="1" spc="30" dirty="0">
                <a:latin typeface="Lucida Sans"/>
                <a:cs typeface="Lucida Sans"/>
              </a:rPr>
              <a:t>a</a:t>
            </a:r>
            <a:r>
              <a:rPr sz="1850" b="1" spc="50" dirty="0">
                <a:latin typeface="Lucida Sans"/>
                <a:cs typeface="Lucida Sans"/>
              </a:rPr>
              <a:t>t</a:t>
            </a:r>
            <a:endParaRPr sz="1850">
              <a:latin typeface="Lucida Sans"/>
              <a:cs typeface="Lucida Sans"/>
            </a:endParaRPr>
          </a:p>
        </p:txBody>
      </p:sp>
      <p:sp>
        <p:nvSpPr>
          <p:cNvPr id="11" name="object 11"/>
          <p:cNvSpPr txBox="1"/>
          <p:nvPr/>
        </p:nvSpPr>
        <p:spPr>
          <a:xfrm>
            <a:off x="4084320" y="1662112"/>
            <a:ext cx="1367155" cy="306705"/>
          </a:xfrm>
          <a:prstGeom prst="rect">
            <a:avLst/>
          </a:prstGeom>
        </p:spPr>
        <p:txBody>
          <a:bodyPr vert="horz" wrap="square" lIns="0" tIns="11430" rIns="0" bIns="0" rtlCol="0">
            <a:spAutoFit/>
          </a:bodyPr>
          <a:lstStyle/>
          <a:p>
            <a:pPr marL="12700">
              <a:lnSpc>
                <a:spcPct val="100000"/>
              </a:lnSpc>
              <a:spcBef>
                <a:spcPts val="90"/>
              </a:spcBef>
            </a:pPr>
            <a:r>
              <a:rPr sz="1850" b="1" spc="-45" dirty="0">
                <a:latin typeface="Lucida Sans"/>
                <a:cs typeface="Lucida Sans"/>
              </a:rPr>
              <a:t>Description</a:t>
            </a:r>
            <a:endParaRPr sz="1850">
              <a:latin typeface="Lucida Sans"/>
              <a:cs typeface="Lucida Sans"/>
            </a:endParaRPr>
          </a:p>
        </p:txBody>
      </p:sp>
      <p:sp>
        <p:nvSpPr>
          <p:cNvPr id="12" name="object 12"/>
          <p:cNvSpPr txBox="1"/>
          <p:nvPr/>
        </p:nvSpPr>
        <p:spPr>
          <a:xfrm>
            <a:off x="7079233" y="1662112"/>
            <a:ext cx="1028700" cy="306705"/>
          </a:xfrm>
          <a:prstGeom prst="rect">
            <a:avLst/>
          </a:prstGeom>
        </p:spPr>
        <p:txBody>
          <a:bodyPr vert="horz" wrap="square" lIns="0" tIns="11430" rIns="0" bIns="0" rtlCol="0">
            <a:spAutoFit/>
          </a:bodyPr>
          <a:lstStyle/>
          <a:p>
            <a:pPr marL="12700">
              <a:lnSpc>
                <a:spcPct val="100000"/>
              </a:lnSpc>
              <a:spcBef>
                <a:spcPts val="90"/>
              </a:spcBef>
            </a:pPr>
            <a:r>
              <a:rPr sz="1850" b="1" spc="-20" dirty="0">
                <a:latin typeface="Lucida Sans"/>
                <a:cs typeface="Lucida Sans"/>
              </a:rPr>
              <a:t>Example</a:t>
            </a:r>
            <a:endParaRPr sz="1850">
              <a:latin typeface="Lucida Sans"/>
              <a:cs typeface="Lucida Sans"/>
            </a:endParaRPr>
          </a:p>
        </p:txBody>
      </p:sp>
      <p:sp>
        <p:nvSpPr>
          <p:cNvPr id="13" name="object 13"/>
          <p:cNvSpPr txBox="1"/>
          <p:nvPr/>
        </p:nvSpPr>
        <p:spPr>
          <a:xfrm>
            <a:off x="8638158" y="1662112"/>
            <a:ext cx="1301115" cy="306705"/>
          </a:xfrm>
          <a:prstGeom prst="rect">
            <a:avLst/>
          </a:prstGeom>
        </p:spPr>
        <p:txBody>
          <a:bodyPr vert="horz" wrap="square" lIns="0" tIns="11430" rIns="0" bIns="0" rtlCol="0">
            <a:spAutoFit/>
          </a:bodyPr>
          <a:lstStyle/>
          <a:p>
            <a:pPr marL="12700">
              <a:lnSpc>
                <a:spcPct val="100000"/>
              </a:lnSpc>
              <a:spcBef>
                <a:spcPts val="90"/>
              </a:spcBef>
            </a:pPr>
            <a:r>
              <a:rPr sz="1850" b="1" spc="-25" dirty="0">
                <a:latin typeface="Lucida Sans"/>
                <a:cs typeface="Lucida Sans"/>
              </a:rPr>
              <a:t>Illustrative</a:t>
            </a:r>
            <a:endParaRPr sz="1850">
              <a:latin typeface="Lucida Sans"/>
              <a:cs typeface="Lucida Sans"/>
            </a:endParaRPr>
          </a:p>
        </p:txBody>
      </p:sp>
      <p:graphicFrame>
        <p:nvGraphicFramePr>
          <p:cNvPr id="14" name="object 14"/>
          <p:cNvGraphicFramePr>
            <a:graphicFrameLocks noGrp="1"/>
          </p:cNvGraphicFramePr>
          <p:nvPr/>
        </p:nvGraphicFramePr>
        <p:xfrm>
          <a:off x="8562085" y="2242756"/>
          <a:ext cx="1493518" cy="758505"/>
        </p:xfrm>
        <a:graphic>
          <a:graphicData uri="http://schemas.openxmlformats.org/drawingml/2006/table">
            <a:tbl>
              <a:tblPr firstRow="1" bandRow="1">
                <a:tableStyleId>{2D5ABB26-0587-4C30-8999-92F81FD0307C}</a:tableStyleId>
              </a:tblPr>
              <a:tblGrid>
                <a:gridCol w="248920">
                  <a:extLst>
                    <a:ext uri="{9D8B030D-6E8A-4147-A177-3AD203B41FA5}">
                      <a16:colId xmlns:a16="http://schemas.microsoft.com/office/drawing/2014/main" val="20000"/>
                    </a:ext>
                  </a:extLst>
                </a:gridCol>
                <a:gridCol w="248920">
                  <a:extLst>
                    <a:ext uri="{9D8B030D-6E8A-4147-A177-3AD203B41FA5}">
                      <a16:colId xmlns:a16="http://schemas.microsoft.com/office/drawing/2014/main" val="20001"/>
                    </a:ext>
                  </a:extLst>
                </a:gridCol>
                <a:gridCol w="248920">
                  <a:extLst>
                    <a:ext uri="{9D8B030D-6E8A-4147-A177-3AD203B41FA5}">
                      <a16:colId xmlns:a16="http://schemas.microsoft.com/office/drawing/2014/main" val="20002"/>
                    </a:ext>
                  </a:extLst>
                </a:gridCol>
                <a:gridCol w="248920">
                  <a:extLst>
                    <a:ext uri="{9D8B030D-6E8A-4147-A177-3AD203B41FA5}">
                      <a16:colId xmlns:a16="http://schemas.microsoft.com/office/drawing/2014/main" val="20003"/>
                    </a:ext>
                  </a:extLst>
                </a:gridCol>
                <a:gridCol w="248919">
                  <a:extLst>
                    <a:ext uri="{9D8B030D-6E8A-4147-A177-3AD203B41FA5}">
                      <a16:colId xmlns:a16="http://schemas.microsoft.com/office/drawing/2014/main" val="20004"/>
                    </a:ext>
                  </a:extLst>
                </a:gridCol>
                <a:gridCol w="248919">
                  <a:extLst>
                    <a:ext uri="{9D8B030D-6E8A-4147-A177-3AD203B41FA5}">
                      <a16:colId xmlns:a16="http://schemas.microsoft.com/office/drawing/2014/main" val="20005"/>
                    </a:ext>
                  </a:extLst>
                </a:gridCol>
              </a:tblGrid>
              <a:tr h="151701">
                <a:tc>
                  <a:txBody>
                    <a:bodyPr/>
                    <a:lstStyle/>
                    <a:p>
                      <a:pPr>
                        <a:lnSpc>
                          <a:spcPct val="100000"/>
                        </a:lnSpc>
                      </a:pPr>
                      <a:endParaRPr sz="800">
                        <a:latin typeface="Times New Roman"/>
                        <a:cs typeface="Times New Roman"/>
                      </a:endParaRPr>
                    </a:p>
                  </a:txBody>
                  <a:tcPr marL="0" marR="0" marT="0" marB="0">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solidFill>
                      <a:srgbClr val="34EFFF"/>
                    </a:solidFill>
                  </a:tcPr>
                </a:tc>
                <a:extLst>
                  <a:ext uri="{0D108BD9-81ED-4DB2-BD59-A6C34878D82A}">
                    <a16:rowId xmlns:a16="http://schemas.microsoft.com/office/drawing/2014/main" val="10000"/>
                  </a:ext>
                </a:extLst>
              </a:tr>
              <a:tr h="151701">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extLst>
                  <a:ext uri="{0D108BD9-81ED-4DB2-BD59-A6C34878D82A}">
                    <a16:rowId xmlns:a16="http://schemas.microsoft.com/office/drawing/2014/main" val="10001"/>
                  </a:ext>
                </a:extLst>
              </a:tr>
              <a:tr h="151701">
                <a:tc>
                  <a:txBody>
                    <a:bodyPr/>
                    <a:lstStyle/>
                    <a:p>
                      <a:pPr>
                        <a:lnSpc>
                          <a:spcPct val="100000"/>
                        </a:lnSpc>
                      </a:pPr>
                      <a:endParaRPr sz="800">
                        <a:latin typeface="Times New Roman"/>
                        <a:cs typeface="Times New Roman"/>
                      </a:endParaRPr>
                    </a:p>
                  </a:txBody>
                  <a:tcPr marL="0" marR="0" marT="0" marB="0">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solidFill>
                      <a:srgbClr val="D5FBFF"/>
                    </a:solidFill>
                  </a:tcPr>
                </a:tc>
                <a:extLst>
                  <a:ext uri="{0D108BD9-81ED-4DB2-BD59-A6C34878D82A}">
                    <a16:rowId xmlns:a16="http://schemas.microsoft.com/office/drawing/2014/main" val="10002"/>
                  </a:ext>
                </a:extLst>
              </a:tr>
              <a:tr h="151701">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extLst>
                  <a:ext uri="{0D108BD9-81ED-4DB2-BD59-A6C34878D82A}">
                    <a16:rowId xmlns:a16="http://schemas.microsoft.com/office/drawing/2014/main" val="10003"/>
                  </a:ext>
                </a:extLst>
              </a:tr>
              <a:tr h="151701">
                <a:tc>
                  <a:txBody>
                    <a:bodyPr/>
                    <a:lstStyle/>
                    <a:p>
                      <a:pPr>
                        <a:lnSpc>
                          <a:spcPct val="100000"/>
                        </a:lnSpc>
                      </a:pPr>
                      <a:endParaRPr sz="800">
                        <a:latin typeface="Times New Roman"/>
                        <a:cs typeface="Times New Roman"/>
                      </a:endParaRPr>
                    </a:p>
                  </a:txBody>
                  <a:tcPr marL="0" marR="0" marT="0" marB="0">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solidFill>
                      <a:srgbClr val="D5FBFF"/>
                    </a:solidFill>
                  </a:tcPr>
                </a:tc>
                <a:extLst>
                  <a:ext uri="{0D108BD9-81ED-4DB2-BD59-A6C34878D82A}">
                    <a16:rowId xmlns:a16="http://schemas.microsoft.com/office/drawing/2014/main" val="10004"/>
                  </a:ext>
                </a:extLst>
              </a:tr>
            </a:tbl>
          </a:graphicData>
        </a:graphic>
      </p:graphicFrame>
      <p:graphicFrame>
        <p:nvGraphicFramePr>
          <p:cNvPr id="15" name="object 15"/>
          <p:cNvGraphicFramePr>
            <a:graphicFrameLocks noGrp="1"/>
          </p:cNvGraphicFramePr>
          <p:nvPr/>
        </p:nvGraphicFramePr>
        <p:xfrm>
          <a:off x="8562085" y="3346513"/>
          <a:ext cx="1493518" cy="758505"/>
        </p:xfrm>
        <a:graphic>
          <a:graphicData uri="http://schemas.openxmlformats.org/drawingml/2006/table">
            <a:tbl>
              <a:tblPr firstRow="1" bandRow="1">
                <a:tableStyleId>{2D5ABB26-0587-4C30-8999-92F81FD0307C}</a:tableStyleId>
              </a:tblPr>
              <a:tblGrid>
                <a:gridCol w="248920">
                  <a:extLst>
                    <a:ext uri="{9D8B030D-6E8A-4147-A177-3AD203B41FA5}">
                      <a16:colId xmlns:a16="http://schemas.microsoft.com/office/drawing/2014/main" val="20000"/>
                    </a:ext>
                  </a:extLst>
                </a:gridCol>
                <a:gridCol w="248920">
                  <a:extLst>
                    <a:ext uri="{9D8B030D-6E8A-4147-A177-3AD203B41FA5}">
                      <a16:colId xmlns:a16="http://schemas.microsoft.com/office/drawing/2014/main" val="20001"/>
                    </a:ext>
                  </a:extLst>
                </a:gridCol>
                <a:gridCol w="248920">
                  <a:extLst>
                    <a:ext uri="{9D8B030D-6E8A-4147-A177-3AD203B41FA5}">
                      <a16:colId xmlns:a16="http://schemas.microsoft.com/office/drawing/2014/main" val="20002"/>
                    </a:ext>
                  </a:extLst>
                </a:gridCol>
                <a:gridCol w="248920">
                  <a:extLst>
                    <a:ext uri="{9D8B030D-6E8A-4147-A177-3AD203B41FA5}">
                      <a16:colId xmlns:a16="http://schemas.microsoft.com/office/drawing/2014/main" val="20003"/>
                    </a:ext>
                  </a:extLst>
                </a:gridCol>
                <a:gridCol w="248919">
                  <a:extLst>
                    <a:ext uri="{9D8B030D-6E8A-4147-A177-3AD203B41FA5}">
                      <a16:colId xmlns:a16="http://schemas.microsoft.com/office/drawing/2014/main" val="20004"/>
                    </a:ext>
                  </a:extLst>
                </a:gridCol>
                <a:gridCol w="248919">
                  <a:extLst>
                    <a:ext uri="{9D8B030D-6E8A-4147-A177-3AD203B41FA5}">
                      <a16:colId xmlns:a16="http://schemas.microsoft.com/office/drawing/2014/main" val="20005"/>
                    </a:ext>
                  </a:extLst>
                </a:gridCol>
              </a:tblGrid>
              <a:tr h="151638">
                <a:tc>
                  <a:txBody>
                    <a:bodyPr/>
                    <a:lstStyle/>
                    <a:p>
                      <a:pPr>
                        <a:lnSpc>
                          <a:spcPct val="100000"/>
                        </a:lnSpc>
                      </a:pPr>
                      <a:endParaRPr sz="800">
                        <a:latin typeface="Times New Roman"/>
                        <a:cs typeface="Times New Roman"/>
                      </a:endParaRPr>
                    </a:p>
                  </a:txBody>
                  <a:tcPr marL="0" marR="0" marT="0" marB="0">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solidFill>
                      <a:srgbClr val="34EFFF"/>
                    </a:solidFill>
                  </a:tcPr>
                </a:tc>
                <a:extLst>
                  <a:ext uri="{0D108BD9-81ED-4DB2-BD59-A6C34878D82A}">
                    <a16:rowId xmlns:a16="http://schemas.microsoft.com/office/drawing/2014/main" val="10000"/>
                  </a:ext>
                </a:extLst>
              </a:tr>
              <a:tr h="151764">
                <a:tc gridSpan="6">
                  <a:txBody>
                    <a:bodyPr/>
                    <a:lstStyle/>
                    <a:p>
                      <a:pPr>
                        <a:lnSpc>
                          <a:spcPct val="100000"/>
                        </a:lnSpc>
                      </a:pPr>
                      <a:endParaRPr sz="800">
                        <a:latin typeface="Times New Roman"/>
                        <a:cs typeface="Times New Roman"/>
                      </a:endParaRPr>
                    </a:p>
                  </a:txBody>
                  <a:tcPr marL="0" marR="0" marT="0" marB="0">
                    <a:solidFill>
                      <a:srgbClr val="5A5A5A"/>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151701">
                <a:tc>
                  <a:txBody>
                    <a:bodyPr/>
                    <a:lstStyle/>
                    <a:p>
                      <a:pPr>
                        <a:lnSpc>
                          <a:spcPct val="100000"/>
                        </a:lnSpc>
                      </a:pPr>
                      <a:endParaRPr sz="800">
                        <a:latin typeface="Times New Roman"/>
                        <a:cs typeface="Times New Roman"/>
                      </a:endParaRPr>
                    </a:p>
                  </a:txBody>
                  <a:tcPr marL="0" marR="0" marT="0" marB="0">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solidFill>
                      <a:srgbClr val="D5FBFF"/>
                    </a:solidFill>
                  </a:tcPr>
                </a:tc>
                <a:extLst>
                  <a:ext uri="{0D108BD9-81ED-4DB2-BD59-A6C34878D82A}">
                    <a16:rowId xmlns:a16="http://schemas.microsoft.com/office/drawing/2014/main" val="10002"/>
                  </a:ext>
                </a:extLst>
              </a:tr>
              <a:tr h="151701">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tc>
                  <a:txBody>
                    <a:bodyPr/>
                    <a:lstStyle/>
                    <a:p>
                      <a:pPr>
                        <a:lnSpc>
                          <a:spcPct val="100000"/>
                        </a:lnSpc>
                      </a:pPr>
                      <a:endParaRPr sz="800">
                        <a:latin typeface="Times New Roman"/>
                        <a:cs typeface="Times New Roman"/>
                      </a:endParaRPr>
                    </a:p>
                  </a:txBody>
                  <a:tcPr marL="0" marR="0" marT="0" marB="0">
                    <a:solidFill>
                      <a:srgbClr val="FFFFFF"/>
                    </a:solidFill>
                  </a:tcPr>
                </a:tc>
                <a:extLst>
                  <a:ext uri="{0D108BD9-81ED-4DB2-BD59-A6C34878D82A}">
                    <a16:rowId xmlns:a16="http://schemas.microsoft.com/office/drawing/2014/main" val="10003"/>
                  </a:ext>
                </a:extLst>
              </a:tr>
              <a:tr h="151701">
                <a:tc>
                  <a:txBody>
                    <a:bodyPr/>
                    <a:lstStyle/>
                    <a:p>
                      <a:pPr>
                        <a:lnSpc>
                          <a:spcPct val="100000"/>
                        </a:lnSpc>
                      </a:pPr>
                      <a:endParaRPr sz="800">
                        <a:latin typeface="Times New Roman"/>
                        <a:cs typeface="Times New Roman"/>
                      </a:endParaRPr>
                    </a:p>
                  </a:txBody>
                  <a:tcPr marL="0" marR="0" marT="0" marB="0">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D5FB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solidFill>
                      <a:srgbClr val="D5FBFF"/>
                    </a:solidFill>
                  </a:tcPr>
                </a:tc>
                <a:extLst>
                  <a:ext uri="{0D108BD9-81ED-4DB2-BD59-A6C34878D82A}">
                    <a16:rowId xmlns:a16="http://schemas.microsoft.com/office/drawing/2014/main" val="10004"/>
                  </a:ext>
                </a:extLst>
              </a:tr>
            </a:tbl>
          </a:graphicData>
        </a:graphic>
      </p:graphicFrame>
      <p:graphicFrame>
        <p:nvGraphicFramePr>
          <p:cNvPr id="16" name="object 16"/>
          <p:cNvGraphicFramePr>
            <a:graphicFrameLocks noGrp="1"/>
          </p:cNvGraphicFramePr>
          <p:nvPr/>
        </p:nvGraphicFramePr>
        <p:xfrm>
          <a:off x="8562085" y="4410646"/>
          <a:ext cx="1493518" cy="758504"/>
        </p:xfrm>
        <a:graphic>
          <a:graphicData uri="http://schemas.openxmlformats.org/drawingml/2006/table">
            <a:tbl>
              <a:tblPr firstRow="1" bandRow="1">
                <a:tableStyleId>{2D5ABB26-0587-4C30-8999-92F81FD0307C}</a:tableStyleId>
              </a:tblPr>
              <a:tblGrid>
                <a:gridCol w="248920">
                  <a:extLst>
                    <a:ext uri="{9D8B030D-6E8A-4147-A177-3AD203B41FA5}">
                      <a16:colId xmlns:a16="http://schemas.microsoft.com/office/drawing/2014/main" val="20000"/>
                    </a:ext>
                  </a:extLst>
                </a:gridCol>
                <a:gridCol w="248920">
                  <a:extLst>
                    <a:ext uri="{9D8B030D-6E8A-4147-A177-3AD203B41FA5}">
                      <a16:colId xmlns:a16="http://schemas.microsoft.com/office/drawing/2014/main" val="20001"/>
                    </a:ext>
                  </a:extLst>
                </a:gridCol>
                <a:gridCol w="248920">
                  <a:extLst>
                    <a:ext uri="{9D8B030D-6E8A-4147-A177-3AD203B41FA5}">
                      <a16:colId xmlns:a16="http://schemas.microsoft.com/office/drawing/2014/main" val="20002"/>
                    </a:ext>
                  </a:extLst>
                </a:gridCol>
                <a:gridCol w="248920">
                  <a:extLst>
                    <a:ext uri="{9D8B030D-6E8A-4147-A177-3AD203B41FA5}">
                      <a16:colId xmlns:a16="http://schemas.microsoft.com/office/drawing/2014/main" val="20003"/>
                    </a:ext>
                  </a:extLst>
                </a:gridCol>
                <a:gridCol w="248919">
                  <a:extLst>
                    <a:ext uri="{9D8B030D-6E8A-4147-A177-3AD203B41FA5}">
                      <a16:colId xmlns:a16="http://schemas.microsoft.com/office/drawing/2014/main" val="20004"/>
                    </a:ext>
                  </a:extLst>
                </a:gridCol>
                <a:gridCol w="248919">
                  <a:extLst>
                    <a:ext uri="{9D8B030D-6E8A-4147-A177-3AD203B41FA5}">
                      <a16:colId xmlns:a16="http://schemas.microsoft.com/office/drawing/2014/main" val="20005"/>
                    </a:ext>
                  </a:extLst>
                </a:gridCol>
              </a:tblGrid>
              <a:tr h="151701">
                <a:tc>
                  <a:txBody>
                    <a:bodyPr/>
                    <a:lstStyle/>
                    <a:p>
                      <a:pPr>
                        <a:lnSpc>
                          <a:spcPct val="100000"/>
                        </a:lnSpc>
                      </a:pPr>
                      <a:endParaRPr sz="800">
                        <a:latin typeface="Times New Roman"/>
                        <a:cs typeface="Times New Roman"/>
                      </a:endParaRPr>
                    </a:p>
                  </a:txBody>
                  <a:tcPr marL="0" marR="0" marT="0" marB="0">
                    <a:lnR w="12700">
                      <a:solidFill>
                        <a:srgbClr val="FFFFFF"/>
                      </a:solidFill>
                      <a:prstDash val="solid"/>
                    </a:lnR>
                    <a:lnB w="12700">
                      <a:solidFill>
                        <a:srgbClr val="FFFFFF"/>
                      </a:solidFill>
                      <a:prstDash val="solid"/>
                    </a:lnB>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solidFill>
                      <a:srgbClr val="34EFFF"/>
                    </a:solidFill>
                  </a:tcPr>
                </a:tc>
                <a:extLst>
                  <a:ext uri="{0D108BD9-81ED-4DB2-BD59-A6C34878D82A}">
                    <a16:rowId xmlns:a16="http://schemas.microsoft.com/office/drawing/2014/main" val="10000"/>
                  </a:ext>
                </a:extLst>
              </a:tr>
              <a:tr h="151764">
                <a:tc>
                  <a:txBody>
                    <a:bodyPr/>
                    <a:lstStyle/>
                    <a:p>
                      <a:pPr>
                        <a:lnSpc>
                          <a:spcPct val="100000"/>
                        </a:lnSpc>
                      </a:pPr>
                      <a:endParaRPr sz="800">
                        <a:latin typeface="Times New Roman"/>
                        <a:cs typeface="Times New Roman"/>
                      </a:endParaRPr>
                    </a:p>
                  </a:txBody>
                  <a:tcPr marL="0" marR="0" marT="0" marB="0">
                    <a:lnR w="12700">
                      <a:solidFill>
                        <a:srgbClr val="FFFFFF"/>
                      </a:solidFill>
                      <a:prstDash val="solid"/>
                    </a:lnR>
                    <a:lnT w="12700">
                      <a:solidFill>
                        <a:srgbClr val="FFFFFF"/>
                      </a:solidFill>
                      <a:prstDash val="solid"/>
                    </a:lnT>
                    <a:lnB w="12700">
                      <a:solidFill>
                        <a:srgbClr val="FFFFFF"/>
                      </a:solidFill>
                      <a:prstDash val="solid"/>
                    </a:lnB>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B w="12700">
                      <a:solidFill>
                        <a:srgbClr val="FFFFFF"/>
                      </a:solidFill>
                      <a:prstDash val="solid"/>
                    </a:lnB>
                    <a:solidFill>
                      <a:srgbClr val="5A5A5A"/>
                    </a:solidFill>
                  </a:tcPr>
                </a:tc>
                <a:extLst>
                  <a:ext uri="{0D108BD9-81ED-4DB2-BD59-A6C34878D82A}">
                    <a16:rowId xmlns:a16="http://schemas.microsoft.com/office/drawing/2014/main" val="10001"/>
                  </a:ext>
                </a:extLst>
              </a:tr>
              <a:tr h="151637">
                <a:tc>
                  <a:txBody>
                    <a:bodyPr/>
                    <a:lstStyle/>
                    <a:p>
                      <a:pPr>
                        <a:lnSpc>
                          <a:spcPct val="100000"/>
                        </a:lnSpc>
                      </a:pPr>
                      <a:endParaRPr sz="800">
                        <a:latin typeface="Times New Roman"/>
                        <a:cs typeface="Times New Roman"/>
                      </a:endParaRPr>
                    </a:p>
                  </a:txBody>
                  <a:tcPr marL="0" marR="0" marT="0" marB="0">
                    <a:lnR w="12700">
                      <a:solidFill>
                        <a:srgbClr val="FFFFFF"/>
                      </a:solidFill>
                      <a:prstDash val="solid"/>
                    </a:lnR>
                    <a:lnT w="12700">
                      <a:solidFill>
                        <a:srgbClr val="FFFFFF"/>
                      </a:solidFill>
                      <a:prstDash val="solid"/>
                    </a:lnT>
                    <a:lnB w="12700">
                      <a:solidFill>
                        <a:srgbClr val="FFFFFF"/>
                      </a:solidFill>
                      <a:prstDash val="solid"/>
                    </a:lnB>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T w="12700">
                      <a:solidFill>
                        <a:srgbClr val="FFFFFF"/>
                      </a:solidFill>
                      <a:prstDash val="solid"/>
                    </a:lnT>
                    <a:lnB w="12700">
                      <a:solidFill>
                        <a:srgbClr val="FFFFFF"/>
                      </a:solidFill>
                      <a:prstDash val="solid"/>
                    </a:lnB>
                    <a:solidFill>
                      <a:srgbClr val="5A5A5A"/>
                    </a:solidFill>
                  </a:tcPr>
                </a:tc>
                <a:extLst>
                  <a:ext uri="{0D108BD9-81ED-4DB2-BD59-A6C34878D82A}">
                    <a16:rowId xmlns:a16="http://schemas.microsoft.com/office/drawing/2014/main" val="10002"/>
                  </a:ext>
                </a:extLst>
              </a:tr>
              <a:tr h="151765">
                <a:tc>
                  <a:txBody>
                    <a:bodyPr/>
                    <a:lstStyle/>
                    <a:p>
                      <a:pPr>
                        <a:lnSpc>
                          <a:spcPct val="100000"/>
                        </a:lnSpc>
                      </a:pPr>
                      <a:endParaRPr sz="800">
                        <a:latin typeface="Times New Roman"/>
                        <a:cs typeface="Times New Roman"/>
                      </a:endParaRPr>
                    </a:p>
                  </a:txBody>
                  <a:tcPr marL="0" marR="0" marT="0" marB="0">
                    <a:lnR w="12700">
                      <a:solidFill>
                        <a:srgbClr val="FFFFFF"/>
                      </a:solidFill>
                      <a:prstDash val="solid"/>
                    </a:lnR>
                    <a:lnT w="12700">
                      <a:solidFill>
                        <a:srgbClr val="FFFFFF"/>
                      </a:solidFill>
                      <a:prstDash val="solid"/>
                    </a:lnT>
                    <a:lnB w="12700">
                      <a:solidFill>
                        <a:srgbClr val="FFFFFF"/>
                      </a:solidFill>
                      <a:prstDash val="solid"/>
                    </a:lnB>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T w="12700">
                      <a:solidFill>
                        <a:srgbClr val="FFFFFF"/>
                      </a:solidFill>
                      <a:prstDash val="solid"/>
                    </a:lnT>
                    <a:lnB w="12700">
                      <a:solidFill>
                        <a:srgbClr val="FFFFFF"/>
                      </a:solidFill>
                      <a:prstDash val="solid"/>
                    </a:lnB>
                    <a:solidFill>
                      <a:srgbClr val="5A5A5A"/>
                    </a:solidFill>
                  </a:tcPr>
                </a:tc>
                <a:extLst>
                  <a:ext uri="{0D108BD9-81ED-4DB2-BD59-A6C34878D82A}">
                    <a16:rowId xmlns:a16="http://schemas.microsoft.com/office/drawing/2014/main" val="10003"/>
                  </a:ext>
                </a:extLst>
              </a:tr>
              <a:tr h="151637">
                <a:tc>
                  <a:txBody>
                    <a:bodyPr/>
                    <a:lstStyle/>
                    <a:p>
                      <a:pPr>
                        <a:lnSpc>
                          <a:spcPct val="100000"/>
                        </a:lnSpc>
                      </a:pPr>
                      <a:endParaRPr sz="800">
                        <a:latin typeface="Times New Roman"/>
                        <a:cs typeface="Times New Roman"/>
                      </a:endParaRPr>
                    </a:p>
                  </a:txBody>
                  <a:tcPr marL="0" marR="0" marT="0" marB="0">
                    <a:lnR w="12700">
                      <a:solidFill>
                        <a:srgbClr val="FFFFFF"/>
                      </a:solidFill>
                      <a:prstDash val="solid"/>
                    </a:lnR>
                    <a:lnT w="12700">
                      <a:solidFill>
                        <a:srgbClr val="FFFFFF"/>
                      </a:solidFill>
                      <a:prstDash val="solid"/>
                    </a:lnT>
                    <a:solidFill>
                      <a:srgbClr val="34EFFF"/>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solidFill>
                      <a:srgbClr val="5A5A5A"/>
                    </a:solidFill>
                  </a:tcPr>
                </a:tc>
                <a:tc>
                  <a:txBody>
                    <a:bodyPr/>
                    <a:lstStyle/>
                    <a:p>
                      <a:pPr>
                        <a:lnSpc>
                          <a:spcPct val="100000"/>
                        </a:lnSpc>
                      </a:pPr>
                      <a:endParaRPr sz="800">
                        <a:latin typeface="Times New Roman"/>
                        <a:cs typeface="Times New Roman"/>
                      </a:endParaRPr>
                    </a:p>
                  </a:txBody>
                  <a:tcPr marL="0" marR="0" marT="0" marB="0">
                    <a:lnL w="12700">
                      <a:solidFill>
                        <a:srgbClr val="FFFFFF"/>
                      </a:solidFill>
                      <a:prstDash val="solid"/>
                    </a:lnL>
                    <a:lnT w="12700">
                      <a:solidFill>
                        <a:srgbClr val="FFFFFF"/>
                      </a:solidFill>
                      <a:prstDash val="solid"/>
                    </a:lnT>
                    <a:solidFill>
                      <a:srgbClr val="5A5A5A"/>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1859280"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955675" cy="197490"/>
          </a:xfrm>
          <a:prstGeom prst="rect">
            <a:avLst/>
          </a:prstGeom>
        </p:spPr>
        <p:txBody>
          <a:bodyPr vert="horz" wrap="square" lIns="0" tIns="12700" rIns="0" bIns="0" rtlCol="0">
            <a:spAutoFit/>
          </a:bodyPr>
          <a:lstStyle/>
          <a:p>
            <a:pPr marL="12700">
              <a:lnSpc>
                <a:spcPct val="100000"/>
              </a:lnSpc>
              <a:spcBef>
                <a:spcPts val="100"/>
              </a:spcBef>
            </a:pPr>
            <a:r>
              <a:rPr sz="1200" spc="-114" dirty="0">
                <a:latin typeface="Lucida Sans" panose="020B0602030504020204" pitchFamily="34" charset="77"/>
                <a:cs typeface="Arial Black"/>
              </a:rPr>
              <a:t>Landing</a:t>
            </a:r>
            <a:r>
              <a:rPr sz="1200" spc="-229" dirty="0">
                <a:latin typeface="Lucida Sans" panose="020B0602030504020204" pitchFamily="34" charset="77"/>
                <a:cs typeface="Arial Black"/>
              </a:rPr>
              <a:t> </a:t>
            </a:r>
            <a:r>
              <a:rPr sz="1200" spc="-135" dirty="0">
                <a:latin typeface="Lucida Sans" panose="020B0602030504020204" pitchFamily="34" charset="77"/>
                <a:cs typeface="Arial Black"/>
              </a:rPr>
              <a:t>page</a:t>
            </a:r>
            <a:endParaRPr sz="1200">
              <a:latin typeface="Lucida Sans" panose="020B0602030504020204" pitchFamily="34" charset="77"/>
              <a:cs typeface="Arial Black"/>
            </a:endParaRPr>
          </a:p>
        </p:txBody>
      </p:sp>
      <p:sp>
        <p:nvSpPr>
          <p:cNvPr id="4" name="object 4"/>
          <p:cNvSpPr txBox="1">
            <a:spLocks noGrp="1"/>
          </p:cNvSpPr>
          <p:nvPr>
            <p:ph type="title"/>
          </p:nvPr>
        </p:nvSpPr>
        <p:spPr>
          <a:xfrm>
            <a:off x="752792" y="1801177"/>
            <a:ext cx="1129665" cy="306705"/>
          </a:xfrm>
          <a:prstGeom prst="rect">
            <a:avLst/>
          </a:prstGeom>
        </p:spPr>
        <p:txBody>
          <a:bodyPr vert="horz" wrap="square" lIns="0" tIns="11430" rIns="0" bIns="0" rtlCol="0">
            <a:spAutoFit/>
          </a:bodyPr>
          <a:lstStyle/>
          <a:p>
            <a:pPr marL="12700">
              <a:lnSpc>
                <a:spcPct val="100000"/>
              </a:lnSpc>
              <a:spcBef>
                <a:spcPts val="90"/>
              </a:spcBef>
            </a:pPr>
            <a:r>
              <a:rPr spc="-35" dirty="0"/>
              <a:t>Overview</a:t>
            </a:r>
          </a:p>
        </p:txBody>
      </p:sp>
      <p:sp>
        <p:nvSpPr>
          <p:cNvPr id="5" name="object 5"/>
          <p:cNvSpPr txBox="1"/>
          <p:nvPr/>
        </p:nvSpPr>
        <p:spPr>
          <a:xfrm>
            <a:off x="742632" y="2137409"/>
            <a:ext cx="2686050" cy="2936701"/>
          </a:xfrm>
          <a:prstGeom prst="rect">
            <a:avLst/>
          </a:prstGeom>
        </p:spPr>
        <p:txBody>
          <a:bodyPr vert="horz" wrap="square" lIns="0" tIns="12700" rIns="0" bIns="0" rtlCol="0">
            <a:spAutoFit/>
          </a:bodyPr>
          <a:lstStyle/>
          <a:p>
            <a:pPr marL="246379" marR="5080" indent="-234315">
              <a:lnSpc>
                <a:spcPct val="100000"/>
              </a:lnSpc>
              <a:spcBef>
                <a:spcPts val="100"/>
              </a:spcBef>
              <a:buClr>
                <a:srgbClr val="787878"/>
              </a:buClr>
              <a:buSzPct val="70833"/>
              <a:buAutoNum type="arabicPeriod"/>
              <a:tabLst>
                <a:tab pos="246379" algn="l"/>
                <a:tab pos="247015" algn="l"/>
              </a:tabLst>
            </a:pPr>
            <a:r>
              <a:rPr sz="1200" b="1" spc="10" dirty="0">
                <a:latin typeface="Lucida Sans"/>
                <a:cs typeface="Lucida Sans"/>
              </a:rPr>
              <a:t>New </a:t>
            </a:r>
            <a:r>
              <a:rPr sz="1200" b="1" spc="-20" dirty="0">
                <a:latin typeface="Lucida Sans"/>
                <a:cs typeface="Lucida Sans"/>
              </a:rPr>
              <a:t>Report </a:t>
            </a:r>
            <a:r>
              <a:rPr sz="1200" spc="-15" dirty="0">
                <a:latin typeface="Lucida Sans" panose="020B0602030504020204" pitchFamily="34" charset="77"/>
                <a:cs typeface="Arial Black"/>
              </a:rPr>
              <a:t>- </a:t>
            </a:r>
            <a:r>
              <a:rPr sz="1200" spc="-145" dirty="0">
                <a:latin typeface="Lucida Sans" panose="020B0602030504020204" pitchFamily="34" charset="77"/>
                <a:cs typeface="Arial Black"/>
              </a:rPr>
              <a:t>Create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  </a:t>
            </a:r>
            <a:r>
              <a:rPr sz="1200" spc="-95" dirty="0">
                <a:latin typeface="Lucida Sans" panose="020B0602030504020204" pitchFamily="34" charset="77"/>
                <a:cs typeface="Arial Black"/>
              </a:rPr>
              <a:t>report. </a:t>
            </a:r>
            <a:r>
              <a:rPr sz="1200" spc="-160"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175" dirty="0">
                <a:latin typeface="Lucida Sans" panose="020B0602030504020204" pitchFamily="34" charset="77"/>
                <a:cs typeface="Arial Black"/>
              </a:rPr>
              <a:t>“New </a:t>
            </a:r>
            <a:r>
              <a:rPr sz="1200" spc="-120" dirty="0">
                <a:latin typeface="Lucida Sans" panose="020B0602030504020204" pitchFamily="34" charset="77"/>
                <a:cs typeface="Arial Black"/>
              </a:rPr>
              <a:t>Report  </a:t>
            </a:r>
            <a:r>
              <a:rPr sz="1200" spc="-145" dirty="0">
                <a:latin typeface="Lucida Sans" panose="020B0602030504020204" pitchFamily="34" charset="77"/>
                <a:cs typeface="Arial Black"/>
              </a:rPr>
              <a:t>(Salesforce </a:t>
            </a:r>
            <a:r>
              <a:rPr sz="1200" spc="-165" dirty="0">
                <a:latin typeface="Lucida Sans" panose="020B0602030504020204" pitchFamily="34" charset="77"/>
                <a:cs typeface="Arial Black"/>
              </a:rPr>
              <a:t>Classic)” </a:t>
            </a:r>
            <a:r>
              <a:rPr sz="1200" spc="-105" dirty="0">
                <a:latin typeface="Lucida Sans" panose="020B0602030504020204" pitchFamily="34" charset="77"/>
                <a:cs typeface="Arial Black"/>
              </a:rPr>
              <a:t>to </a:t>
            </a:r>
            <a:r>
              <a:rPr sz="1200" spc="-150" dirty="0">
                <a:latin typeface="Lucida Sans" panose="020B0602030504020204" pitchFamily="34" charset="77"/>
                <a:cs typeface="Arial Black"/>
              </a:rPr>
              <a:t>creat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  </a:t>
            </a:r>
            <a:r>
              <a:rPr sz="1200" spc="-95" dirty="0">
                <a:latin typeface="Lucida Sans" panose="020B0602030504020204" pitchFamily="34" charset="77"/>
                <a:cs typeface="Arial Black"/>
              </a:rPr>
              <a:t>report </a:t>
            </a:r>
            <a:r>
              <a:rPr sz="1200" spc="-75" dirty="0">
                <a:latin typeface="Lucida Sans" panose="020B0602030504020204" pitchFamily="34" charset="77"/>
                <a:cs typeface="Arial Black"/>
              </a:rPr>
              <a:t>on </a:t>
            </a:r>
            <a:r>
              <a:rPr sz="1200" spc="-114" dirty="0">
                <a:latin typeface="Lucida Sans" panose="020B0602030504020204" pitchFamily="34" charset="77"/>
                <a:cs typeface="Arial Black"/>
              </a:rPr>
              <a:t>the </a:t>
            </a:r>
            <a:r>
              <a:rPr sz="1200" spc="-80" dirty="0">
                <a:latin typeface="Lucida Sans" panose="020B0602030504020204" pitchFamily="34" charset="77"/>
                <a:cs typeface="Arial Black"/>
              </a:rPr>
              <a:t>old </a:t>
            </a:r>
            <a:r>
              <a:rPr sz="1200" spc="-165" dirty="0">
                <a:latin typeface="Lucida Sans" panose="020B0602030504020204" pitchFamily="34" charset="77"/>
                <a:cs typeface="Arial Black"/>
              </a:rPr>
              <a:t>classic</a:t>
            </a:r>
            <a:r>
              <a:rPr sz="1200" spc="-20" dirty="0">
                <a:latin typeface="Lucida Sans" panose="020B0602030504020204" pitchFamily="34" charset="77"/>
                <a:cs typeface="Arial Black"/>
              </a:rPr>
              <a:t> </a:t>
            </a:r>
            <a:r>
              <a:rPr sz="1200" spc="-105" dirty="0">
                <a:latin typeface="Lucida Sans" panose="020B0602030504020204" pitchFamily="34" charset="77"/>
                <a:cs typeface="Arial Black"/>
              </a:rPr>
              <a:t>layout</a:t>
            </a:r>
            <a:endParaRPr sz="1200">
              <a:latin typeface="Lucida Sans" panose="020B0602030504020204" pitchFamily="34" charset="77"/>
              <a:cs typeface="Arial Black"/>
            </a:endParaRPr>
          </a:p>
          <a:p>
            <a:pPr marL="246379" marR="40005" indent="-234315">
              <a:lnSpc>
                <a:spcPct val="100000"/>
              </a:lnSpc>
              <a:spcBef>
                <a:spcPts val="405"/>
              </a:spcBef>
              <a:buClr>
                <a:srgbClr val="787878"/>
              </a:buClr>
              <a:buSzPct val="70833"/>
              <a:buAutoNum type="arabicPeriod"/>
              <a:tabLst>
                <a:tab pos="246379" algn="l"/>
                <a:tab pos="247015" algn="l"/>
              </a:tabLst>
            </a:pPr>
            <a:r>
              <a:rPr sz="1200" b="1" spc="10" dirty="0">
                <a:latin typeface="Lucida Sans"/>
                <a:cs typeface="Lucida Sans"/>
              </a:rPr>
              <a:t>New </a:t>
            </a:r>
            <a:r>
              <a:rPr sz="1200" b="1" spc="-30" dirty="0">
                <a:latin typeface="Lucida Sans"/>
                <a:cs typeface="Lucida Sans"/>
              </a:rPr>
              <a:t>Folder </a:t>
            </a:r>
            <a:r>
              <a:rPr sz="1200" spc="-15" dirty="0">
                <a:latin typeface="Lucida Sans" panose="020B0602030504020204" pitchFamily="34" charset="77"/>
                <a:cs typeface="Arial Black"/>
              </a:rPr>
              <a:t>- </a:t>
            </a:r>
            <a:r>
              <a:rPr sz="1200" spc="-145" dirty="0">
                <a:latin typeface="Lucida Sans" panose="020B0602030504020204" pitchFamily="34" charset="77"/>
                <a:cs typeface="Arial Black"/>
              </a:rPr>
              <a:t>Create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 </a:t>
            </a:r>
            <a:r>
              <a:rPr sz="1200" spc="-95" dirty="0">
                <a:latin typeface="Lucida Sans" panose="020B0602030504020204" pitchFamily="34" charset="77"/>
                <a:cs typeface="Arial Black"/>
              </a:rPr>
              <a:t>report  </a:t>
            </a:r>
            <a:r>
              <a:rPr sz="1200" spc="-90" dirty="0">
                <a:latin typeface="Lucida Sans" panose="020B0602030504020204" pitchFamily="34" charset="77"/>
                <a:cs typeface="Arial Black"/>
              </a:rPr>
              <a:t>folder. </a:t>
            </a:r>
            <a:r>
              <a:rPr sz="1200" spc="-140" dirty="0">
                <a:latin typeface="Lucida Sans" panose="020B0602030504020204" pitchFamily="34" charset="77"/>
                <a:cs typeface="Arial Black"/>
              </a:rPr>
              <a:t>This </a:t>
            </a:r>
            <a:r>
              <a:rPr sz="1200" spc="-105" dirty="0">
                <a:latin typeface="Lucida Sans" panose="020B0602030504020204" pitchFamily="34" charset="77"/>
                <a:cs typeface="Arial Black"/>
              </a:rPr>
              <a:t>Folder </a:t>
            </a:r>
            <a:r>
              <a:rPr sz="1200" spc="-114" dirty="0">
                <a:latin typeface="Lucida Sans" panose="020B0602030504020204" pitchFamily="34" charset="77"/>
                <a:cs typeface="Arial Black"/>
              </a:rPr>
              <a:t>will </a:t>
            </a:r>
            <a:r>
              <a:rPr sz="1200" spc="-120" dirty="0">
                <a:latin typeface="Lucida Sans" panose="020B0602030504020204" pitchFamily="34" charset="77"/>
                <a:cs typeface="Arial Black"/>
              </a:rPr>
              <a:t>appear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90" dirty="0">
                <a:latin typeface="Lucida Sans" panose="020B0602030504020204" pitchFamily="34" charset="77"/>
                <a:cs typeface="Arial Black"/>
              </a:rPr>
              <a:t>folder </a:t>
            </a:r>
            <a:r>
              <a:rPr sz="1200" spc="-114" dirty="0">
                <a:latin typeface="Lucida Sans" panose="020B0602030504020204" pitchFamily="34" charset="77"/>
                <a:cs typeface="Arial Black"/>
              </a:rPr>
              <a:t>list </a:t>
            </a:r>
            <a:r>
              <a:rPr sz="1200" spc="-145" dirty="0">
                <a:latin typeface="Lucida Sans" panose="020B0602030504020204" pitchFamily="34" charset="77"/>
                <a:cs typeface="Arial Black"/>
              </a:rPr>
              <a:t>“Created </a:t>
            </a:r>
            <a:r>
              <a:rPr sz="1200" spc="-110" dirty="0">
                <a:latin typeface="Lucida Sans" panose="020B0602030504020204" pitchFamily="34" charset="77"/>
                <a:cs typeface="Arial Black"/>
              </a:rPr>
              <a:t>by</a:t>
            </a:r>
            <a:r>
              <a:rPr sz="1200" spc="-50" dirty="0">
                <a:latin typeface="Lucida Sans" panose="020B0602030504020204" pitchFamily="34" charset="77"/>
                <a:cs typeface="Arial Black"/>
              </a:rPr>
              <a:t> </a:t>
            </a:r>
            <a:r>
              <a:rPr sz="1200" spc="-120" dirty="0">
                <a:latin typeface="Lucida Sans" panose="020B0602030504020204" pitchFamily="34" charset="77"/>
                <a:cs typeface="Arial Black"/>
              </a:rPr>
              <a:t>Me”</a:t>
            </a:r>
            <a:endParaRPr sz="1200">
              <a:latin typeface="Lucida Sans" panose="020B0602030504020204" pitchFamily="34" charset="77"/>
              <a:cs typeface="Arial Black"/>
            </a:endParaRPr>
          </a:p>
          <a:p>
            <a:pPr marL="246379" marR="83820" indent="-234315">
              <a:lnSpc>
                <a:spcPct val="100000"/>
              </a:lnSpc>
              <a:spcBef>
                <a:spcPts val="409"/>
              </a:spcBef>
              <a:buClr>
                <a:srgbClr val="787878"/>
              </a:buClr>
              <a:buSzPct val="70833"/>
              <a:buAutoNum type="arabicPeriod"/>
              <a:tabLst>
                <a:tab pos="246379" algn="l"/>
                <a:tab pos="247015" algn="l"/>
              </a:tabLst>
            </a:pPr>
            <a:r>
              <a:rPr sz="1200" b="1" spc="-40" dirty="0">
                <a:latin typeface="Lucida Sans"/>
                <a:cs typeface="Lucida Sans"/>
              </a:rPr>
              <a:t>Lists of </a:t>
            </a:r>
            <a:r>
              <a:rPr sz="1200" b="1" spc="-25" dirty="0">
                <a:latin typeface="Lucida Sans"/>
                <a:cs typeface="Lucida Sans"/>
              </a:rPr>
              <a:t>Reports </a:t>
            </a:r>
            <a:r>
              <a:rPr sz="1200" b="1" spc="-10" dirty="0">
                <a:latin typeface="Lucida Sans"/>
                <a:cs typeface="Lucida Sans"/>
              </a:rPr>
              <a:t>and </a:t>
            </a:r>
            <a:r>
              <a:rPr sz="1200" b="1" spc="-35" dirty="0">
                <a:latin typeface="Lucida Sans"/>
                <a:cs typeface="Lucida Sans"/>
              </a:rPr>
              <a:t>Folders </a:t>
            </a:r>
            <a:r>
              <a:rPr sz="1200" spc="-15" dirty="0">
                <a:latin typeface="Lucida Sans" panose="020B0602030504020204" pitchFamily="34" charset="77"/>
                <a:cs typeface="Arial Black"/>
              </a:rPr>
              <a:t>-  </a:t>
            </a:r>
            <a:r>
              <a:rPr sz="1200" spc="-204" dirty="0">
                <a:latin typeface="Lucida Sans" panose="020B0602030504020204" pitchFamily="34" charset="77"/>
                <a:cs typeface="Arial Black"/>
              </a:rPr>
              <a:t>Access </a:t>
            </a:r>
            <a:r>
              <a:rPr sz="1200" spc="-105" dirty="0">
                <a:latin typeface="Lucida Sans" panose="020B0602030504020204" pitchFamily="34" charset="77"/>
                <a:cs typeface="Arial Black"/>
              </a:rPr>
              <a:t>predefined </a:t>
            </a:r>
            <a:r>
              <a:rPr sz="1200" spc="-130" dirty="0">
                <a:latin typeface="Lucida Sans" panose="020B0602030504020204" pitchFamily="34" charset="77"/>
                <a:cs typeface="Arial Black"/>
              </a:rPr>
              <a:t>lists </a:t>
            </a:r>
            <a:r>
              <a:rPr sz="1200" spc="-75" dirty="0">
                <a:latin typeface="Lucida Sans" panose="020B0602030504020204" pitchFamily="34" charset="77"/>
                <a:cs typeface="Arial Black"/>
              </a:rPr>
              <a:t>of </a:t>
            </a:r>
            <a:r>
              <a:rPr sz="1200" spc="-105" dirty="0">
                <a:latin typeface="Lucida Sans" panose="020B0602030504020204" pitchFamily="34" charset="77"/>
                <a:cs typeface="Arial Black"/>
              </a:rPr>
              <a:t>reports  and</a:t>
            </a:r>
            <a:r>
              <a:rPr sz="1200" spc="-25" dirty="0">
                <a:latin typeface="Lucida Sans" panose="020B0602030504020204" pitchFamily="34" charset="77"/>
                <a:cs typeface="Arial Black"/>
              </a:rPr>
              <a:t> </a:t>
            </a:r>
            <a:r>
              <a:rPr sz="1200" spc="-100" dirty="0">
                <a:latin typeface="Lucida Sans" panose="020B0602030504020204" pitchFamily="34" charset="77"/>
                <a:cs typeface="Arial Black"/>
              </a:rPr>
              <a:t>folders</a:t>
            </a:r>
            <a:endParaRPr sz="1200">
              <a:latin typeface="Lucida Sans" panose="020B0602030504020204" pitchFamily="34" charset="77"/>
              <a:cs typeface="Arial Black"/>
            </a:endParaRPr>
          </a:p>
          <a:p>
            <a:pPr marL="246379" marR="106045" indent="-234315">
              <a:lnSpc>
                <a:spcPct val="100000"/>
              </a:lnSpc>
              <a:spcBef>
                <a:spcPts val="405"/>
              </a:spcBef>
              <a:buClr>
                <a:srgbClr val="787878"/>
              </a:buClr>
              <a:buSzPct val="70833"/>
              <a:buAutoNum type="arabicPeriod"/>
              <a:tabLst>
                <a:tab pos="246379" algn="l"/>
                <a:tab pos="247015" algn="l"/>
              </a:tabLst>
            </a:pPr>
            <a:r>
              <a:rPr sz="1200" b="1" spc="-25" dirty="0">
                <a:latin typeface="Lucida Sans"/>
                <a:cs typeface="Lucida Sans"/>
              </a:rPr>
              <a:t>Reports </a:t>
            </a:r>
            <a:r>
              <a:rPr sz="1200" spc="-15" dirty="0">
                <a:latin typeface="Lucida Sans" panose="020B0602030504020204" pitchFamily="34" charset="77"/>
                <a:cs typeface="Arial Black"/>
              </a:rPr>
              <a:t>- </a:t>
            </a:r>
            <a:r>
              <a:rPr sz="1200" spc="-135" dirty="0">
                <a:latin typeface="Lucida Sans" panose="020B0602030504020204" pitchFamily="34" charset="77"/>
                <a:cs typeface="Arial Black"/>
              </a:rPr>
              <a:t>By </a:t>
            </a:r>
            <a:r>
              <a:rPr sz="1200" spc="-110" dirty="0">
                <a:latin typeface="Lucida Sans" panose="020B0602030504020204" pitchFamily="34" charset="77"/>
                <a:cs typeface="Arial Black"/>
              </a:rPr>
              <a:t>default, </a:t>
            </a:r>
            <a:r>
              <a:rPr sz="1200" spc="-114" dirty="0">
                <a:latin typeface="Lucida Sans" panose="020B0602030504020204" pitchFamily="34" charset="77"/>
                <a:cs typeface="Arial Black"/>
              </a:rPr>
              <a:t>this </a:t>
            </a:r>
            <a:r>
              <a:rPr sz="1200" spc="-135" dirty="0">
                <a:latin typeface="Lucida Sans" panose="020B0602030504020204" pitchFamily="34" charset="77"/>
                <a:cs typeface="Arial Black"/>
              </a:rPr>
              <a:t>section  </a:t>
            </a:r>
            <a:r>
              <a:rPr sz="1200" spc="-140" dirty="0">
                <a:latin typeface="Lucida Sans" panose="020B0602030504020204" pitchFamily="34" charset="77"/>
                <a:cs typeface="Arial Black"/>
              </a:rPr>
              <a:t>shows </a:t>
            </a:r>
            <a:r>
              <a:rPr sz="1200" spc="-114" dirty="0">
                <a:latin typeface="Lucida Sans" panose="020B0602030504020204" pitchFamily="34" charset="77"/>
                <a:cs typeface="Arial Black"/>
              </a:rPr>
              <a:t>all </a:t>
            </a:r>
            <a:r>
              <a:rPr sz="1200" spc="-140" dirty="0">
                <a:latin typeface="Lucida Sans" panose="020B0602030504020204" pitchFamily="34" charset="77"/>
                <a:cs typeface="Arial Black"/>
              </a:rPr>
              <a:t>recent </a:t>
            </a:r>
            <a:r>
              <a:rPr sz="1200" spc="-105" dirty="0">
                <a:latin typeface="Lucida Sans" panose="020B0602030504020204" pitchFamily="34" charset="77"/>
                <a:cs typeface="Arial Black"/>
              </a:rPr>
              <a:t>reports.  Depending </a:t>
            </a:r>
            <a:r>
              <a:rPr sz="1200" spc="-75" dirty="0">
                <a:latin typeface="Lucida Sans" panose="020B0602030504020204" pitchFamily="34" charset="77"/>
                <a:cs typeface="Arial Black"/>
              </a:rPr>
              <a:t>on </a:t>
            </a:r>
            <a:r>
              <a:rPr sz="1200" spc="-135" dirty="0">
                <a:latin typeface="Lucida Sans" panose="020B0602030504020204" pitchFamily="34" charset="77"/>
                <a:cs typeface="Arial Black"/>
              </a:rPr>
              <a:t>which </a:t>
            </a:r>
            <a:r>
              <a:rPr sz="1200" spc="-114" dirty="0">
                <a:latin typeface="Lucida Sans" panose="020B0602030504020204" pitchFamily="34" charset="77"/>
                <a:cs typeface="Arial Black"/>
              </a:rPr>
              <a:t>list </a:t>
            </a:r>
            <a:r>
              <a:rPr sz="1200" spc="-85" dirty="0">
                <a:latin typeface="Lucida Sans" panose="020B0602030504020204" pitchFamily="34" charset="77"/>
                <a:cs typeface="Arial Black"/>
              </a:rPr>
              <a:t>you  </a:t>
            </a:r>
            <a:r>
              <a:rPr sz="1200" spc="-135" dirty="0">
                <a:latin typeface="Lucida Sans" panose="020B0602030504020204" pitchFamily="34" charset="77"/>
                <a:cs typeface="Arial Black"/>
              </a:rPr>
              <a:t>choose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left </a:t>
            </a:r>
            <a:r>
              <a:rPr sz="1200" spc="-114" dirty="0">
                <a:latin typeface="Lucida Sans" panose="020B0602030504020204" pitchFamily="34" charset="77"/>
                <a:cs typeface="Arial Black"/>
              </a:rPr>
              <a:t>sidebar </a:t>
            </a:r>
            <a:r>
              <a:rPr sz="1200" spc="-125" dirty="0">
                <a:latin typeface="Lucida Sans" panose="020B0602030504020204" pitchFamily="34" charset="77"/>
                <a:cs typeface="Arial Black"/>
              </a:rPr>
              <a:t>(3), </a:t>
            </a:r>
            <a:r>
              <a:rPr sz="1200" spc="-114" dirty="0">
                <a:latin typeface="Lucida Sans" panose="020B0602030504020204" pitchFamily="34" charset="77"/>
                <a:cs typeface="Arial Black"/>
              </a:rPr>
              <a:t>the  </a:t>
            </a:r>
            <a:r>
              <a:rPr sz="1200" spc="-135" dirty="0">
                <a:latin typeface="Lucida Sans" panose="020B0602030504020204" pitchFamily="34" charset="77"/>
                <a:cs typeface="Arial Black"/>
              </a:rPr>
              <a:t>respective </a:t>
            </a:r>
            <a:r>
              <a:rPr sz="1200" spc="-105" dirty="0">
                <a:latin typeface="Lucida Sans" panose="020B0602030504020204" pitchFamily="34" charset="77"/>
                <a:cs typeface="Arial Black"/>
              </a:rPr>
              <a:t>reports </a:t>
            </a:r>
            <a:r>
              <a:rPr sz="1200" spc="-114" dirty="0">
                <a:latin typeface="Lucida Sans" panose="020B0602030504020204" pitchFamily="34" charset="77"/>
                <a:cs typeface="Arial Black"/>
              </a:rPr>
              <a:t>will </a:t>
            </a:r>
            <a:r>
              <a:rPr sz="1200" spc="-135" dirty="0">
                <a:latin typeface="Lucida Sans" panose="020B0602030504020204" pitchFamily="34" charset="77"/>
                <a:cs typeface="Arial Black"/>
              </a:rPr>
              <a:t>show </a:t>
            </a:r>
            <a:r>
              <a:rPr sz="1200" spc="-75" dirty="0">
                <a:latin typeface="Lucida Sans" panose="020B0602030504020204" pitchFamily="34" charset="77"/>
                <a:cs typeface="Arial Black"/>
              </a:rPr>
              <a:t>up  </a:t>
            </a:r>
            <a:r>
              <a:rPr sz="1200" spc="-110" dirty="0">
                <a:latin typeface="Lucida Sans" panose="020B0602030504020204" pitchFamily="34" charset="77"/>
                <a:cs typeface="Arial Black"/>
              </a:rPr>
              <a:t>here</a:t>
            </a:r>
            <a:endParaRPr sz="1200">
              <a:latin typeface="Lucida Sans" panose="020B0602030504020204" pitchFamily="34" charset="77"/>
              <a:cs typeface="Arial Black"/>
            </a:endParaRPr>
          </a:p>
        </p:txBody>
      </p:sp>
      <p:sp>
        <p:nvSpPr>
          <p:cNvPr id="6" name="object 6"/>
          <p:cNvSpPr/>
          <p:nvPr/>
        </p:nvSpPr>
        <p:spPr>
          <a:xfrm>
            <a:off x="3677920" y="1645919"/>
            <a:ext cx="7853680" cy="382016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1859280"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390650" cy="197490"/>
          </a:xfrm>
          <a:prstGeom prst="rect">
            <a:avLst/>
          </a:prstGeom>
        </p:spPr>
        <p:txBody>
          <a:bodyPr vert="horz" wrap="square" lIns="0" tIns="12700" rIns="0" bIns="0" rtlCol="0">
            <a:spAutoFit/>
          </a:bodyPr>
          <a:lstStyle/>
          <a:p>
            <a:pPr marL="12700">
              <a:lnSpc>
                <a:spcPct val="100000"/>
              </a:lnSpc>
              <a:spcBef>
                <a:spcPts val="100"/>
              </a:spcBef>
            </a:pPr>
            <a:r>
              <a:rPr sz="1200" spc="-145" dirty="0">
                <a:latin typeface="Lucida Sans" panose="020B0602030504020204" pitchFamily="34" charset="77"/>
                <a:cs typeface="Arial Black"/>
              </a:rPr>
              <a:t>Create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a:t>
            </a:r>
            <a:r>
              <a:rPr sz="1200" spc="-210" dirty="0">
                <a:latin typeface="Lucida Sans" panose="020B0602030504020204" pitchFamily="34" charset="77"/>
                <a:cs typeface="Arial Black"/>
              </a:rPr>
              <a:t> </a:t>
            </a:r>
            <a:r>
              <a:rPr sz="1200" spc="-95" dirty="0">
                <a:latin typeface="Lucida Sans" panose="020B0602030504020204" pitchFamily="34" charset="77"/>
                <a:cs typeface="Arial Black"/>
              </a:rPr>
              <a:t>report</a:t>
            </a:r>
            <a:endParaRPr sz="1200">
              <a:latin typeface="Lucida Sans" panose="020B0602030504020204" pitchFamily="34" charset="77"/>
              <a:cs typeface="Arial Black"/>
            </a:endParaRPr>
          </a:p>
        </p:txBody>
      </p:sp>
      <p:sp>
        <p:nvSpPr>
          <p:cNvPr id="4" name="object 4"/>
          <p:cNvSpPr txBox="1">
            <a:spLocks noGrp="1"/>
          </p:cNvSpPr>
          <p:nvPr>
            <p:ph type="title"/>
          </p:nvPr>
        </p:nvSpPr>
        <p:spPr>
          <a:xfrm>
            <a:off x="853122" y="1908492"/>
            <a:ext cx="1708785" cy="306705"/>
          </a:xfrm>
          <a:prstGeom prst="rect">
            <a:avLst/>
          </a:prstGeom>
        </p:spPr>
        <p:txBody>
          <a:bodyPr vert="horz" wrap="square" lIns="0" tIns="11430" rIns="0" bIns="0" rtlCol="0">
            <a:spAutoFit/>
          </a:bodyPr>
          <a:lstStyle/>
          <a:p>
            <a:pPr marL="12700">
              <a:lnSpc>
                <a:spcPct val="100000"/>
              </a:lnSpc>
              <a:spcBef>
                <a:spcPts val="90"/>
              </a:spcBef>
            </a:pPr>
            <a:r>
              <a:rPr spc="-25" dirty="0"/>
              <a:t>Report</a:t>
            </a:r>
            <a:r>
              <a:rPr spc="-325" dirty="0"/>
              <a:t> </a:t>
            </a:r>
            <a:r>
              <a:rPr spc="-10" dirty="0"/>
              <a:t>Builder</a:t>
            </a:r>
          </a:p>
        </p:txBody>
      </p:sp>
      <p:sp>
        <p:nvSpPr>
          <p:cNvPr id="5" name="object 5"/>
          <p:cNvSpPr txBox="1"/>
          <p:nvPr/>
        </p:nvSpPr>
        <p:spPr>
          <a:xfrm>
            <a:off x="842962" y="2244026"/>
            <a:ext cx="2376170" cy="3306033"/>
          </a:xfrm>
          <a:prstGeom prst="rect">
            <a:avLst/>
          </a:prstGeom>
        </p:spPr>
        <p:txBody>
          <a:bodyPr vert="horz" wrap="square" lIns="0" tIns="12700" rIns="0" bIns="0" rtlCol="0">
            <a:spAutoFit/>
          </a:bodyPr>
          <a:lstStyle/>
          <a:p>
            <a:pPr marL="246379" marR="542925" indent="-234315">
              <a:lnSpc>
                <a:spcPct val="100000"/>
              </a:lnSpc>
              <a:spcBef>
                <a:spcPts val="100"/>
              </a:spcBef>
              <a:buClr>
                <a:srgbClr val="787878"/>
              </a:buClr>
              <a:buSzPct val="70833"/>
              <a:buAutoNum type="arabicPeriod"/>
              <a:tabLst>
                <a:tab pos="246379" algn="l"/>
                <a:tab pos="247015" algn="l"/>
              </a:tabLst>
            </a:pPr>
            <a:r>
              <a:rPr sz="1200" b="1" spc="-35" dirty="0">
                <a:latin typeface="Lucida Sans"/>
                <a:cs typeface="Lucida Sans"/>
              </a:rPr>
              <a:t>Fields </a:t>
            </a:r>
            <a:r>
              <a:rPr sz="1200" b="1" dirty="0">
                <a:latin typeface="Lucida Sans"/>
                <a:cs typeface="Lucida Sans"/>
              </a:rPr>
              <a:t>Pane </a:t>
            </a:r>
            <a:r>
              <a:rPr sz="1200" spc="-15" dirty="0">
                <a:latin typeface="Lucida Sans" panose="020B0602030504020204" pitchFamily="34" charset="77"/>
                <a:cs typeface="Arial Black"/>
              </a:rPr>
              <a:t>- </a:t>
            </a:r>
            <a:r>
              <a:rPr sz="1200" spc="-145" dirty="0">
                <a:latin typeface="Lucida Sans" panose="020B0602030504020204" pitchFamily="34" charset="77"/>
                <a:cs typeface="Arial Black"/>
              </a:rPr>
              <a:t>Lists </a:t>
            </a:r>
            <a:r>
              <a:rPr sz="1200" spc="-114" dirty="0">
                <a:latin typeface="Lucida Sans" panose="020B0602030504020204" pitchFamily="34" charset="77"/>
                <a:cs typeface="Arial Black"/>
              </a:rPr>
              <a:t>all  </a:t>
            </a:r>
            <a:r>
              <a:rPr sz="1200" spc="-155" dirty="0">
                <a:latin typeface="Lucida Sans" panose="020B0602030504020204" pitchFamily="34" charset="77"/>
                <a:cs typeface="Arial Black"/>
              </a:rPr>
              <a:t>accessible </a:t>
            </a:r>
            <a:r>
              <a:rPr sz="1200" spc="-110" dirty="0">
                <a:latin typeface="Lucida Sans" panose="020B0602030504020204" pitchFamily="34" charset="77"/>
                <a:cs typeface="Arial Black"/>
              </a:rPr>
              <a:t>fields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50" dirty="0">
                <a:latin typeface="Lucida Sans" panose="020B0602030504020204" pitchFamily="34" charset="77"/>
                <a:cs typeface="Arial Black"/>
              </a:rPr>
              <a:t>selected </a:t>
            </a:r>
            <a:r>
              <a:rPr sz="1200" spc="-95" dirty="0">
                <a:latin typeface="Lucida Sans" panose="020B0602030504020204" pitchFamily="34" charset="77"/>
                <a:cs typeface="Arial Black"/>
              </a:rPr>
              <a:t>report</a:t>
            </a:r>
            <a:r>
              <a:rPr sz="1200" spc="-90" dirty="0">
                <a:latin typeface="Lucida Sans" panose="020B0602030504020204" pitchFamily="34" charset="77"/>
                <a:cs typeface="Arial Black"/>
              </a:rPr>
              <a:t> </a:t>
            </a:r>
            <a:r>
              <a:rPr sz="1200" spc="-114" dirty="0">
                <a:latin typeface="Lucida Sans" panose="020B0602030504020204" pitchFamily="34" charset="77"/>
                <a:cs typeface="Arial Black"/>
              </a:rPr>
              <a:t>type</a:t>
            </a:r>
            <a:endParaRPr sz="1200">
              <a:latin typeface="Lucida Sans" panose="020B0602030504020204" pitchFamily="34" charset="77"/>
              <a:cs typeface="Arial Black"/>
            </a:endParaRPr>
          </a:p>
          <a:p>
            <a:pPr marL="246379" indent="-234315">
              <a:lnSpc>
                <a:spcPct val="100000"/>
              </a:lnSpc>
              <a:spcBef>
                <a:spcPts val="409"/>
              </a:spcBef>
              <a:buClr>
                <a:srgbClr val="787878"/>
              </a:buClr>
              <a:buSzPct val="70833"/>
              <a:buAutoNum type="arabicPeriod"/>
              <a:tabLst>
                <a:tab pos="246379" algn="l"/>
                <a:tab pos="247015" algn="l"/>
              </a:tabLst>
            </a:pPr>
            <a:r>
              <a:rPr sz="1200" b="1" spc="-5" dirty="0">
                <a:latin typeface="Lucida Sans"/>
                <a:cs typeface="Lucida Sans"/>
              </a:rPr>
              <a:t>Filters</a:t>
            </a:r>
            <a:r>
              <a:rPr sz="1200" b="1" spc="-190" dirty="0">
                <a:latin typeface="Lucida Sans"/>
                <a:cs typeface="Lucida Sans"/>
              </a:rPr>
              <a:t> </a:t>
            </a:r>
            <a:r>
              <a:rPr sz="1200" b="1" spc="-5" dirty="0">
                <a:latin typeface="Lucida Sans"/>
                <a:cs typeface="Lucida Sans"/>
              </a:rPr>
              <a:t>and</a:t>
            </a:r>
            <a:r>
              <a:rPr sz="1200" b="1" spc="-110" dirty="0">
                <a:latin typeface="Lucida Sans"/>
                <a:cs typeface="Lucida Sans"/>
              </a:rPr>
              <a:t> </a:t>
            </a:r>
            <a:r>
              <a:rPr sz="1200" b="1" spc="10" dirty="0">
                <a:latin typeface="Lucida Sans"/>
                <a:cs typeface="Lucida Sans"/>
              </a:rPr>
              <a:t>Outline</a:t>
            </a:r>
            <a:r>
              <a:rPr sz="1200" b="1" spc="-140" dirty="0">
                <a:latin typeface="Lucida Sans"/>
                <a:cs typeface="Lucida Sans"/>
              </a:rPr>
              <a:t> </a:t>
            </a:r>
            <a:r>
              <a:rPr sz="1200" b="1" dirty="0">
                <a:latin typeface="Lucida Sans"/>
                <a:cs typeface="Lucida Sans"/>
              </a:rPr>
              <a:t>Pane</a:t>
            </a:r>
            <a:r>
              <a:rPr sz="1200" b="1" spc="-35" dirty="0">
                <a:latin typeface="Lucida Sans"/>
                <a:cs typeface="Lucida Sans"/>
              </a:rPr>
              <a:t> </a:t>
            </a:r>
            <a:r>
              <a:rPr sz="1200" spc="-15" dirty="0">
                <a:latin typeface="Lucida Sans" panose="020B0602030504020204" pitchFamily="34" charset="77"/>
                <a:cs typeface="Arial Black"/>
              </a:rPr>
              <a:t>-</a:t>
            </a:r>
            <a:endParaRPr sz="1200">
              <a:latin typeface="Lucida Sans" panose="020B0602030504020204" pitchFamily="34" charset="77"/>
              <a:cs typeface="Arial Black"/>
            </a:endParaRPr>
          </a:p>
          <a:p>
            <a:pPr marL="246379">
              <a:lnSpc>
                <a:spcPct val="100000"/>
              </a:lnSpc>
            </a:pPr>
            <a:r>
              <a:rPr sz="1200" spc="-165" dirty="0">
                <a:latin typeface="Lucida Sans" panose="020B0602030504020204" pitchFamily="34" charset="77"/>
                <a:cs typeface="Arial Black"/>
              </a:rPr>
              <a:t>Select </a:t>
            </a:r>
            <a:r>
              <a:rPr sz="1200" spc="-110" dirty="0">
                <a:latin typeface="Lucida Sans" panose="020B0602030504020204" pitchFamily="34" charset="77"/>
                <a:cs typeface="Arial Black"/>
              </a:rPr>
              <a:t>filters </a:t>
            </a:r>
            <a:r>
              <a:rPr sz="1200" spc="-105" dirty="0">
                <a:latin typeface="Lucida Sans" panose="020B0602030504020204" pitchFamily="34" charset="77"/>
                <a:cs typeface="Arial Black"/>
              </a:rPr>
              <a:t>to </a:t>
            </a:r>
            <a:r>
              <a:rPr sz="1200" spc="-90" dirty="0">
                <a:latin typeface="Lucida Sans" panose="020B0602030504020204" pitchFamily="34" charset="77"/>
                <a:cs typeface="Arial Black"/>
              </a:rPr>
              <a:t>limit</a:t>
            </a:r>
            <a:r>
              <a:rPr sz="1200" spc="-95" dirty="0">
                <a:latin typeface="Lucida Sans" panose="020B0602030504020204" pitchFamily="34" charset="77"/>
                <a:cs typeface="Arial Black"/>
              </a:rPr>
              <a:t> </a:t>
            </a:r>
            <a:r>
              <a:rPr sz="1200" spc="-114" dirty="0">
                <a:latin typeface="Lucida Sans" panose="020B0602030504020204" pitchFamily="34" charset="77"/>
                <a:cs typeface="Arial Black"/>
              </a:rPr>
              <a:t>the</a:t>
            </a:r>
            <a:endParaRPr sz="1200">
              <a:latin typeface="Lucida Sans" panose="020B0602030504020204" pitchFamily="34" charset="77"/>
              <a:cs typeface="Arial Black"/>
            </a:endParaRPr>
          </a:p>
          <a:p>
            <a:pPr marL="246379" marR="5080">
              <a:lnSpc>
                <a:spcPct val="100000"/>
              </a:lnSpc>
            </a:pPr>
            <a:r>
              <a:rPr sz="1200" spc="-130" dirty="0">
                <a:latin typeface="Lucida Sans" panose="020B0602030504020204" pitchFamily="34" charset="77"/>
                <a:cs typeface="Arial Black"/>
              </a:rPr>
              <a:t>data </a:t>
            </a:r>
            <a:r>
              <a:rPr sz="1200" spc="-120" dirty="0">
                <a:latin typeface="Lucida Sans" panose="020B0602030504020204" pitchFamily="34" charset="77"/>
                <a:cs typeface="Arial Black"/>
              </a:rPr>
              <a:t>shown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report. </a:t>
            </a:r>
            <a:r>
              <a:rPr sz="1200" spc="-125" dirty="0">
                <a:latin typeface="Lucida Sans" panose="020B0602030504020204" pitchFamily="34" charset="77"/>
                <a:cs typeface="Arial Black"/>
              </a:rPr>
              <a:t>Add  </a:t>
            </a:r>
            <a:r>
              <a:rPr sz="1200" spc="-110" dirty="0">
                <a:latin typeface="Lucida Sans" panose="020B0602030504020204" pitchFamily="34" charset="77"/>
                <a:cs typeface="Arial Black"/>
              </a:rPr>
              <a:t>groupings </a:t>
            </a:r>
            <a:r>
              <a:rPr sz="1200" spc="-105" dirty="0">
                <a:latin typeface="Lucida Sans" panose="020B0602030504020204" pitchFamily="34" charset="77"/>
                <a:cs typeface="Arial Black"/>
              </a:rPr>
              <a:t>and </a:t>
            </a:r>
            <a:r>
              <a:rPr sz="1200" spc="-135" dirty="0">
                <a:latin typeface="Lucida Sans" panose="020B0602030504020204" pitchFamily="34" charset="77"/>
                <a:cs typeface="Arial Black"/>
              </a:rPr>
              <a:t>choose which  </a:t>
            </a:r>
            <a:r>
              <a:rPr sz="1200" spc="-110" dirty="0">
                <a:latin typeface="Lucida Sans" panose="020B0602030504020204" pitchFamily="34" charset="77"/>
                <a:cs typeface="Arial Black"/>
              </a:rPr>
              <a:t>fields </a:t>
            </a:r>
            <a:r>
              <a:rPr sz="1200" spc="-105" dirty="0">
                <a:latin typeface="Lucida Sans" panose="020B0602030504020204" pitchFamily="34" charset="77"/>
                <a:cs typeface="Arial Black"/>
              </a:rPr>
              <a:t>to</a:t>
            </a:r>
            <a:r>
              <a:rPr sz="1200" spc="-5" dirty="0">
                <a:latin typeface="Lucida Sans" panose="020B0602030504020204" pitchFamily="34" charset="77"/>
                <a:cs typeface="Arial Black"/>
              </a:rPr>
              <a:t> </a:t>
            </a:r>
            <a:r>
              <a:rPr sz="1200" spc="-114" dirty="0">
                <a:latin typeface="Lucida Sans" panose="020B0602030504020204" pitchFamily="34" charset="77"/>
                <a:cs typeface="Arial Black"/>
              </a:rPr>
              <a:t>display</a:t>
            </a:r>
            <a:endParaRPr sz="1200">
              <a:latin typeface="Lucida Sans" panose="020B0602030504020204" pitchFamily="34" charset="77"/>
              <a:cs typeface="Arial Black"/>
            </a:endParaRPr>
          </a:p>
          <a:p>
            <a:pPr marL="246379" marR="52705" indent="-234315">
              <a:lnSpc>
                <a:spcPct val="100000"/>
              </a:lnSpc>
              <a:spcBef>
                <a:spcPts val="409"/>
              </a:spcBef>
              <a:buClr>
                <a:srgbClr val="787878"/>
              </a:buClr>
              <a:buSzPct val="70833"/>
              <a:buAutoNum type="arabicPeriod" startAt="3"/>
              <a:tabLst>
                <a:tab pos="246379" algn="l"/>
                <a:tab pos="247015" algn="l"/>
              </a:tabLst>
            </a:pPr>
            <a:r>
              <a:rPr sz="1200" b="1" dirty="0">
                <a:latin typeface="Lucida Sans"/>
                <a:cs typeface="Lucida Sans"/>
              </a:rPr>
              <a:t>Preview Pane </a:t>
            </a:r>
            <a:r>
              <a:rPr sz="1200" spc="-15" dirty="0">
                <a:latin typeface="Lucida Sans" panose="020B0602030504020204" pitchFamily="34" charset="77"/>
                <a:cs typeface="Arial Black"/>
              </a:rPr>
              <a:t>- </a:t>
            </a:r>
            <a:r>
              <a:rPr sz="1200" spc="-130" dirty="0">
                <a:latin typeface="Lucida Sans" panose="020B0602030504020204" pitchFamily="34" charset="77"/>
                <a:cs typeface="Arial Black"/>
              </a:rPr>
              <a:t>Contains </a:t>
            </a:r>
            <a:r>
              <a:rPr sz="1200" spc="-135" dirty="0">
                <a:latin typeface="Lucida Sans" panose="020B0602030504020204" pitchFamily="34" charset="77"/>
                <a:cs typeface="Arial Black"/>
              </a:rPr>
              <a:t>a  </a:t>
            </a:r>
            <a:r>
              <a:rPr sz="1200" spc="-120" dirty="0">
                <a:latin typeface="Lucida Sans" panose="020B0602030504020204" pitchFamily="34" charset="77"/>
                <a:cs typeface="Arial Black"/>
              </a:rPr>
              <a:t>dynamic </a:t>
            </a:r>
            <a:r>
              <a:rPr sz="1200" spc="-95" dirty="0">
                <a:latin typeface="Lucida Sans" panose="020B0602030504020204" pitchFamily="34" charset="77"/>
                <a:cs typeface="Arial Black"/>
              </a:rPr>
              <a:t>report </a:t>
            </a:r>
            <a:r>
              <a:rPr sz="1200" spc="-125" dirty="0">
                <a:latin typeface="Lucida Sans" panose="020B0602030504020204" pitchFamily="34" charset="77"/>
                <a:cs typeface="Arial Black"/>
              </a:rPr>
              <a:t>preview,  </a:t>
            </a:r>
            <a:r>
              <a:rPr sz="1200" spc="-130" dirty="0">
                <a:latin typeface="Lucida Sans" panose="020B0602030504020204" pitchFamily="34" charset="77"/>
                <a:cs typeface="Arial Black"/>
              </a:rPr>
              <a:t>which </a:t>
            </a:r>
            <a:r>
              <a:rPr sz="1200" spc="-125" dirty="0">
                <a:latin typeface="Lucida Sans" panose="020B0602030504020204" pitchFamily="34" charset="77"/>
                <a:cs typeface="Arial Black"/>
              </a:rPr>
              <a:t>allows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user to  </a:t>
            </a:r>
            <a:r>
              <a:rPr sz="1200" spc="-125" dirty="0">
                <a:latin typeface="Lucida Sans" panose="020B0602030504020204" pitchFamily="34" charset="77"/>
                <a:cs typeface="Arial Black"/>
              </a:rPr>
              <a:t>customize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report </a:t>
            </a:r>
            <a:r>
              <a:rPr sz="1200" spc="-105" dirty="0">
                <a:latin typeface="Lucida Sans" panose="020B0602030504020204" pitchFamily="34" charset="77"/>
                <a:cs typeface="Arial Black"/>
              </a:rPr>
              <a:t>and </a:t>
            </a:r>
            <a:r>
              <a:rPr sz="1200" spc="-155" dirty="0">
                <a:latin typeface="Lucida Sans" panose="020B0602030504020204" pitchFamily="34" charset="77"/>
                <a:cs typeface="Arial Black"/>
              </a:rPr>
              <a:t>see  </a:t>
            </a:r>
            <a:r>
              <a:rPr sz="1200" spc="-114" dirty="0">
                <a:latin typeface="Lucida Sans" panose="020B0602030504020204" pitchFamily="34" charset="77"/>
                <a:cs typeface="Arial Black"/>
              </a:rPr>
              <a:t>the immediate </a:t>
            </a:r>
            <a:r>
              <a:rPr sz="1200" spc="-135" dirty="0">
                <a:latin typeface="Lucida Sans" panose="020B0602030504020204" pitchFamily="34" charset="77"/>
                <a:cs typeface="Arial Black"/>
              </a:rPr>
              <a:t>effect. </a:t>
            </a:r>
            <a:r>
              <a:rPr sz="1200" spc="-150" dirty="0">
                <a:latin typeface="Lucida Sans" panose="020B0602030504020204" pitchFamily="34" charset="77"/>
                <a:cs typeface="Arial Black"/>
              </a:rPr>
              <a:t>The  </a:t>
            </a:r>
            <a:r>
              <a:rPr sz="1200" spc="-120" dirty="0">
                <a:latin typeface="Lucida Sans" panose="020B0602030504020204" pitchFamily="34" charset="77"/>
                <a:cs typeface="Arial Black"/>
              </a:rPr>
              <a:t>preview </a:t>
            </a:r>
            <a:r>
              <a:rPr sz="1200" spc="-135" dirty="0">
                <a:latin typeface="Lucida Sans" panose="020B0602030504020204" pitchFamily="34" charset="77"/>
                <a:cs typeface="Arial Black"/>
              </a:rPr>
              <a:t>shows </a:t>
            </a:r>
            <a:r>
              <a:rPr sz="1200" spc="-95" dirty="0">
                <a:latin typeface="Lucida Sans" panose="020B0602030504020204" pitchFamily="34" charset="77"/>
                <a:cs typeface="Arial Black"/>
              </a:rPr>
              <a:t>only </a:t>
            </a:r>
            <a:r>
              <a:rPr sz="1200" spc="-135" dirty="0">
                <a:latin typeface="Lucida Sans" panose="020B0602030504020204" pitchFamily="34" charset="77"/>
                <a:cs typeface="Arial Black"/>
              </a:rPr>
              <a:t>a </a:t>
            </a:r>
            <a:r>
              <a:rPr sz="1200" spc="-100" dirty="0">
                <a:latin typeface="Lucida Sans" panose="020B0602030504020204" pitchFamily="34" charset="77"/>
                <a:cs typeface="Arial Black"/>
              </a:rPr>
              <a:t>limited  </a:t>
            </a:r>
            <a:r>
              <a:rPr sz="1200" spc="-90" dirty="0">
                <a:latin typeface="Lucida Sans" panose="020B0602030504020204" pitchFamily="34" charset="77"/>
                <a:cs typeface="Arial Black"/>
              </a:rPr>
              <a:t>number </a:t>
            </a:r>
            <a:r>
              <a:rPr sz="1200" spc="-110" dirty="0">
                <a:latin typeface="Lucida Sans" panose="020B0602030504020204" pitchFamily="34" charset="77"/>
                <a:cs typeface="Arial Black"/>
              </a:rPr>
              <a:t>(50) </a:t>
            </a:r>
            <a:r>
              <a:rPr sz="1200" spc="-75" dirty="0">
                <a:latin typeface="Lucida Sans" panose="020B0602030504020204" pitchFamily="34" charset="77"/>
                <a:cs typeface="Arial Black"/>
              </a:rPr>
              <a:t>of </a:t>
            </a:r>
            <a:r>
              <a:rPr sz="1200" spc="-120" dirty="0">
                <a:latin typeface="Lucida Sans" panose="020B0602030504020204" pitchFamily="34" charset="77"/>
                <a:cs typeface="Arial Black"/>
              </a:rPr>
              <a:t>records. Run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report </a:t>
            </a:r>
            <a:r>
              <a:rPr sz="1200" spc="-105" dirty="0">
                <a:latin typeface="Lucida Sans" panose="020B0602030504020204" pitchFamily="34" charset="77"/>
                <a:cs typeface="Arial Black"/>
              </a:rPr>
              <a:t>to </a:t>
            </a:r>
            <a:r>
              <a:rPr sz="1200" spc="-155" dirty="0">
                <a:latin typeface="Lucida Sans" panose="020B0602030504020204" pitchFamily="34" charset="77"/>
                <a:cs typeface="Arial Black"/>
              </a:rPr>
              <a:t>see </a:t>
            </a:r>
            <a:r>
              <a:rPr sz="1200" spc="-114" dirty="0">
                <a:latin typeface="Lucida Sans" panose="020B0602030504020204" pitchFamily="34" charset="77"/>
                <a:cs typeface="Arial Black"/>
              </a:rPr>
              <a:t>all </a:t>
            </a:r>
            <a:r>
              <a:rPr sz="1200" spc="-80" dirty="0">
                <a:latin typeface="Lucida Sans" panose="020B0602030504020204" pitchFamily="34" charset="77"/>
                <a:cs typeface="Arial Black"/>
              </a:rPr>
              <a:t>your  </a:t>
            </a:r>
            <a:r>
              <a:rPr sz="1200" spc="-125" dirty="0">
                <a:latin typeface="Lucida Sans" panose="020B0602030504020204" pitchFamily="34" charset="77"/>
                <a:cs typeface="Arial Black"/>
              </a:rPr>
              <a:t>results</a:t>
            </a:r>
            <a:endParaRPr sz="1200">
              <a:latin typeface="Lucida Sans" panose="020B0602030504020204" pitchFamily="34" charset="77"/>
              <a:cs typeface="Arial Black"/>
            </a:endParaRPr>
          </a:p>
          <a:p>
            <a:pPr marL="246379" indent="-234315">
              <a:lnSpc>
                <a:spcPct val="100000"/>
              </a:lnSpc>
              <a:spcBef>
                <a:spcPts val="420"/>
              </a:spcBef>
              <a:buClr>
                <a:srgbClr val="787878"/>
              </a:buClr>
              <a:buSzPct val="70833"/>
              <a:buAutoNum type="arabicPeriod" startAt="3"/>
              <a:tabLst>
                <a:tab pos="246379" algn="l"/>
                <a:tab pos="247015" algn="l"/>
              </a:tabLst>
            </a:pPr>
            <a:r>
              <a:rPr sz="1200" b="1" spc="-10" dirty="0">
                <a:latin typeface="Lucida Sans"/>
                <a:cs typeface="Lucida Sans"/>
              </a:rPr>
              <a:t>Save </a:t>
            </a:r>
            <a:r>
              <a:rPr sz="1200" b="1" spc="5" dirty="0">
                <a:latin typeface="Lucida Sans"/>
                <a:cs typeface="Lucida Sans"/>
              </a:rPr>
              <a:t>&amp; </a:t>
            </a:r>
            <a:r>
              <a:rPr sz="1200" b="1" spc="-10" dirty="0">
                <a:latin typeface="Lucida Sans"/>
                <a:cs typeface="Lucida Sans"/>
              </a:rPr>
              <a:t>Run</a:t>
            </a:r>
            <a:r>
              <a:rPr sz="1200" b="1" spc="-204" dirty="0">
                <a:latin typeface="Lucida Sans"/>
                <a:cs typeface="Lucida Sans"/>
              </a:rPr>
              <a:t>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report</a:t>
            </a:r>
            <a:endParaRPr sz="1200">
              <a:latin typeface="Lucida Sans" panose="020B0602030504020204" pitchFamily="34" charset="77"/>
              <a:cs typeface="Arial Black"/>
            </a:endParaRPr>
          </a:p>
        </p:txBody>
      </p:sp>
      <p:sp>
        <p:nvSpPr>
          <p:cNvPr id="6" name="object 6"/>
          <p:cNvSpPr/>
          <p:nvPr/>
        </p:nvSpPr>
        <p:spPr>
          <a:xfrm>
            <a:off x="3515359" y="1554480"/>
            <a:ext cx="8046720" cy="425704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1859280"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419860" cy="197490"/>
          </a:xfrm>
          <a:prstGeom prst="rect">
            <a:avLst/>
          </a:prstGeom>
        </p:spPr>
        <p:txBody>
          <a:bodyPr vert="horz" wrap="square" lIns="0" tIns="12700" rIns="0" bIns="0" rtlCol="0">
            <a:spAutoFit/>
          </a:bodyPr>
          <a:lstStyle/>
          <a:p>
            <a:pPr marL="12700">
              <a:lnSpc>
                <a:spcPct val="100000"/>
              </a:lnSpc>
              <a:spcBef>
                <a:spcPts val="100"/>
              </a:spcBef>
            </a:pPr>
            <a:r>
              <a:rPr sz="1200" spc="-130" dirty="0">
                <a:latin typeface="Lucida Sans" panose="020B0602030504020204" pitchFamily="34" charset="77"/>
                <a:cs typeface="Arial Black"/>
              </a:rPr>
              <a:t>Subscribe </a:t>
            </a:r>
            <a:r>
              <a:rPr sz="1200" spc="-105" dirty="0">
                <a:latin typeface="Lucida Sans" panose="020B0602030504020204" pitchFamily="34" charset="77"/>
                <a:cs typeface="Arial Black"/>
              </a:rPr>
              <a:t>to</a:t>
            </a:r>
            <a:r>
              <a:rPr sz="1200" spc="-305" dirty="0">
                <a:latin typeface="Lucida Sans" panose="020B0602030504020204" pitchFamily="34" charset="77"/>
                <a:cs typeface="Arial Black"/>
              </a:rPr>
              <a:t> </a:t>
            </a:r>
            <a:r>
              <a:rPr sz="1200" spc="-105" dirty="0">
                <a:latin typeface="Lucida Sans" panose="020B0602030504020204" pitchFamily="34" charset="77"/>
                <a:cs typeface="Arial Black"/>
              </a:rPr>
              <a:t>reports</a:t>
            </a:r>
            <a:endParaRPr sz="1200">
              <a:latin typeface="Lucida Sans" panose="020B0602030504020204" pitchFamily="34" charset="77"/>
              <a:cs typeface="Arial Black"/>
            </a:endParaRPr>
          </a:p>
        </p:txBody>
      </p:sp>
      <p:sp>
        <p:nvSpPr>
          <p:cNvPr id="4" name="object 4"/>
          <p:cNvSpPr txBox="1">
            <a:spLocks noGrp="1"/>
          </p:cNvSpPr>
          <p:nvPr>
            <p:ph type="title"/>
          </p:nvPr>
        </p:nvSpPr>
        <p:spPr>
          <a:xfrm>
            <a:off x="734377" y="1791906"/>
            <a:ext cx="2114550" cy="306705"/>
          </a:xfrm>
          <a:prstGeom prst="rect">
            <a:avLst/>
          </a:prstGeom>
        </p:spPr>
        <p:txBody>
          <a:bodyPr vert="horz" wrap="square" lIns="0" tIns="11430" rIns="0" bIns="0" rtlCol="0">
            <a:spAutoFit/>
          </a:bodyPr>
          <a:lstStyle/>
          <a:p>
            <a:pPr marL="12700">
              <a:lnSpc>
                <a:spcPct val="100000"/>
              </a:lnSpc>
              <a:spcBef>
                <a:spcPts val="90"/>
              </a:spcBef>
            </a:pPr>
            <a:r>
              <a:rPr spc="-45" dirty="0"/>
              <a:t>Subscribe</a:t>
            </a:r>
            <a:r>
              <a:rPr spc="-275" dirty="0"/>
              <a:t> </a:t>
            </a:r>
            <a:r>
              <a:rPr spc="-40" dirty="0"/>
              <a:t>Reports</a:t>
            </a:r>
          </a:p>
        </p:txBody>
      </p:sp>
      <p:sp>
        <p:nvSpPr>
          <p:cNvPr id="5" name="object 5"/>
          <p:cNvSpPr txBox="1"/>
          <p:nvPr/>
        </p:nvSpPr>
        <p:spPr>
          <a:xfrm>
            <a:off x="724217" y="2127567"/>
            <a:ext cx="2393950" cy="2567369"/>
          </a:xfrm>
          <a:prstGeom prst="rect">
            <a:avLst/>
          </a:prstGeom>
        </p:spPr>
        <p:txBody>
          <a:bodyPr vert="horz" wrap="square" lIns="0" tIns="12700" rIns="0" bIns="0" rtlCol="0">
            <a:spAutoFit/>
          </a:bodyPr>
          <a:lstStyle/>
          <a:p>
            <a:pPr marL="246379" marR="5080" indent="-234315">
              <a:lnSpc>
                <a:spcPct val="100000"/>
              </a:lnSpc>
              <a:spcBef>
                <a:spcPts val="100"/>
              </a:spcBef>
              <a:buClr>
                <a:srgbClr val="787878"/>
              </a:buClr>
              <a:buSzPct val="70833"/>
              <a:buAutoNum type="arabicPeriod"/>
              <a:tabLst>
                <a:tab pos="246379" algn="l"/>
                <a:tab pos="247015" algn="l"/>
              </a:tabLst>
            </a:pPr>
            <a:r>
              <a:rPr sz="1200" spc="-55" dirty="0">
                <a:latin typeface="Lucida Sans" panose="020B0602030504020204" pitchFamily="34" charset="77"/>
                <a:cs typeface="Arial Black"/>
              </a:rPr>
              <a:t>On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report </a:t>
            </a:r>
            <a:r>
              <a:rPr sz="1200" spc="-125" dirty="0">
                <a:latin typeface="Lucida Sans" panose="020B0602030504020204" pitchFamily="34" charset="77"/>
                <a:cs typeface="Arial Black"/>
              </a:rPr>
              <a:t>tab, </a:t>
            </a:r>
            <a:r>
              <a:rPr sz="1200" spc="-170"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114" dirty="0">
                <a:latin typeface="Lucida Sans" panose="020B0602030504020204" pitchFamily="34" charset="77"/>
                <a:cs typeface="Arial Black"/>
              </a:rPr>
              <a:t>the  </a:t>
            </a:r>
            <a:r>
              <a:rPr sz="1200" spc="-90" dirty="0">
                <a:latin typeface="Lucida Sans" panose="020B0602030504020204" pitchFamily="34" charset="77"/>
                <a:cs typeface="Arial Black"/>
              </a:rPr>
              <a:t>dropdown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report </a:t>
            </a:r>
            <a:r>
              <a:rPr sz="1200" spc="-85" dirty="0">
                <a:latin typeface="Lucida Sans" panose="020B0602030504020204" pitchFamily="34" charset="77"/>
                <a:cs typeface="Arial Black"/>
              </a:rPr>
              <a:t>you  </a:t>
            </a:r>
            <a:r>
              <a:rPr sz="1200" spc="-135" dirty="0">
                <a:latin typeface="Lucida Sans" panose="020B0602030504020204" pitchFamily="34" charset="77"/>
                <a:cs typeface="Arial Black"/>
              </a:rPr>
              <a:t>want </a:t>
            </a:r>
            <a:r>
              <a:rPr sz="1200" spc="-105" dirty="0">
                <a:latin typeface="Lucida Sans" panose="020B0602030504020204" pitchFamily="34" charset="77"/>
                <a:cs typeface="Arial Black"/>
              </a:rPr>
              <a:t>to </a:t>
            </a:r>
            <a:r>
              <a:rPr sz="1200" spc="-125" dirty="0">
                <a:latin typeface="Lucida Sans" panose="020B0602030504020204" pitchFamily="34" charset="77"/>
                <a:cs typeface="Arial Black"/>
              </a:rPr>
              <a:t>subscribe </a:t>
            </a:r>
            <a:r>
              <a:rPr sz="1200" spc="-105" dirty="0">
                <a:latin typeface="Lucida Sans" panose="020B0602030504020204" pitchFamily="34" charset="77"/>
                <a:cs typeface="Arial Black"/>
              </a:rPr>
              <a:t>and </a:t>
            </a:r>
            <a:r>
              <a:rPr sz="1200" spc="-165"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140" dirty="0">
                <a:latin typeface="Lucida Sans" panose="020B0602030504020204" pitchFamily="34" charset="77"/>
                <a:cs typeface="Arial Black"/>
              </a:rPr>
              <a:t>“Subscribe"</a:t>
            </a:r>
            <a:endParaRPr sz="1200">
              <a:latin typeface="Lucida Sans" panose="020B0602030504020204" pitchFamily="34" charset="77"/>
              <a:cs typeface="Arial Black"/>
            </a:endParaRPr>
          </a:p>
          <a:p>
            <a:pPr marL="246379" marR="133985" indent="-234315" algn="just">
              <a:lnSpc>
                <a:spcPct val="100000"/>
              </a:lnSpc>
              <a:spcBef>
                <a:spcPts val="409"/>
              </a:spcBef>
              <a:buClr>
                <a:srgbClr val="787878"/>
              </a:buClr>
              <a:buSzPct val="70833"/>
              <a:buAutoNum type="arabicPeriod"/>
              <a:tabLst>
                <a:tab pos="247015" algn="l"/>
              </a:tabLst>
            </a:pPr>
            <a:r>
              <a:rPr sz="1200" spc="-165" dirty="0">
                <a:latin typeface="Lucida Sans" panose="020B0602030504020204" pitchFamily="34" charset="77"/>
                <a:cs typeface="Arial Black"/>
              </a:rPr>
              <a:t>Select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frequency </a:t>
            </a:r>
            <a:r>
              <a:rPr sz="1200" spc="-75" dirty="0">
                <a:latin typeface="Lucida Sans" panose="020B0602030504020204" pitchFamily="34" charset="77"/>
                <a:cs typeface="Arial Black"/>
              </a:rPr>
              <a:t>of </a:t>
            </a:r>
            <a:r>
              <a:rPr sz="1200" spc="-80" dirty="0">
                <a:latin typeface="Lucida Sans" panose="020B0602030504020204" pitchFamily="34" charset="77"/>
                <a:cs typeface="Arial Black"/>
              </a:rPr>
              <a:t>your  </a:t>
            </a:r>
            <a:r>
              <a:rPr sz="1200" spc="-130" dirty="0">
                <a:latin typeface="Lucida Sans" panose="020B0602030504020204" pitchFamily="34" charset="77"/>
                <a:cs typeface="Arial Black"/>
              </a:rPr>
              <a:t>scheduled </a:t>
            </a:r>
            <a:r>
              <a:rPr sz="1200" spc="-85" dirty="0">
                <a:latin typeface="Lucida Sans" panose="020B0602030504020204" pitchFamily="34" charset="77"/>
                <a:cs typeface="Arial Black"/>
              </a:rPr>
              <a:t>run, </a:t>
            </a:r>
            <a:r>
              <a:rPr sz="1200" spc="-114" dirty="0">
                <a:latin typeface="Lucida Sans" panose="020B0602030504020204" pitchFamily="34" charset="77"/>
                <a:cs typeface="Arial Black"/>
              </a:rPr>
              <a:t>the </a:t>
            </a:r>
            <a:r>
              <a:rPr sz="1200" spc="-130" dirty="0">
                <a:latin typeface="Lucida Sans" panose="020B0602030504020204" pitchFamily="34" charset="77"/>
                <a:cs typeface="Arial Black"/>
              </a:rPr>
              <a:t>days </a:t>
            </a:r>
            <a:r>
              <a:rPr sz="1200" spc="-105" dirty="0">
                <a:latin typeface="Lucida Sans" panose="020B0602030504020204" pitchFamily="34" charset="77"/>
                <a:cs typeface="Arial Black"/>
              </a:rPr>
              <a:t>and  </a:t>
            </a:r>
            <a:r>
              <a:rPr sz="1200" spc="-114" dirty="0">
                <a:latin typeface="Lucida Sans" panose="020B0602030504020204" pitchFamily="34" charset="77"/>
                <a:cs typeface="Arial Black"/>
              </a:rPr>
              <a:t>the</a:t>
            </a:r>
            <a:r>
              <a:rPr sz="1200" spc="-40" dirty="0">
                <a:latin typeface="Lucida Sans" panose="020B0602030504020204" pitchFamily="34" charset="77"/>
                <a:cs typeface="Arial Black"/>
              </a:rPr>
              <a:t> </a:t>
            </a:r>
            <a:r>
              <a:rPr sz="1200" spc="-110" dirty="0">
                <a:latin typeface="Lucida Sans" panose="020B0602030504020204" pitchFamily="34" charset="77"/>
                <a:cs typeface="Arial Black"/>
              </a:rPr>
              <a:t>time</a:t>
            </a:r>
            <a:endParaRPr sz="1200">
              <a:latin typeface="Lucida Sans" panose="020B0602030504020204" pitchFamily="34" charset="77"/>
              <a:cs typeface="Arial Black"/>
            </a:endParaRPr>
          </a:p>
          <a:p>
            <a:pPr marL="246379" marR="34925" indent="-234315">
              <a:lnSpc>
                <a:spcPct val="100000"/>
              </a:lnSpc>
              <a:spcBef>
                <a:spcPts val="405"/>
              </a:spcBef>
              <a:buClr>
                <a:srgbClr val="787878"/>
              </a:buClr>
              <a:buSzPct val="70833"/>
              <a:buAutoNum type="arabicPeriod"/>
              <a:tabLst>
                <a:tab pos="246379" algn="l"/>
                <a:tab pos="247015" algn="l"/>
              </a:tabLst>
            </a:pPr>
            <a:r>
              <a:rPr sz="1200" spc="-110" dirty="0">
                <a:latin typeface="Lucida Sans" panose="020B0602030504020204" pitchFamily="34" charset="77"/>
                <a:cs typeface="Arial Black"/>
              </a:rPr>
              <a:t>If </a:t>
            </a:r>
            <a:r>
              <a:rPr sz="1200" spc="-120" dirty="0">
                <a:latin typeface="Lucida Sans" panose="020B0602030504020204" pitchFamily="34" charset="77"/>
                <a:cs typeface="Arial Black"/>
              </a:rPr>
              <a:t>needed, </a:t>
            </a:r>
            <a:r>
              <a:rPr sz="1200" spc="-135" dirty="0">
                <a:latin typeface="Lucida Sans" panose="020B0602030504020204" pitchFamily="34" charset="77"/>
                <a:cs typeface="Arial Black"/>
              </a:rPr>
              <a:t>choose </a:t>
            </a:r>
            <a:r>
              <a:rPr sz="1200" spc="-105" dirty="0">
                <a:latin typeface="Lucida Sans" panose="020B0602030504020204" pitchFamily="34" charset="77"/>
                <a:cs typeface="Arial Black"/>
              </a:rPr>
              <a:t>other </a:t>
            </a:r>
            <a:r>
              <a:rPr sz="1200" spc="-130" dirty="0">
                <a:latin typeface="Lucida Sans" panose="020B0602030504020204" pitchFamily="34" charset="77"/>
                <a:cs typeface="Arial Black"/>
              </a:rPr>
              <a:t>users  </a:t>
            </a:r>
            <a:r>
              <a:rPr sz="1200" spc="-114" dirty="0">
                <a:latin typeface="Lucida Sans" panose="020B0602030504020204" pitchFamily="34" charset="77"/>
                <a:cs typeface="Arial Black"/>
              </a:rPr>
              <a:t>who </a:t>
            </a:r>
            <a:r>
              <a:rPr sz="1200" spc="-100" dirty="0">
                <a:latin typeface="Lucida Sans" panose="020B0602030504020204" pitchFamily="34" charset="77"/>
                <a:cs typeface="Arial Black"/>
              </a:rPr>
              <a:t>should </a:t>
            </a:r>
            <a:r>
              <a:rPr sz="1200" spc="-135" dirty="0">
                <a:latin typeface="Lucida Sans" panose="020B0602030504020204" pitchFamily="34" charset="77"/>
                <a:cs typeface="Arial Black"/>
              </a:rPr>
              <a:t>receive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report. </a:t>
            </a:r>
            <a:r>
              <a:rPr sz="1200" spc="-140" dirty="0">
                <a:latin typeface="Lucida Sans" panose="020B0602030504020204" pitchFamily="34" charset="77"/>
                <a:cs typeface="Arial Black"/>
              </a:rPr>
              <a:t>Also </a:t>
            </a:r>
            <a:r>
              <a:rPr sz="1200" spc="-135" dirty="0">
                <a:latin typeface="Lucida Sans" panose="020B0602030504020204" pitchFamily="34" charset="77"/>
                <a:cs typeface="Arial Black"/>
              </a:rPr>
              <a:t>choose a </a:t>
            </a:r>
            <a:r>
              <a:rPr sz="1200" spc="-114" dirty="0">
                <a:latin typeface="Lucida Sans" panose="020B0602030504020204" pitchFamily="34" charset="77"/>
                <a:cs typeface="Arial Black"/>
              </a:rPr>
              <a:t>user  who </a:t>
            </a:r>
            <a:r>
              <a:rPr sz="1200" spc="-100" dirty="0">
                <a:latin typeface="Lucida Sans" panose="020B0602030504020204" pitchFamily="34" charset="77"/>
                <a:cs typeface="Arial Black"/>
              </a:rPr>
              <a:t>should </a:t>
            </a:r>
            <a:r>
              <a:rPr sz="1200" spc="-105" dirty="0">
                <a:latin typeface="Lucida Sans" panose="020B0602030504020204" pitchFamily="34" charset="77"/>
                <a:cs typeface="Arial Black"/>
              </a:rPr>
              <a:t>be </a:t>
            </a:r>
            <a:r>
              <a:rPr sz="1200" spc="-114" dirty="0">
                <a:latin typeface="Lucida Sans" panose="020B0602030504020204" pitchFamily="34" charset="77"/>
                <a:cs typeface="Arial Black"/>
              </a:rPr>
              <a:t>the </a:t>
            </a:r>
            <a:r>
              <a:rPr sz="1200" spc="-90" dirty="0">
                <a:latin typeface="Lucida Sans" panose="020B0602030504020204" pitchFamily="34" charset="77"/>
                <a:cs typeface="Arial Black"/>
              </a:rPr>
              <a:t>running  </a:t>
            </a:r>
            <a:r>
              <a:rPr sz="1200" spc="-120" dirty="0">
                <a:latin typeface="Lucida Sans" panose="020B0602030504020204" pitchFamily="34" charset="77"/>
                <a:cs typeface="Arial Black"/>
              </a:rPr>
              <a:t>user</a:t>
            </a:r>
            <a:endParaRPr sz="1200">
              <a:latin typeface="Lucida Sans" panose="020B0602030504020204" pitchFamily="34" charset="77"/>
              <a:cs typeface="Arial Black"/>
            </a:endParaRPr>
          </a:p>
          <a:p>
            <a:pPr marL="246379" indent="-234315">
              <a:lnSpc>
                <a:spcPct val="100000"/>
              </a:lnSpc>
              <a:spcBef>
                <a:spcPts val="414"/>
              </a:spcBef>
              <a:buClr>
                <a:srgbClr val="787878"/>
              </a:buClr>
              <a:buSzPct val="70833"/>
              <a:buAutoNum type="arabicPeriod"/>
              <a:tabLst>
                <a:tab pos="246379" algn="l"/>
                <a:tab pos="247015" algn="l"/>
              </a:tabLst>
            </a:pPr>
            <a:r>
              <a:rPr sz="1200" spc="-160" dirty="0">
                <a:latin typeface="Lucida Sans" panose="020B0602030504020204" pitchFamily="34" charset="77"/>
                <a:cs typeface="Arial Black"/>
              </a:rPr>
              <a:t>Click </a:t>
            </a:r>
            <a:r>
              <a:rPr sz="1200" spc="-175" dirty="0">
                <a:latin typeface="Lucida Sans" panose="020B0602030504020204" pitchFamily="34" charset="77"/>
                <a:cs typeface="Arial Black"/>
              </a:rPr>
              <a:t>“Save” </a:t>
            </a:r>
            <a:r>
              <a:rPr sz="1200" spc="-105" dirty="0">
                <a:latin typeface="Lucida Sans" panose="020B0602030504020204" pitchFamily="34" charset="77"/>
                <a:cs typeface="Arial Black"/>
              </a:rPr>
              <a:t>to </a:t>
            </a:r>
            <a:r>
              <a:rPr sz="1200" spc="-130" dirty="0">
                <a:latin typeface="Lucida Sans" panose="020B0602030504020204" pitchFamily="34" charset="77"/>
                <a:cs typeface="Arial Black"/>
              </a:rPr>
              <a:t>complete</a:t>
            </a:r>
            <a:r>
              <a:rPr sz="1200" spc="-265" dirty="0">
                <a:latin typeface="Lucida Sans" panose="020B0602030504020204" pitchFamily="34" charset="77"/>
                <a:cs typeface="Arial Black"/>
              </a:rPr>
              <a:t> </a:t>
            </a:r>
            <a:r>
              <a:rPr sz="1200" spc="-114" dirty="0">
                <a:latin typeface="Lucida Sans" panose="020B0602030504020204" pitchFamily="34" charset="77"/>
                <a:cs typeface="Arial Black"/>
              </a:rPr>
              <a:t>the</a:t>
            </a:r>
            <a:endParaRPr sz="1200">
              <a:latin typeface="Lucida Sans" panose="020B0602030504020204" pitchFamily="34" charset="77"/>
              <a:cs typeface="Arial Black"/>
            </a:endParaRPr>
          </a:p>
          <a:p>
            <a:pPr marL="246379">
              <a:lnSpc>
                <a:spcPct val="100000"/>
              </a:lnSpc>
            </a:pPr>
            <a:r>
              <a:rPr sz="1200" spc="-140" dirty="0">
                <a:latin typeface="Lucida Sans" panose="020B0602030504020204" pitchFamily="34" charset="77"/>
                <a:cs typeface="Arial Black"/>
              </a:rPr>
              <a:t>process</a:t>
            </a:r>
            <a:endParaRPr sz="1200">
              <a:latin typeface="Lucida Sans" panose="020B0602030504020204" pitchFamily="34" charset="77"/>
              <a:cs typeface="Arial Black"/>
            </a:endParaRPr>
          </a:p>
        </p:txBody>
      </p:sp>
      <p:sp>
        <p:nvSpPr>
          <p:cNvPr id="6" name="object 6"/>
          <p:cNvSpPr/>
          <p:nvPr/>
        </p:nvSpPr>
        <p:spPr>
          <a:xfrm>
            <a:off x="3495040" y="1259840"/>
            <a:ext cx="8036559" cy="488696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93407" y="526033"/>
            <a:ext cx="1859280"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267460" cy="197490"/>
          </a:xfrm>
          <a:prstGeom prst="rect">
            <a:avLst/>
          </a:prstGeom>
        </p:spPr>
        <p:txBody>
          <a:bodyPr vert="horz" wrap="square" lIns="0" tIns="12700" rIns="0" bIns="0" rtlCol="0">
            <a:spAutoFit/>
          </a:bodyPr>
          <a:lstStyle/>
          <a:p>
            <a:pPr marL="12700">
              <a:lnSpc>
                <a:spcPct val="100000"/>
              </a:lnSpc>
              <a:spcBef>
                <a:spcPts val="100"/>
              </a:spcBef>
            </a:pPr>
            <a:r>
              <a:rPr sz="1200" spc="-125" dirty="0">
                <a:latin typeface="Lucida Sans" panose="020B0602030504020204" pitchFamily="34" charset="77"/>
                <a:cs typeface="Arial Black"/>
              </a:rPr>
              <a:t>Sharing </a:t>
            </a:r>
            <a:r>
              <a:rPr sz="1200" spc="-70" dirty="0">
                <a:latin typeface="Lucida Sans" panose="020B0602030504020204" pitchFamily="34" charset="77"/>
                <a:cs typeface="Arial Black"/>
              </a:rPr>
              <a:t>of</a:t>
            </a:r>
            <a:r>
              <a:rPr sz="1200" spc="-270" dirty="0">
                <a:latin typeface="Lucida Sans" panose="020B0602030504020204" pitchFamily="34" charset="77"/>
                <a:cs typeface="Arial Black"/>
              </a:rPr>
              <a:t> </a:t>
            </a:r>
            <a:r>
              <a:rPr sz="1200" spc="-105" dirty="0">
                <a:latin typeface="Lucida Sans" panose="020B0602030504020204" pitchFamily="34" charset="77"/>
                <a:cs typeface="Arial Black"/>
              </a:rPr>
              <a:t>reports</a:t>
            </a:r>
            <a:endParaRPr sz="1200">
              <a:latin typeface="Lucida Sans" panose="020B0602030504020204" pitchFamily="34" charset="77"/>
              <a:cs typeface="Arial Black"/>
            </a:endParaRPr>
          </a:p>
        </p:txBody>
      </p:sp>
      <p:sp>
        <p:nvSpPr>
          <p:cNvPr id="4" name="object 4"/>
          <p:cNvSpPr/>
          <p:nvPr/>
        </p:nvSpPr>
        <p:spPr>
          <a:xfrm>
            <a:off x="6502400" y="12699"/>
            <a:ext cx="5689600" cy="684530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796925" y="1644586"/>
            <a:ext cx="911225" cy="306705"/>
          </a:xfrm>
          <a:prstGeom prst="rect">
            <a:avLst/>
          </a:prstGeom>
        </p:spPr>
        <p:txBody>
          <a:bodyPr vert="horz" wrap="square" lIns="0" tIns="11430" rIns="0" bIns="0" rtlCol="0">
            <a:spAutoFit/>
          </a:bodyPr>
          <a:lstStyle/>
          <a:p>
            <a:pPr marL="12700">
              <a:lnSpc>
                <a:spcPct val="100000"/>
              </a:lnSpc>
              <a:spcBef>
                <a:spcPts val="90"/>
              </a:spcBef>
            </a:pPr>
            <a:r>
              <a:rPr spc="-20" dirty="0"/>
              <a:t>S</a:t>
            </a:r>
            <a:r>
              <a:rPr spc="-15" dirty="0"/>
              <a:t>h</a:t>
            </a:r>
            <a:r>
              <a:rPr spc="30" dirty="0"/>
              <a:t>a</a:t>
            </a:r>
            <a:r>
              <a:rPr spc="-40" dirty="0"/>
              <a:t>r</a:t>
            </a:r>
            <a:r>
              <a:rPr spc="-20" dirty="0"/>
              <a:t>i</a:t>
            </a:r>
            <a:r>
              <a:rPr spc="-40" dirty="0"/>
              <a:t>n</a:t>
            </a:r>
            <a:r>
              <a:rPr spc="-180" dirty="0"/>
              <a:t>g</a:t>
            </a:r>
          </a:p>
        </p:txBody>
      </p:sp>
      <p:sp>
        <p:nvSpPr>
          <p:cNvPr id="6" name="object 6"/>
          <p:cNvSpPr txBox="1"/>
          <p:nvPr/>
        </p:nvSpPr>
        <p:spPr>
          <a:xfrm>
            <a:off x="786765" y="1980819"/>
            <a:ext cx="2690495" cy="3172663"/>
          </a:xfrm>
          <a:prstGeom prst="rect">
            <a:avLst/>
          </a:prstGeom>
        </p:spPr>
        <p:txBody>
          <a:bodyPr vert="horz" wrap="square" lIns="0" tIns="12700" rIns="0" bIns="0" rtlCol="0">
            <a:spAutoFit/>
          </a:bodyPr>
          <a:lstStyle/>
          <a:p>
            <a:pPr marL="246379" marR="22225" indent="-234315">
              <a:lnSpc>
                <a:spcPct val="100000"/>
              </a:lnSpc>
              <a:spcBef>
                <a:spcPts val="100"/>
              </a:spcBef>
              <a:buClr>
                <a:srgbClr val="787878"/>
              </a:buClr>
              <a:buSzPct val="70833"/>
              <a:buAutoNum type="arabicPeriod"/>
              <a:tabLst>
                <a:tab pos="246379" algn="l"/>
                <a:tab pos="247015" algn="l"/>
              </a:tabLst>
            </a:pPr>
            <a:r>
              <a:rPr sz="1200" spc="-130" dirty="0">
                <a:latin typeface="Lucida Sans" panose="020B0602030504020204" pitchFamily="34" charset="77"/>
                <a:cs typeface="Arial Black"/>
              </a:rPr>
              <a:t>Reports </a:t>
            </a:r>
            <a:r>
              <a:rPr sz="1200" spc="-75" dirty="0">
                <a:latin typeface="Lucida Sans" panose="020B0602030504020204" pitchFamily="34" charset="77"/>
                <a:cs typeface="Arial Black"/>
              </a:rPr>
              <a:t>in </a:t>
            </a:r>
            <a:r>
              <a:rPr sz="1200" spc="-140" dirty="0">
                <a:latin typeface="Lucida Sans" panose="020B0602030504020204" pitchFamily="34" charset="77"/>
                <a:cs typeface="Arial Black"/>
              </a:rPr>
              <a:t>Salesforce </a:t>
            </a:r>
            <a:r>
              <a:rPr sz="1200" spc="-114" dirty="0">
                <a:latin typeface="Lucida Sans" panose="020B0602030504020204" pitchFamily="34" charset="77"/>
                <a:cs typeface="Arial Black"/>
              </a:rPr>
              <a:t>are </a:t>
            </a:r>
            <a:r>
              <a:rPr sz="1200" spc="-120" dirty="0">
                <a:latin typeface="Lucida Sans" panose="020B0602030504020204" pitchFamily="34" charset="77"/>
                <a:cs typeface="Arial Black"/>
              </a:rPr>
              <a:t>shared  </a:t>
            </a:r>
            <a:r>
              <a:rPr sz="1200" spc="-95" dirty="0">
                <a:latin typeface="Lucida Sans" panose="020B0602030504020204" pitchFamily="34" charset="77"/>
                <a:cs typeface="Arial Black"/>
              </a:rPr>
              <a:t>through </a:t>
            </a:r>
            <a:r>
              <a:rPr sz="1200" spc="-100" dirty="0">
                <a:latin typeface="Lucida Sans" panose="020B0602030504020204" pitchFamily="34" charset="77"/>
                <a:cs typeface="Arial Black"/>
              </a:rPr>
              <a:t>folders. </a:t>
            </a:r>
            <a:r>
              <a:rPr sz="1200" spc="-160"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114" dirty="0">
                <a:latin typeface="Lucida Sans" panose="020B0602030504020204" pitchFamily="34" charset="77"/>
                <a:cs typeface="Arial Black"/>
              </a:rPr>
              <a:t>the  </a:t>
            </a:r>
            <a:r>
              <a:rPr sz="1200" spc="-100" dirty="0">
                <a:latin typeface="Lucida Sans" panose="020B0602030504020204" pitchFamily="34" charset="77"/>
                <a:cs typeface="Arial Black"/>
              </a:rPr>
              <a:t>button </a:t>
            </a:r>
            <a:r>
              <a:rPr sz="1200" spc="-75" dirty="0">
                <a:latin typeface="Lucida Sans" panose="020B0602030504020204" pitchFamily="34" charset="77"/>
                <a:cs typeface="Arial Black"/>
              </a:rPr>
              <a:t>on </a:t>
            </a:r>
            <a:r>
              <a:rPr sz="1200" spc="-114" dirty="0">
                <a:latin typeface="Lucida Sans" panose="020B0602030504020204" pitchFamily="34" charset="77"/>
                <a:cs typeface="Arial Black"/>
              </a:rPr>
              <a:t>the </a:t>
            </a:r>
            <a:r>
              <a:rPr sz="1200" spc="-100" dirty="0">
                <a:latin typeface="Lucida Sans" panose="020B0602030504020204" pitchFamily="34" charset="77"/>
                <a:cs typeface="Arial Black"/>
              </a:rPr>
              <a:t>right </a:t>
            </a:r>
            <a:r>
              <a:rPr sz="1200" spc="-120" dirty="0">
                <a:latin typeface="Lucida Sans" panose="020B0602030504020204" pitchFamily="34" charset="77"/>
                <a:cs typeface="Arial Black"/>
              </a:rPr>
              <a:t>side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the  </a:t>
            </a:r>
            <a:r>
              <a:rPr sz="1200" spc="-90" dirty="0">
                <a:latin typeface="Lucida Sans" panose="020B0602030504020204" pitchFamily="34" charset="77"/>
                <a:cs typeface="Arial Black"/>
              </a:rPr>
              <a:t>folder </a:t>
            </a:r>
            <a:r>
              <a:rPr sz="1200" spc="-85" dirty="0">
                <a:latin typeface="Lucida Sans" panose="020B0602030504020204" pitchFamily="34" charset="77"/>
                <a:cs typeface="Arial Black"/>
              </a:rPr>
              <a:t>you </a:t>
            </a:r>
            <a:r>
              <a:rPr sz="1200" spc="-135" dirty="0">
                <a:latin typeface="Lucida Sans" panose="020B0602030504020204" pitchFamily="34" charset="77"/>
                <a:cs typeface="Arial Black"/>
              </a:rPr>
              <a:t>want </a:t>
            </a:r>
            <a:r>
              <a:rPr sz="1200" spc="-105" dirty="0">
                <a:latin typeface="Lucida Sans" panose="020B0602030504020204" pitchFamily="34" charset="77"/>
                <a:cs typeface="Arial Black"/>
              </a:rPr>
              <a:t>to </a:t>
            </a:r>
            <a:r>
              <a:rPr sz="1200" spc="-120" dirty="0">
                <a:latin typeface="Lucida Sans" panose="020B0602030504020204" pitchFamily="34" charset="77"/>
                <a:cs typeface="Arial Black"/>
              </a:rPr>
              <a:t>share. </a:t>
            </a:r>
            <a:r>
              <a:rPr sz="1200" spc="-160"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150" dirty="0">
                <a:latin typeface="Lucida Sans" panose="020B0602030504020204" pitchFamily="34" charset="77"/>
                <a:cs typeface="Arial Black"/>
              </a:rPr>
              <a:t>“Share”. </a:t>
            </a:r>
            <a:r>
              <a:rPr sz="1200" spc="-100" dirty="0">
                <a:latin typeface="Lucida Sans" panose="020B0602030504020204" pitchFamily="34" charset="77"/>
                <a:cs typeface="Arial Black"/>
              </a:rPr>
              <a:t>(Different </a:t>
            </a:r>
            <a:r>
              <a:rPr sz="1200" spc="-105" dirty="0">
                <a:latin typeface="Lucida Sans" panose="020B0602030504020204" pitchFamily="34" charset="77"/>
                <a:cs typeface="Arial Black"/>
              </a:rPr>
              <a:t>groups </a:t>
            </a:r>
            <a:r>
              <a:rPr sz="1200" spc="-70" dirty="0">
                <a:latin typeface="Lucida Sans" panose="020B0602030504020204" pitchFamily="34" charset="77"/>
                <a:cs typeface="Arial Black"/>
              </a:rPr>
              <a:t>of </a:t>
            </a:r>
            <a:r>
              <a:rPr sz="1200" spc="-130" dirty="0">
                <a:latin typeface="Lucida Sans" panose="020B0602030504020204" pitchFamily="34" charset="77"/>
                <a:cs typeface="Arial Black"/>
              </a:rPr>
              <a:t>users  </a:t>
            </a:r>
            <a:r>
              <a:rPr sz="1200" spc="-160" dirty="0">
                <a:latin typeface="Lucida Sans" panose="020B0602030504020204" pitchFamily="34" charset="77"/>
                <a:cs typeface="Arial Black"/>
              </a:rPr>
              <a:t>can </a:t>
            </a:r>
            <a:r>
              <a:rPr sz="1200" spc="-110" dirty="0">
                <a:latin typeface="Lucida Sans" panose="020B0602030504020204" pitchFamily="34" charset="77"/>
                <a:cs typeface="Arial Black"/>
              </a:rPr>
              <a:t>be </a:t>
            </a:r>
            <a:r>
              <a:rPr sz="1200" spc="-114" dirty="0">
                <a:latin typeface="Lucida Sans" panose="020B0602030504020204" pitchFamily="34" charset="77"/>
                <a:cs typeface="Arial Black"/>
              </a:rPr>
              <a:t>given </a:t>
            </a:r>
            <a:r>
              <a:rPr sz="1200" spc="-100" dirty="0">
                <a:latin typeface="Lucida Sans" panose="020B0602030504020204" pitchFamily="34" charset="77"/>
                <a:cs typeface="Arial Black"/>
              </a:rPr>
              <a:t>different </a:t>
            </a:r>
            <a:r>
              <a:rPr sz="1200" spc="-195" dirty="0">
                <a:latin typeface="Lucida Sans" panose="020B0602030504020204" pitchFamily="34" charset="77"/>
                <a:cs typeface="Arial Black"/>
              </a:rPr>
              <a:t>access  </a:t>
            </a:r>
            <a:r>
              <a:rPr sz="1200" spc="-114" dirty="0">
                <a:latin typeface="Lucida Sans" panose="020B0602030504020204" pitchFamily="34" charset="77"/>
                <a:cs typeface="Arial Black"/>
              </a:rPr>
              <a:t>rights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same</a:t>
            </a:r>
            <a:r>
              <a:rPr sz="1200" spc="-125" dirty="0">
                <a:latin typeface="Lucida Sans" panose="020B0602030504020204" pitchFamily="34" charset="77"/>
                <a:cs typeface="Arial Black"/>
              </a:rPr>
              <a:t> </a:t>
            </a:r>
            <a:r>
              <a:rPr sz="1200" spc="-95" dirty="0">
                <a:latin typeface="Lucida Sans" panose="020B0602030504020204" pitchFamily="34" charset="77"/>
                <a:cs typeface="Arial Black"/>
              </a:rPr>
              <a:t>folder)</a:t>
            </a:r>
            <a:endParaRPr sz="1200">
              <a:latin typeface="Lucida Sans" panose="020B0602030504020204" pitchFamily="34" charset="77"/>
              <a:cs typeface="Arial Black"/>
            </a:endParaRPr>
          </a:p>
          <a:p>
            <a:pPr marL="246379" marR="5080" indent="-234315">
              <a:lnSpc>
                <a:spcPct val="100000"/>
              </a:lnSpc>
              <a:spcBef>
                <a:spcPts val="415"/>
              </a:spcBef>
              <a:buClr>
                <a:srgbClr val="787878"/>
              </a:buClr>
              <a:buSzPct val="70833"/>
              <a:buAutoNum type="arabicPeriod"/>
              <a:tabLst>
                <a:tab pos="246379" algn="l"/>
                <a:tab pos="247015" algn="l"/>
              </a:tabLst>
            </a:pPr>
            <a:r>
              <a:rPr sz="1200" spc="-100" dirty="0">
                <a:latin typeface="Lucida Sans" panose="020B0602030504020204" pitchFamily="34" charset="77"/>
                <a:cs typeface="Arial Black"/>
              </a:rPr>
              <a:t>Define </a:t>
            </a:r>
            <a:r>
              <a:rPr sz="1200" spc="-80" dirty="0">
                <a:latin typeface="Lucida Sans" panose="020B0602030504020204" pitchFamily="34" charset="77"/>
                <a:cs typeface="Arial Black"/>
              </a:rPr>
              <a:t>your </a:t>
            </a:r>
            <a:r>
              <a:rPr sz="1200" spc="-114" dirty="0">
                <a:latin typeface="Lucida Sans" panose="020B0602030504020204" pitchFamily="34" charset="77"/>
                <a:cs typeface="Arial Black"/>
              </a:rPr>
              <a:t>sharing </a:t>
            </a:r>
            <a:r>
              <a:rPr sz="1200" spc="-140" dirty="0">
                <a:latin typeface="Lucida Sans" panose="020B0602030504020204" pitchFamily="34" charset="77"/>
                <a:cs typeface="Arial Black"/>
              </a:rPr>
              <a:t>settings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20" dirty="0">
                <a:latin typeface="Lucida Sans" panose="020B0602030504020204" pitchFamily="34" charset="77"/>
                <a:cs typeface="Arial Black"/>
              </a:rPr>
              <a:t>window </a:t>
            </a:r>
            <a:r>
              <a:rPr sz="1200" spc="-125" dirty="0">
                <a:latin typeface="Lucida Sans" panose="020B0602030504020204" pitchFamily="34" charset="77"/>
                <a:cs typeface="Arial Black"/>
              </a:rPr>
              <a:t>that </a:t>
            </a:r>
            <a:r>
              <a:rPr sz="1200" spc="-95" dirty="0">
                <a:latin typeface="Lucida Sans" panose="020B0602030504020204" pitchFamily="34" charset="77"/>
                <a:cs typeface="Arial Black"/>
              </a:rPr>
              <a:t>popped</a:t>
            </a:r>
            <a:r>
              <a:rPr sz="1200" spc="-150" dirty="0">
                <a:latin typeface="Lucida Sans" panose="020B0602030504020204" pitchFamily="34" charset="77"/>
                <a:cs typeface="Arial Black"/>
              </a:rPr>
              <a:t> </a:t>
            </a:r>
            <a:r>
              <a:rPr sz="1200" spc="-75" dirty="0">
                <a:latin typeface="Lucida Sans" panose="020B0602030504020204" pitchFamily="34" charset="77"/>
                <a:cs typeface="Arial Black"/>
              </a:rPr>
              <a:t>up</a:t>
            </a:r>
            <a:endParaRPr sz="1200">
              <a:latin typeface="Lucida Sans" panose="020B0602030504020204" pitchFamily="34" charset="77"/>
              <a:cs typeface="Arial Black"/>
            </a:endParaRPr>
          </a:p>
          <a:p>
            <a:pPr marL="246379" marR="74930" indent="-234315">
              <a:lnSpc>
                <a:spcPct val="100000"/>
              </a:lnSpc>
              <a:spcBef>
                <a:spcPts val="405"/>
              </a:spcBef>
              <a:buClr>
                <a:srgbClr val="787878"/>
              </a:buClr>
              <a:buSzPct val="70833"/>
              <a:buAutoNum type="arabicPeriod"/>
              <a:tabLst>
                <a:tab pos="246379" algn="l"/>
                <a:tab pos="247015" algn="l"/>
              </a:tabLst>
            </a:pPr>
            <a:r>
              <a:rPr sz="1200" spc="-120" dirty="0">
                <a:latin typeface="Lucida Sans" panose="020B0602030504020204" pitchFamily="34" charset="77"/>
                <a:cs typeface="Arial Black"/>
              </a:rPr>
              <a:t>Sharing </a:t>
            </a:r>
            <a:r>
              <a:rPr sz="1200" spc="-160" dirty="0">
                <a:latin typeface="Lucida Sans" panose="020B0602030504020204" pitchFamily="34" charset="77"/>
                <a:cs typeface="Arial Black"/>
              </a:rPr>
              <a:t>can </a:t>
            </a:r>
            <a:r>
              <a:rPr sz="1200" spc="-105" dirty="0">
                <a:latin typeface="Lucida Sans" panose="020B0602030504020204" pitchFamily="34" charset="77"/>
                <a:cs typeface="Arial Black"/>
              </a:rPr>
              <a:t>be </a:t>
            </a:r>
            <a:r>
              <a:rPr sz="1200" spc="-95" dirty="0">
                <a:latin typeface="Lucida Sans" panose="020B0602030504020204" pitchFamily="34" charset="77"/>
                <a:cs typeface="Arial Black"/>
              </a:rPr>
              <a:t>done </a:t>
            </a:r>
            <a:r>
              <a:rPr sz="1200" spc="-130" dirty="0">
                <a:latin typeface="Lucida Sans" panose="020B0602030504020204" pitchFamily="34" charset="77"/>
                <a:cs typeface="Arial Black"/>
              </a:rPr>
              <a:t>based </a:t>
            </a:r>
            <a:r>
              <a:rPr sz="1200" spc="-70" dirty="0">
                <a:latin typeface="Lucida Sans" panose="020B0602030504020204" pitchFamily="34" charset="77"/>
                <a:cs typeface="Arial Black"/>
              </a:rPr>
              <a:t>on  </a:t>
            </a:r>
            <a:r>
              <a:rPr sz="1200" spc="-95" dirty="0">
                <a:latin typeface="Lucida Sans" panose="020B0602030504020204" pitchFamily="34" charset="77"/>
                <a:cs typeface="Arial Black"/>
              </a:rPr>
              <a:t>individual </a:t>
            </a:r>
            <a:r>
              <a:rPr sz="1200" spc="-135" dirty="0">
                <a:latin typeface="Lucida Sans" panose="020B0602030504020204" pitchFamily="34" charset="77"/>
                <a:cs typeface="Arial Black"/>
              </a:rPr>
              <a:t>Users, </a:t>
            </a:r>
            <a:r>
              <a:rPr sz="1200" spc="-140" dirty="0">
                <a:latin typeface="Lucida Sans" panose="020B0602030504020204" pitchFamily="34" charset="77"/>
                <a:cs typeface="Arial Black"/>
              </a:rPr>
              <a:t>Roles, </a:t>
            </a:r>
            <a:r>
              <a:rPr sz="1200" spc="-145" dirty="0">
                <a:latin typeface="Lucida Sans" panose="020B0602030504020204" pitchFamily="34" charset="77"/>
                <a:cs typeface="Arial Black"/>
              </a:rPr>
              <a:t>Roles </a:t>
            </a:r>
            <a:r>
              <a:rPr sz="1200" spc="-105" dirty="0">
                <a:latin typeface="Lucida Sans" panose="020B0602030504020204" pitchFamily="34" charset="77"/>
                <a:cs typeface="Arial Black"/>
              </a:rPr>
              <a:t>and  </a:t>
            </a:r>
            <a:r>
              <a:rPr sz="1200" spc="-120" dirty="0">
                <a:latin typeface="Lucida Sans" panose="020B0602030504020204" pitchFamily="34" charset="77"/>
                <a:cs typeface="Arial Black"/>
              </a:rPr>
              <a:t>Subordinates </a:t>
            </a:r>
            <a:r>
              <a:rPr sz="1200" spc="-65" dirty="0">
                <a:latin typeface="Lucida Sans" panose="020B0602030504020204" pitchFamily="34" charset="77"/>
                <a:cs typeface="Arial Black"/>
              </a:rPr>
              <a:t>or </a:t>
            </a:r>
            <a:r>
              <a:rPr sz="1200" spc="-120" dirty="0">
                <a:latin typeface="Lucida Sans" panose="020B0602030504020204" pitchFamily="34" charset="77"/>
                <a:cs typeface="Arial Black"/>
              </a:rPr>
              <a:t>Public</a:t>
            </a:r>
            <a:r>
              <a:rPr sz="1200" spc="-225" dirty="0">
                <a:latin typeface="Lucida Sans" panose="020B0602030504020204" pitchFamily="34" charset="77"/>
                <a:cs typeface="Arial Black"/>
              </a:rPr>
              <a:t> </a:t>
            </a:r>
            <a:r>
              <a:rPr sz="1200" spc="-100" dirty="0">
                <a:latin typeface="Lucida Sans" panose="020B0602030504020204" pitchFamily="34" charset="77"/>
                <a:cs typeface="Arial Black"/>
              </a:rPr>
              <a:t>Groups</a:t>
            </a:r>
            <a:endParaRPr sz="1200">
              <a:latin typeface="Lucida Sans" panose="020B0602030504020204" pitchFamily="34" charset="77"/>
              <a:cs typeface="Arial Black"/>
            </a:endParaRPr>
          </a:p>
          <a:p>
            <a:pPr marL="246379" marR="74930" indent="-234315">
              <a:lnSpc>
                <a:spcPct val="100000"/>
              </a:lnSpc>
              <a:spcBef>
                <a:spcPts val="405"/>
              </a:spcBef>
              <a:buClr>
                <a:srgbClr val="787878"/>
              </a:buClr>
              <a:buSzPct val="70833"/>
              <a:buAutoNum type="arabicPeriod"/>
              <a:tabLst>
                <a:tab pos="246379" algn="l"/>
                <a:tab pos="247015" algn="l"/>
              </a:tabLst>
            </a:pPr>
            <a:r>
              <a:rPr sz="1200" spc="-155" dirty="0">
                <a:latin typeface="Lucida Sans" panose="020B0602030504020204" pitchFamily="34" charset="77"/>
                <a:cs typeface="Arial Black"/>
              </a:rPr>
              <a:t>Search </a:t>
            </a:r>
            <a:r>
              <a:rPr sz="1200" spc="-114" dirty="0">
                <a:latin typeface="Lucida Sans" panose="020B0602030504020204" pitchFamily="34" charset="77"/>
                <a:cs typeface="Arial Black"/>
              </a:rPr>
              <a:t>the </a:t>
            </a:r>
            <a:r>
              <a:rPr sz="1200" spc="-135" dirty="0">
                <a:latin typeface="Lucida Sans" panose="020B0602030504020204" pitchFamily="34" charset="77"/>
                <a:cs typeface="Arial Black"/>
              </a:rPr>
              <a:t>Users, </a:t>
            </a:r>
            <a:r>
              <a:rPr sz="1200" spc="-145" dirty="0">
                <a:latin typeface="Lucida Sans" panose="020B0602030504020204" pitchFamily="34" charset="77"/>
                <a:cs typeface="Arial Black"/>
              </a:rPr>
              <a:t>Roles </a:t>
            </a:r>
            <a:r>
              <a:rPr sz="1200" spc="-65" dirty="0">
                <a:latin typeface="Lucida Sans" panose="020B0602030504020204" pitchFamily="34" charset="77"/>
                <a:cs typeface="Arial Black"/>
              </a:rPr>
              <a:t>or </a:t>
            </a:r>
            <a:r>
              <a:rPr sz="1200" spc="-120" dirty="0">
                <a:latin typeface="Lucida Sans" panose="020B0602030504020204" pitchFamily="34" charset="77"/>
                <a:cs typeface="Arial Black"/>
              </a:rPr>
              <a:t>Public  </a:t>
            </a:r>
            <a:r>
              <a:rPr sz="1200" spc="-100" dirty="0">
                <a:latin typeface="Lucida Sans" panose="020B0602030504020204" pitchFamily="34" charset="77"/>
                <a:cs typeface="Arial Black"/>
              </a:rPr>
              <a:t>Groups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40" dirty="0">
                <a:latin typeface="Lucida Sans" panose="020B0602030504020204" pitchFamily="34" charset="77"/>
                <a:cs typeface="Arial Black"/>
              </a:rPr>
              <a:t>Names </a:t>
            </a:r>
            <a:r>
              <a:rPr sz="1200" spc="-135" dirty="0">
                <a:latin typeface="Lucida Sans" panose="020B0602030504020204" pitchFamily="34" charset="77"/>
                <a:cs typeface="Arial Black"/>
              </a:rPr>
              <a:t>section </a:t>
            </a:r>
            <a:r>
              <a:rPr sz="1200" spc="-105" dirty="0">
                <a:latin typeface="Lucida Sans" panose="020B0602030504020204" pitchFamily="34" charset="77"/>
                <a:cs typeface="Arial Black"/>
              </a:rPr>
              <a:t>and  </a:t>
            </a:r>
            <a:r>
              <a:rPr sz="1200" spc="-160" dirty="0">
                <a:latin typeface="Lucida Sans" panose="020B0602030504020204" pitchFamily="34" charset="77"/>
                <a:cs typeface="Arial Black"/>
              </a:rPr>
              <a:t>select </a:t>
            </a:r>
            <a:r>
              <a:rPr sz="1200" spc="-114" dirty="0">
                <a:latin typeface="Lucida Sans" panose="020B0602030504020204" pitchFamily="34" charset="77"/>
                <a:cs typeface="Arial Black"/>
              </a:rPr>
              <a:t>an </a:t>
            </a:r>
            <a:r>
              <a:rPr sz="1200" spc="-195" dirty="0">
                <a:latin typeface="Lucida Sans" panose="020B0602030504020204" pitchFamily="34" charset="77"/>
                <a:cs typeface="Arial Black"/>
              </a:rPr>
              <a:t>access </a:t>
            </a:r>
            <a:r>
              <a:rPr sz="1200" spc="-114" dirty="0">
                <a:latin typeface="Lucida Sans" panose="020B0602030504020204" pitchFamily="34" charset="77"/>
                <a:cs typeface="Arial Black"/>
              </a:rPr>
              <a:t>type. </a:t>
            </a:r>
            <a:r>
              <a:rPr sz="1200" spc="-125" dirty="0">
                <a:latin typeface="Lucida Sans" panose="020B0602030504020204" pitchFamily="34" charset="77"/>
                <a:cs typeface="Arial Black"/>
              </a:rPr>
              <a:t>After that  </a:t>
            </a:r>
            <a:r>
              <a:rPr sz="1200" spc="-170" dirty="0">
                <a:latin typeface="Lucida Sans" panose="020B0602030504020204" pitchFamily="34" charset="77"/>
                <a:cs typeface="Arial Black"/>
              </a:rPr>
              <a:t>click </a:t>
            </a:r>
            <a:r>
              <a:rPr sz="1200" spc="-75" dirty="0">
                <a:latin typeface="Lucida Sans" panose="020B0602030504020204" pitchFamily="34" charset="77"/>
                <a:cs typeface="Arial Black"/>
              </a:rPr>
              <a:t>on</a:t>
            </a:r>
            <a:r>
              <a:rPr sz="1200" spc="-240" dirty="0">
                <a:latin typeface="Lucida Sans" panose="020B0602030504020204" pitchFamily="34" charset="77"/>
                <a:cs typeface="Arial Black"/>
              </a:rPr>
              <a:t> </a:t>
            </a:r>
            <a:r>
              <a:rPr sz="1200" spc="-155" dirty="0">
                <a:latin typeface="Lucida Sans" panose="020B0602030504020204" pitchFamily="34" charset="77"/>
                <a:cs typeface="Arial Black"/>
              </a:rPr>
              <a:t>“Share”</a:t>
            </a:r>
            <a:endParaRPr sz="1200">
              <a:latin typeface="Lucida Sans" panose="020B0602030504020204" pitchFamily="34" charset="77"/>
              <a:cs typeface="Arial Black"/>
            </a:endParaRPr>
          </a:p>
          <a:p>
            <a:pPr marL="246379" marR="36195" indent="-234315">
              <a:lnSpc>
                <a:spcPct val="100000"/>
              </a:lnSpc>
              <a:spcBef>
                <a:spcPts val="409"/>
              </a:spcBef>
              <a:buClr>
                <a:srgbClr val="787878"/>
              </a:buClr>
              <a:buSzPct val="70833"/>
              <a:buAutoNum type="arabicPeriod"/>
              <a:tabLst>
                <a:tab pos="246379" algn="l"/>
                <a:tab pos="247015" algn="l"/>
              </a:tabLst>
            </a:pPr>
            <a:r>
              <a:rPr sz="1200" spc="-170" dirty="0">
                <a:latin typeface="Lucida Sans" panose="020B0602030504020204" pitchFamily="34" charset="77"/>
                <a:cs typeface="Arial Black"/>
              </a:rPr>
              <a:t>View </a:t>
            </a:r>
            <a:r>
              <a:rPr sz="1200" spc="-114" dirty="0">
                <a:latin typeface="Lucida Sans" panose="020B0602030504020204" pitchFamily="34" charset="77"/>
                <a:cs typeface="Arial Black"/>
              </a:rPr>
              <a:t>who </a:t>
            </a:r>
            <a:r>
              <a:rPr sz="1200" spc="-160" dirty="0">
                <a:latin typeface="Lucida Sans" panose="020B0602030504020204" pitchFamily="34" charset="77"/>
                <a:cs typeface="Arial Black"/>
              </a:rPr>
              <a:t>can </a:t>
            </a:r>
            <a:r>
              <a:rPr sz="1200" spc="-195" dirty="0">
                <a:latin typeface="Lucida Sans" panose="020B0602030504020204" pitchFamily="34" charset="77"/>
                <a:cs typeface="Arial Black"/>
              </a:rPr>
              <a:t>access </a:t>
            </a:r>
            <a:r>
              <a:rPr sz="1200" spc="-114" dirty="0">
                <a:latin typeface="Lucida Sans" panose="020B0602030504020204" pitchFamily="34" charset="77"/>
                <a:cs typeface="Arial Black"/>
              </a:rPr>
              <a:t>the </a:t>
            </a:r>
            <a:r>
              <a:rPr sz="1200" spc="-95" dirty="0">
                <a:latin typeface="Lucida Sans" panose="020B0602030504020204" pitchFamily="34" charset="77"/>
                <a:cs typeface="Arial Black"/>
              </a:rPr>
              <a:t>report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“Who </a:t>
            </a:r>
            <a:r>
              <a:rPr sz="1200" spc="-160" dirty="0">
                <a:latin typeface="Lucida Sans" panose="020B0602030504020204" pitchFamily="34" charset="77"/>
                <a:cs typeface="Arial Black"/>
              </a:rPr>
              <a:t>can </a:t>
            </a:r>
            <a:r>
              <a:rPr sz="1200" spc="-190" dirty="0">
                <a:latin typeface="Lucida Sans" panose="020B0602030504020204" pitchFamily="34" charset="77"/>
                <a:cs typeface="Arial Black"/>
              </a:rPr>
              <a:t>access”</a:t>
            </a:r>
            <a:r>
              <a:rPr sz="1200" spc="5" dirty="0">
                <a:latin typeface="Lucida Sans" panose="020B0602030504020204" pitchFamily="34" charset="77"/>
                <a:cs typeface="Arial Black"/>
              </a:rPr>
              <a:t> </a:t>
            </a:r>
            <a:r>
              <a:rPr sz="1200" spc="-135" dirty="0">
                <a:latin typeface="Lucida Sans" panose="020B0602030504020204" pitchFamily="34" charset="77"/>
                <a:cs typeface="Arial Black"/>
              </a:rPr>
              <a:t>section</a:t>
            </a:r>
            <a:endParaRPr sz="1200">
              <a:latin typeface="Lucida Sans" panose="020B0602030504020204" pitchFamily="34" charset="77"/>
              <a:cs typeface="Arial Black"/>
            </a:endParaRPr>
          </a:p>
        </p:txBody>
      </p:sp>
      <p:sp>
        <p:nvSpPr>
          <p:cNvPr id="7" name="object 7"/>
          <p:cNvSpPr/>
          <p:nvPr/>
        </p:nvSpPr>
        <p:spPr>
          <a:xfrm>
            <a:off x="4114800" y="1564640"/>
            <a:ext cx="7772400" cy="4602480"/>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2673096"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955675" cy="197490"/>
          </a:xfrm>
          <a:prstGeom prst="rect">
            <a:avLst/>
          </a:prstGeom>
        </p:spPr>
        <p:txBody>
          <a:bodyPr vert="horz" wrap="square" lIns="0" tIns="12700" rIns="0" bIns="0" rtlCol="0">
            <a:spAutoFit/>
          </a:bodyPr>
          <a:lstStyle/>
          <a:p>
            <a:pPr marL="12700">
              <a:lnSpc>
                <a:spcPct val="100000"/>
              </a:lnSpc>
              <a:spcBef>
                <a:spcPts val="100"/>
              </a:spcBef>
            </a:pPr>
            <a:r>
              <a:rPr sz="1200" spc="-114" dirty="0">
                <a:latin typeface="Lucida Sans" panose="020B0602030504020204" pitchFamily="34" charset="77"/>
                <a:cs typeface="Arial Black"/>
              </a:rPr>
              <a:t>Landing</a:t>
            </a:r>
            <a:r>
              <a:rPr sz="1200" spc="-229" dirty="0">
                <a:latin typeface="Lucida Sans" panose="020B0602030504020204" pitchFamily="34" charset="77"/>
                <a:cs typeface="Arial Black"/>
              </a:rPr>
              <a:t> </a:t>
            </a:r>
            <a:r>
              <a:rPr sz="1200" spc="-135" dirty="0">
                <a:latin typeface="Lucida Sans" panose="020B0602030504020204" pitchFamily="34" charset="77"/>
                <a:cs typeface="Arial Black"/>
              </a:rPr>
              <a:t>page</a:t>
            </a:r>
            <a:endParaRPr sz="1200">
              <a:latin typeface="Lucida Sans" panose="020B0602030504020204" pitchFamily="34" charset="77"/>
              <a:cs typeface="Arial Black"/>
            </a:endParaRPr>
          </a:p>
        </p:txBody>
      </p:sp>
      <p:sp>
        <p:nvSpPr>
          <p:cNvPr id="4" name="object 4"/>
          <p:cNvSpPr txBox="1">
            <a:spLocks noGrp="1"/>
          </p:cNvSpPr>
          <p:nvPr>
            <p:ph type="title"/>
          </p:nvPr>
        </p:nvSpPr>
        <p:spPr>
          <a:xfrm>
            <a:off x="645159" y="2004631"/>
            <a:ext cx="1131570" cy="306705"/>
          </a:xfrm>
          <a:prstGeom prst="rect">
            <a:avLst/>
          </a:prstGeom>
        </p:spPr>
        <p:txBody>
          <a:bodyPr vert="horz" wrap="square" lIns="0" tIns="11430" rIns="0" bIns="0" rtlCol="0">
            <a:spAutoFit/>
          </a:bodyPr>
          <a:lstStyle/>
          <a:p>
            <a:pPr marL="12700">
              <a:lnSpc>
                <a:spcPct val="100000"/>
              </a:lnSpc>
              <a:spcBef>
                <a:spcPts val="90"/>
              </a:spcBef>
            </a:pPr>
            <a:r>
              <a:rPr spc="-35" dirty="0"/>
              <a:t>Overview</a:t>
            </a:r>
          </a:p>
        </p:txBody>
      </p:sp>
      <p:sp>
        <p:nvSpPr>
          <p:cNvPr id="5" name="object 5"/>
          <p:cNvSpPr txBox="1"/>
          <p:nvPr/>
        </p:nvSpPr>
        <p:spPr>
          <a:xfrm>
            <a:off x="635000" y="2340609"/>
            <a:ext cx="2982595" cy="2382704"/>
          </a:xfrm>
          <a:prstGeom prst="rect">
            <a:avLst/>
          </a:prstGeom>
        </p:spPr>
        <p:txBody>
          <a:bodyPr vert="horz" wrap="square" lIns="0" tIns="12700" rIns="0" bIns="0" rtlCol="0">
            <a:spAutoFit/>
          </a:bodyPr>
          <a:lstStyle/>
          <a:p>
            <a:pPr marL="246379" marR="473075" indent="-234315">
              <a:lnSpc>
                <a:spcPct val="100000"/>
              </a:lnSpc>
              <a:spcBef>
                <a:spcPts val="100"/>
              </a:spcBef>
              <a:buClr>
                <a:srgbClr val="787878"/>
              </a:buClr>
              <a:buSzPct val="70833"/>
              <a:buAutoNum type="arabicPeriod"/>
              <a:tabLst>
                <a:tab pos="246379" algn="l"/>
                <a:tab pos="247015" algn="l"/>
              </a:tabLst>
            </a:pPr>
            <a:r>
              <a:rPr sz="1200" b="1" spc="10" dirty="0">
                <a:latin typeface="Lucida Sans"/>
                <a:cs typeface="Lucida Sans"/>
              </a:rPr>
              <a:t>New </a:t>
            </a:r>
            <a:r>
              <a:rPr sz="1200" b="1" spc="-35" dirty="0">
                <a:latin typeface="Lucida Sans"/>
                <a:cs typeface="Lucida Sans"/>
              </a:rPr>
              <a:t>Dashboard </a:t>
            </a:r>
            <a:r>
              <a:rPr sz="1200" spc="-15" dirty="0">
                <a:latin typeface="Lucida Sans" panose="020B0602030504020204" pitchFamily="34" charset="77"/>
                <a:cs typeface="Arial Black"/>
              </a:rPr>
              <a:t>- </a:t>
            </a:r>
            <a:r>
              <a:rPr sz="1200" spc="-145" dirty="0">
                <a:latin typeface="Lucida Sans" panose="020B0602030504020204" pitchFamily="34" charset="77"/>
                <a:cs typeface="Arial Black"/>
              </a:rPr>
              <a:t>Create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  </a:t>
            </a:r>
            <a:r>
              <a:rPr sz="1200" spc="-105" dirty="0">
                <a:latin typeface="Lucida Sans" panose="020B0602030504020204" pitchFamily="34" charset="77"/>
                <a:cs typeface="Arial Black"/>
              </a:rPr>
              <a:t>Dashboard</a:t>
            </a:r>
            <a:endParaRPr sz="1200">
              <a:latin typeface="Lucida Sans" panose="020B0602030504020204" pitchFamily="34" charset="77"/>
              <a:cs typeface="Arial Black"/>
            </a:endParaRPr>
          </a:p>
          <a:p>
            <a:pPr marL="246379" marR="17780" indent="-234315">
              <a:lnSpc>
                <a:spcPct val="100000"/>
              </a:lnSpc>
              <a:spcBef>
                <a:spcPts val="405"/>
              </a:spcBef>
              <a:buClr>
                <a:srgbClr val="787878"/>
              </a:buClr>
              <a:buSzPct val="70833"/>
              <a:buAutoNum type="arabicPeriod"/>
              <a:tabLst>
                <a:tab pos="246379" algn="l"/>
                <a:tab pos="247015" algn="l"/>
              </a:tabLst>
            </a:pPr>
            <a:r>
              <a:rPr sz="1200" b="1" spc="10" dirty="0">
                <a:latin typeface="Lucida Sans"/>
                <a:cs typeface="Lucida Sans"/>
              </a:rPr>
              <a:t>New </a:t>
            </a:r>
            <a:r>
              <a:rPr sz="1200" b="1" spc="-30" dirty="0">
                <a:latin typeface="Lucida Sans"/>
                <a:cs typeface="Lucida Sans"/>
              </a:rPr>
              <a:t>Folder </a:t>
            </a:r>
            <a:r>
              <a:rPr sz="1200" spc="-15" dirty="0">
                <a:latin typeface="Lucida Sans" panose="020B0602030504020204" pitchFamily="34" charset="77"/>
                <a:cs typeface="Arial Black"/>
              </a:rPr>
              <a:t>- </a:t>
            </a:r>
            <a:r>
              <a:rPr sz="1200" spc="-145" dirty="0">
                <a:latin typeface="Lucida Sans" panose="020B0602030504020204" pitchFamily="34" charset="77"/>
                <a:cs typeface="Arial Black"/>
              </a:rPr>
              <a:t>Create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 </a:t>
            </a:r>
            <a:r>
              <a:rPr sz="1200" spc="-105" dirty="0">
                <a:latin typeface="Lucida Sans" panose="020B0602030504020204" pitchFamily="34" charset="77"/>
                <a:cs typeface="Arial Black"/>
              </a:rPr>
              <a:t>dashboard  </a:t>
            </a:r>
            <a:r>
              <a:rPr sz="1200" spc="-90" dirty="0">
                <a:latin typeface="Lucida Sans" panose="020B0602030504020204" pitchFamily="34" charset="77"/>
                <a:cs typeface="Arial Black"/>
              </a:rPr>
              <a:t>folder. </a:t>
            </a:r>
            <a:r>
              <a:rPr sz="1200" spc="-140" dirty="0">
                <a:latin typeface="Lucida Sans" panose="020B0602030504020204" pitchFamily="34" charset="77"/>
                <a:cs typeface="Arial Black"/>
              </a:rPr>
              <a:t>This </a:t>
            </a:r>
            <a:r>
              <a:rPr sz="1200" spc="-105" dirty="0">
                <a:latin typeface="Lucida Sans" panose="020B0602030504020204" pitchFamily="34" charset="77"/>
                <a:cs typeface="Arial Black"/>
              </a:rPr>
              <a:t>Folder </a:t>
            </a:r>
            <a:r>
              <a:rPr sz="1200" spc="-114" dirty="0">
                <a:latin typeface="Lucida Sans" panose="020B0602030504020204" pitchFamily="34" charset="77"/>
                <a:cs typeface="Arial Black"/>
              </a:rPr>
              <a:t>will </a:t>
            </a:r>
            <a:r>
              <a:rPr sz="1200" spc="-120" dirty="0">
                <a:latin typeface="Lucida Sans" panose="020B0602030504020204" pitchFamily="34" charset="77"/>
                <a:cs typeface="Arial Black"/>
              </a:rPr>
              <a:t>appear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90" dirty="0">
                <a:latin typeface="Lucida Sans" panose="020B0602030504020204" pitchFamily="34" charset="77"/>
                <a:cs typeface="Arial Black"/>
              </a:rPr>
              <a:t>folder </a:t>
            </a:r>
            <a:r>
              <a:rPr sz="1200" spc="-114" dirty="0">
                <a:latin typeface="Lucida Sans" panose="020B0602030504020204" pitchFamily="34" charset="77"/>
                <a:cs typeface="Arial Black"/>
              </a:rPr>
              <a:t>list </a:t>
            </a:r>
            <a:r>
              <a:rPr sz="1200" spc="-145" dirty="0">
                <a:latin typeface="Lucida Sans" panose="020B0602030504020204" pitchFamily="34" charset="77"/>
                <a:cs typeface="Arial Black"/>
              </a:rPr>
              <a:t>“Created </a:t>
            </a:r>
            <a:r>
              <a:rPr sz="1200" spc="-110" dirty="0">
                <a:latin typeface="Lucida Sans" panose="020B0602030504020204" pitchFamily="34" charset="77"/>
                <a:cs typeface="Arial Black"/>
              </a:rPr>
              <a:t>by</a:t>
            </a:r>
            <a:r>
              <a:rPr sz="1200" spc="-114" dirty="0">
                <a:latin typeface="Lucida Sans" panose="020B0602030504020204" pitchFamily="34" charset="77"/>
                <a:cs typeface="Arial Black"/>
              </a:rPr>
              <a:t> </a:t>
            </a:r>
            <a:r>
              <a:rPr sz="1200" spc="-120" dirty="0">
                <a:latin typeface="Lucida Sans" panose="020B0602030504020204" pitchFamily="34" charset="77"/>
                <a:cs typeface="Arial Black"/>
              </a:rPr>
              <a:t>Me”</a:t>
            </a:r>
            <a:endParaRPr sz="1200">
              <a:latin typeface="Lucida Sans" panose="020B0602030504020204" pitchFamily="34" charset="77"/>
              <a:cs typeface="Arial Black"/>
            </a:endParaRPr>
          </a:p>
          <a:p>
            <a:pPr marL="246379" marR="64769" indent="-234315">
              <a:lnSpc>
                <a:spcPct val="100000"/>
              </a:lnSpc>
              <a:spcBef>
                <a:spcPts val="405"/>
              </a:spcBef>
              <a:buClr>
                <a:srgbClr val="787878"/>
              </a:buClr>
              <a:buSzPct val="70833"/>
              <a:buAutoNum type="arabicPeriod"/>
              <a:tabLst>
                <a:tab pos="246379" algn="l"/>
                <a:tab pos="247015" algn="l"/>
              </a:tabLst>
            </a:pPr>
            <a:r>
              <a:rPr sz="1200" b="1" spc="-40" dirty="0">
                <a:latin typeface="Lucida Sans"/>
                <a:cs typeface="Lucida Sans"/>
              </a:rPr>
              <a:t>Lists of </a:t>
            </a:r>
            <a:r>
              <a:rPr sz="1200" b="1" spc="-45" dirty="0">
                <a:latin typeface="Lucida Sans"/>
                <a:cs typeface="Lucida Sans"/>
              </a:rPr>
              <a:t>Dashboards </a:t>
            </a:r>
            <a:r>
              <a:rPr sz="1200" b="1" spc="-10" dirty="0">
                <a:latin typeface="Lucida Sans"/>
                <a:cs typeface="Lucida Sans"/>
              </a:rPr>
              <a:t>and </a:t>
            </a:r>
            <a:r>
              <a:rPr sz="1200" b="1" spc="-35" dirty="0">
                <a:latin typeface="Lucida Sans"/>
                <a:cs typeface="Lucida Sans"/>
              </a:rPr>
              <a:t>Folders </a:t>
            </a:r>
            <a:r>
              <a:rPr sz="1200" spc="-15" dirty="0">
                <a:latin typeface="Lucida Sans" panose="020B0602030504020204" pitchFamily="34" charset="77"/>
                <a:cs typeface="Arial Black"/>
              </a:rPr>
              <a:t>-  </a:t>
            </a:r>
            <a:r>
              <a:rPr sz="1200" spc="-200" dirty="0">
                <a:latin typeface="Lucida Sans" panose="020B0602030504020204" pitchFamily="34" charset="77"/>
                <a:cs typeface="Arial Black"/>
              </a:rPr>
              <a:t>Access </a:t>
            </a:r>
            <a:r>
              <a:rPr sz="1200" spc="-105" dirty="0">
                <a:latin typeface="Lucida Sans" panose="020B0602030504020204" pitchFamily="34" charset="77"/>
                <a:cs typeface="Arial Black"/>
              </a:rPr>
              <a:t>predefined </a:t>
            </a:r>
            <a:r>
              <a:rPr sz="1200" spc="-130" dirty="0">
                <a:latin typeface="Lucida Sans" panose="020B0602030504020204" pitchFamily="34" charset="77"/>
                <a:cs typeface="Arial Black"/>
              </a:rPr>
              <a:t>lists </a:t>
            </a:r>
            <a:r>
              <a:rPr sz="1200" spc="-75" dirty="0">
                <a:latin typeface="Lucida Sans" panose="020B0602030504020204" pitchFamily="34" charset="77"/>
                <a:cs typeface="Arial Black"/>
              </a:rPr>
              <a:t>of </a:t>
            </a:r>
            <a:r>
              <a:rPr sz="1200" spc="-114" dirty="0">
                <a:latin typeface="Lucida Sans" panose="020B0602030504020204" pitchFamily="34" charset="77"/>
                <a:cs typeface="Arial Black"/>
              </a:rPr>
              <a:t>dashboards  </a:t>
            </a:r>
            <a:r>
              <a:rPr sz="1200" spc="-105" dirty="0">
                <a:latin typeface="Lucida Sans" panose="020B0602030504020204" pitchFamily="34" charset="77"/>
                <a:cs typeface="Arial Black"/>
              </a:rPr>
              <a:t>and</a:t>
            </a:r>
            <a:r>
              <a:rPr sz="1200" spc="-25" dirty="0">
                <a:latin typeface="Lucida Sans" panose="020B0602030504020204" pitchFamily="34" charset="77"/>
                <a:cs typeface="Arial Black"/>
              </a:rPr>
              <a:t> </a:t>
            </a:r>
            <a:r>
              <a:rPr sz="1200" spc="-100" dirty="0">
                <a:latin typeface="Lucida Sans" panose="020B0602030504020204" pitchFamily="34" charset="77"/>
                <a:cs typeface="Arial Black"/>
              </a:rPr>
              <a:t>folders</a:t>
            </a:r>
            <a:endParaRPr sz="1200">
              <a:latin typeface="Lucida Sans" panose="020B0602030504020204" pitchFamily="34" charset="77"/>
              <a:cs typeface="Arial Black"/>
            </a:endParaRPr>
          </a:p>
          <a:p>
            <a:pPr marL="246379" marR="5080" indent="-234315">
              <a:lnSpc>
                <a:spcPct val="100000"/>
              </a:lnSpc>
              <a:spcBef>
                <a:spcPts val="405"/>
              </a:spcBef>
              <a:buClr>
                <a:srgbClr val="787878"/>
              </a:buClr>
              <a:buSzPct val="70833"/>
              <a:buAutoNum type="arabicPeriod"/>
              <a:tabLst>
                <a:tab pos="246379" algn="l"/>
                <a:tab pos="247015" algn="l"/>
              </a:tabLst>
            </a:pPr>
            <a:r>
              <a:rPr sz="1200" b="1" spc="-45" dirty="0">
                <a:latin typeface="Lucida Sans"/>
                <a:cs typeface="Lucida Sans"/>
              </a:rPr>
              <a:t>Dashboards </a:t>
            </a:r>
            <a:r>
              <a:rPr sz="1200" spc="-15" dirty="0">
                <a:latin typeface="Lucida Sans" panose="020B0602030504020204" pitchFamily="34" charset="77"/>
                <a:cs typeface="Arial Black"/>
              </a:rPr>
              <a:t>- </a:t>
            </a:r>
            <a:r>
              <a:rPr sz="1200" spc="-135" dirty="0">
                <a:latin typeface="Lucida Sans" panose="020B0602030504020204" pitchFamily="34" charset="77"/>
                <a:cs typeface="Arial Black"/>
              </a:rPr>
              <a:t>By </a:t>
            </a:r>
            <a:r>
              <a:rPr sz="1200" spc="-114" dirty="0">
                <a:latin typeface="Lucida Sans" panose="020B0602030504020204" pitchFamily="34" charset="77"/>
                <a:cs typeface="Arial Black"/>
              </a:rPr>
              <a:t>default, </a:t>
            </a:r>
            <a:r>
              <a:rPr sz="1200" spc="-120" dirty="0">
                <a:latin typeface="Lucida Sans" panose="020B0602030504020204" pitchFamily="34" charset="77"/>
                <a:cs typeface="Arial Black"/>
              </a:rPr>
              <a:t>this </a:t>
            </a:r>
            <a:r>
              <a:rPr sz="1200" spc="-135" dirty="0">
                <a:latin typeface="Lucida Sans" panose="020B0602030504020204" pitchFamily="34" charset="77"/>
                <a:cs typeface="Arial Black"/>
              </a:rPr>
              <a:t>section  </a:t>
            </a:r>
            <a:r>
              <a:rPr sz="1200" spc="-140" dirty="0">
                <a:latin typeface="Lucida Sans" panose="020B0602030504020204" pitchFamily="34" charset="77"/>
                <a:cs typeface="Arial Black"/>
              </a:rPr>
              <a:t>shows </a:t>
            </a:r>
            <a:r>
              <a:rPr sz="1200" spc="-114" dirty="0">
                <a:latin typeface="Lucida Sans" panose="020B0602030504020204" pitchFamily="34" charset="77"/>
                <a:cs typeface="Arial Black"/>
              </a:rPr>
              <a:t>all </a:t>
            </a:r>
            <a:r>
              <a:rPr sz="1200" spc="-140" dirty="0">
                <a:latin typeface="Lucida Sans" panose="020B0602030504020204" pitchFamily="34" charset="77"/>
                <a:cs typeface="Arial Black"/>
              </a:rPr>
              <a:t>recent </a:t>
            </a:r>
            <a:r>
              <a:rPr sz="1200" spc="-114" dirty="0">
                <a:latin typeface="Lucida Sans" panose="020B0602030504020204" pitchFamily="34" charset="77"/>
                <a:cs typeface="Arial Black"/>
              </a:rPr>
              <a:t>dashboards.  </a:t>
            </a:r>
            <a:r>
              <a:rPr sz="1200" spc="-105" dirty="0">
                <a:latin typeface="Lucida Sans" panose="020B0602030504020204" pitchFamily="34" charset="77"/>
                <a:cs typeface="Arial Black"/>
              </a:rPr>
              <a:t>Depending </a:t>
            </a:r>
            <a:r>
              <a:rPr sz="1200" spc="-75" dirty="0">
                <a:latin typeface="Lucida Sans" panose="020B0602030504020204" pitchFamily="34" charset="77"/>
                <a:cs typeface="Arial Black"/>
              </a:rPr>
              <a:t>on </a:t>
            </a:r>
            <a:r>
              <a:rPr sz="1200" spc="-130" dirty="0">
                <a:latin typeface="Lucida Sans" panose="020B0602030504020204" pitchFamily="34" charset="77"/>
                <a:cs typeface="Arial Black"/>
              </a:rPr>
              <a:t>which </a:t>
            </a:r>
            <a:r>
              <a:rPr sz="1200" spc="-114" dirty="0">
                <a:latin typeface="Lucida Sans" panose="020B0602030504020204" pitchFamily="34" charset="77"/>
                <a:cs typeface="Arial Black"/>
              </a:rPr>
              <a:t>list </a:t>
            </a:r>
            <a:r>
              <a:rPr sz="1200" spc="-85" dirty="0">
                <a:latin typeface="Lucida Sans" panose="020B0602030504020204" pitchFamily="34" charset="77"/>
                <a:cs typeface="Arial Black"/>
              </a:rPr>
              <a:t>you </a:t>
            </a:r>
            <a:r>
              <a:rPr sz="1200" spc="-135" dirty="0">
                <a:latin typeface="Lucida Sans" panose="020B0602030504020204" pitchFamily="34" charset="77"/>
                <a:cs typeface="Arial Black"/>
              </a:rPr>
              <a:t>choose </a:t>
            </a:r>
            <a:r>
              <a:rPr sz="1200" spc="-75" dirty="0">
                <a:latin typeface="Lucida Sans" panose="020B0602030504020204" pitchFamily="34" charset="77"/>
                <a:cs typeface="Arial Black"/>
              </a:rPr>
              <a:t>in  </a:t>
            </a:r>
            <a:r>
              <a:rPr sz="1200" spc="-114" dirty="0">
                <a:latin typeface="Lucida Sans" panose="020B0602030504020204" pitchFamily="34" charset="77"/>
                <a:cs typeface="Arial Black"/>
              </a:rPr>
              <a:t>the </a:t>
            </a:r>
            <a:r>
              <a:rPr sz="1200" spc="-110" dirty="0">
                <a:latin typeface="Lucida Sans" panose="020B0602030504020204" pitchFamily="34" charset="77"/>
                <a:cs typeface="Arial Black"/>
              </a:rPr>
              <a:t>left </a:t>
            </a:r>
            <a:r>
              <a:rPr sz="1200" spc="-114" dirty="0">
                <a:latin typeface="Lucida Sans" panose="020B0602030504020204" pitchFamily="34" charset="77"/>
                <a:cs typeface="Arial Black"/>
              </a:rPr>
              <a:t>sidebar </a:t>
            </a:r>
            <a:r>
              <a:rPr sz="1200" spc="-125" dirty="0">
                <a:latin typeface="Lucida Sans" panose="020B0602030504020204" pitchFamily="34" charset="77"/>
                <a:cs typeface="Arial Black"/>
              </a:rPr>
              <a:t>(3), </a:t>
            </a:r>
            <a:r>
              <a:rPr sz="1200" spc="-114" dirty="0">
                <a:latin typeface="Lucida Sans" panose="020B0602030504020204" pitchFamily="34" charset="77"/>
                <a:cs typeface="Arial Black"/>
              </a:rPr>
              <a:t>the </a:t>
            </a:r>
            <a:r>
              <a:rPr sz="1200" spc="-135" dirty="0">
                <a:latin typeface="Lucida Sans" panose="020B0602030504020204" pitchFamily="34" charset="77"/>
                <a:cs typeface="Arial Black"/>
              </a:rPr>
              <a:t>respective  </a:t>
            </a:r>
            <a:r>
              <a:rPr sz="1200" spc="-114" dirty="0">
                <a:latin typeface="Lucida Sans" panose="020B0602030504020204" pitchFamily="34" charset="77"/>
                <a:cs typeface="Arial Black"/>
              </a:rPr>
              <a:t>dashboards will </a:t>
            </a:r>
            <a:r>
              <a:rPr sz="1200" spc="-135" dirty="0">
                <a:latin typeface="Lucida Sans" panose="020B0602030504020204" pitchFamily="34" charset="77"/>
                <a:cs typeface="Arial Black"/>
              </a:rPr>
              <a:t>show </a:t>
            </a:r>
            <a:r>
              <a:rPr sz="1200" spc="-75" dirty="0">
                <a:latin typeface="Lucida Sans" panose="020B0602030504020204" pitchFamily="34" charset="77"/>
                <a:cs typeface="Arial Black"/>
              </a:rPr>
              <a:t>up</a:t>
            </a:r>
            <a:r>
              <a:rPr sz="1200" spc="-175" dirty="0">
                <a:latin typeface="Lucida Sans" panose="020B0602030504020204" pitchFamily="34" charset="77"/>
                <a:cs typeface="Arial Black"/>
              </a:rPr>
              <a:t> </a:t>
            </a:r>
            <a:r>
              <a:rPr sz="1200" spc="-110" dirty="0">
                <a:latin typeface="Lucida Sans" panose="020B0602030504020204" pitchFamily="34" charset="77"/>
                <a:cs typeface="Arial Black"/>
              </a:rPr>
              <a:t>here</a:t>
            </a:r>
            <a:endParaRPr sz="1200">
              <a:latin typeface="Lucida Sans" panose="020B0602030504020204" pitchFamily="34" charset="77"/>
              <a:cs typeface="Arial Black"/>
            </a:endParaRPr>
          </a:p>
        </p:txBody>
      </p:sp>
      <p:sp>
        <p:nvSpPr>
          <p:cNvPr id="6" name="object 6"/>
          <p:cNvSpPr/>
          <p:nvPr/>
        </p:nvSpPr>
        <p:spPr>
          <a:xfrm>
            <a:off x="4023359" y="2032000"/>
            <a:ext cx="7660640" cy="271272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593407" y="526033"/>
            <a:ext cx="2673096"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664335" cy="197490"/>
          </a:xfrm>
          <a:prstGeom prst="rect">
            <a:avLst/>
          </a:prstGeom>
        </p:spPr>
        <p:txBody>
          <a:bodyPr vert="horz" wrap="square" lIns="0" tIns="12700" rIns="0" bIns="0" rtlCol="0">
            <a:spAutoFit/>
          </a:bodyPr>
          <a:lstStyle/>
          <a:p>
            <a:pPr marL="12700">
              <a:lnSpc>
                <a:spcPct val="100000"/>
              </a:lnSpc>
              <a:spcBef>
                <a:spcPts val="100"/>
              </a:spcBef>
            </a:pPr>
            <a:r>
              <a:rPr sz="1200" spc="-114" dirty="0">
                <a:latin typeface="Lucida Sans" panose="020B0602030504020204" pitchFamily="34" charset="77"/>
                <a:cs typeface="Arial Black"/>
              </a:rPr>
              <a:t>Dashboards </a:t>
            </a:r>
            <a:r>
              <a:rPr sz="1200" spc="-135" dirty="0">
                <a:latin typeface="Lucida Sans" panose="020B0602030504020204" pitchFamily="34" charset="77"/>
                <a:cs typeface="Arial Black"/>
              </a:rPr>
              <a:t>chart</a:t>
            </a:r>
            <a:r>
              <a:rPr sz="1200" spc="-260" dirty="0">
                <a:latin typeface="Lucida Sans" panose="020B0602030504020204" pitchFamily="34" charset="77"/>
                <a:cs typeface="Arial Black"/>
              </a:rPr>
              <a:t> </a:t>
            </a:r>
            <a:r>
              <a:rPr sz="1200" spc="-130" dirty="0">
                <a:latin typeface="Lucida Sans" panose="020B0602030504020204" pitchFamily="34" charset="77"/>
                <a:cs typeface="Arial Black"/>
              </a:rPr>
              <a:t>types</a:t>
            </a:r>
            <a:endParaRPr sz="1200">
              <a:latin typeface="Lucida Sans" panose="020B0602030504020204" pitchFamily="34" charset="77"/>
              <a:cs typeface="Arial Black"/>
            </a:endParaRPr>
          </a:p>
        </p:txBody>
      </p:sp>
      <p:sp>
        <p:nvSpPr>
          <p:cNvPr id="4" name="object 4"/>
          <p:cNvSpPr/>
          <p:nvPr/>
        </p:nvSpPr>
        <p:spPr>
          <a:xfrm>
            <a:off x="2100760" y="2311275"/>
            <a:ext cx="971098" cy="128081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329636" y="2276246"/>
            <a:ext cx="1291949" cy="130110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3952240" y="4737386"/>
            <a:ext cx="2052319" cy="1074133"/>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6605737" y="2613599"/>
            <a:ext cx="1467050" cy="673919"/>
          </a:xfrm>
          <a:prstGeom prst="rect">
            <a:avLst/>
          </a:prstGeom>
          <a:blipFill>
            <a:blip r:embed="rId6" cstate="print"/>
            <a:stretch>
              <a:fillRect/>
            </a:stretch>
          </a:blipFill>
        </p:spPr>
        <p:txBody>
          <a:bodyPr wrap="square" lIns="0" tIns="0" rIns="0" bIns="0" rtlCol="0"/>
          <a:lstStyle/>
          <a:p>
            <a:endParaRPr/>
          </a:p>
        </p:txBody>
      </p:sp>
      <p:sp>
        <p:nvSpPr>
          <p:cNvPr id="8" name="object 8"/>
          <p:cNvSpPr/>
          <p:nvPr/>
        </p:nvSpPr>
        <p:spPr>
          <a:xfrm>
            <a:off x="6359258" y="4632959"/>
            <a:ext cx="2012581" cy="1210109"/>
          </a:xfrm>
          <a:prstGeom prst="rect">
            <a:avLst/>
          </a:prstGeom>
          <a:blipFill>
            <a:blip r:embed="rId7" cstate="print"/>
            <a:stretch>
              <a:fillRect/>
            </a:stretch>
          </a:blipFill>
        </p:spPr>
        <p:txBody>
          <a:bodyPr wrap="square" lIns="0" tIns="0" rIns="0" bIns="0" rtlCol="0"/>
          <a:lstStyle/>
          <a:p>
            <a:endParaRPr/>
          </a:p>
        </p:txBody>
      </p:sp>
      <p:sp>
        <p:nvSpPr>
          <p:cNvPr id="9" name="object 9"/>
          <p:cNvSpPr/>
          <p:nvPr/>
        </p:nvSpPr>
        <p:spPr>
          <a:xfrm>
            <a:off x="3785870" y="1752854"/>
            <a:ext cx="0" cy="1894839"/>
          </a:xfrm>
          <a:custGeom>
            <a:avLst/>
            <a:gdLst/>
            <a:ahLst/>
            <a:cxnLst/>
            <a:rect l="l" t="t" r="r" b="b"/>
            <a:pathLst>
              <a:path h="1894839">
                <a:moveTo>
                  <a:pt x="0" y="0"/>
                </a:moveTo>
                <a:lnTo>
                  <a:pt x="0" y="1894332"/>
                </a:lnTo>
              </a:path>
            </a:pathLst>
          </a:custGeom>
          <a:ln w="3175">
            <a:solidFill>
              <a:srgbClr val="787878"/>
            </a:solidFill>
          </a:ln>
        </p:spPr>
        <p:txBody>
          <a:bodyPr wrap="square" lIns="0" tIns="0" rIns="0" bIns="0" rtlCol="0"/>
          <a:lstStyle/>
          <a:p>
            <a:endParaRPr/>
          </a:p>
        </p:txBody>
      </p:sp>
      <p:sp>
        <p:nvSpPr>
          <p:cNvPr id="10" name="object 10"/>
          <p:cNvSpPr/>
          <p:nvPr/>
        </p:nvSpPr>
        <p:spPr>
          <a:xfrm>
            <a:off x="6125845" y="1752854"/>
            <a:ext cx="0" cy="1894839"/>
          </a:xfrm>
          <a:custGeom>
            <a:avLst/>
            <a:gdLst/>
            <a:ahLst/>
            <a:cxnLst/>
            <a:rect l="l" t="t" r="r" b="b"/>
            <a:pathLst>
              <a:path h="1894839">
                <a:moveTo>
                  <a:pt x="0" y="0"/>
                </a:moveTo>
                <a:lnTo>
                  <a:pt x="0" y="1894332"/>
                </a:lnTo>
              </a:path>
            </a:pathLst>
          </a:custGeom>
          <a:ln w="3175">
            <a:solidFill>
              <a:srgbClr val="787878"/>
            </a:solidFill>
          </a:ln>
        </p:spPr>
        <p:txBody>
          <a:bodyPr wrap="square" lIns="0" tIns="0" rIns="0" bIns="0" rtlCol="0"/>
          <a:lstStyle/>
          <a:p>
            <a:endParaRPr/>
          </a:p>
        </p:txBody>
      </p:sp>
      <p:sp>
        <p:nvSpPr>
          <p:cNvPr id="11" name="object 11"/>
          <p:cNvSpPr/>
          <p:nvPr/>
        </p:nvSpPr>
        <p:spPr>
          <a:xfrm>
            <a:off x="8465819" y="1752854"/>
            <a:ext cx="0" cy="1894839"/>
          </a:xfrm>
          <a:custGeom>
            <a:avLst/>
            <a:gdLst/>
            <a:ahLst/>
            <a:cxnLst/>
            <a:rect l="l" t="t" r="r" b="b"/>
            <a:pathLst>
              <a:path h="1894839">
                <a:moveTo>
                  <a:pt x="0" y="0"/>
                </a:moveTo>
                <a:lnTo>
                  <a:pt x="0" y="1894332"/>
                </a:lnTo>
              </a:path>
            </a:pathLst>
          </a:custGeom>
          <a:ln w="3175">
            <a:solidFill>
              <a:srgbClr val="787878"/>
            </a:solidFill>
          </a:ln>
        </p:spPr>
        <p:txBody>
          <a:bodyPr wrap="square" lIns="0" tIns="0" rIns="0" bIns="0" rtlCol="0"/>
          <a:lstStyle/>
          <a:p>
            <a:endParaRPr/>
          </a:p>
        </p:txBody>
      </p:sp>
      <p:sp>
        <p:nvSpPr>
          <p:cNvPr id="12" name="object 12"/>
          <p:cNvSpPr/>
          <p:nvPr/>
        </p:nvSpPr>
        <p:spPr>
          <a:xfrm>
            <a:off x="1445767" y="2207260"/>
            <a:ext cx="9360535" cy="0"/>
          </a:xfrm>
          <a:custGeom>
            <a:avLst/>
            <a:gdLst/>
            <a:ahLst/>
            <a:cxnLst/>
            <a:rect l="l" t="t" r="r" b="b"/>
            <a:pathLst>
              <a:path w="9360535">
                <a:moveTo>
                  <a:pt x="0" y="0"/>
                </a:moveTo>
                <a:lnTo>
                  <a:pt x="9360027" y="0"/>
                </a:lnTo>
              </a:path>
            </a:pathLst>
          </a:custGeom>
          <a:ln w="12700">
            <a:solidFill>
              <a:srgbClr val="000000"/>
            </a:solidFill>
          </a:ln>
        </p:spPr>
        <p:txBody>
          <a:bodyPr wrap="square" lIns="0" tIns="0" rIns="0" bIns="0" rtlCol="0"/>
          <a:lstStyle/>
          <a:p>
            <a:endParaRPr/>
          </a:p>
        </p:txBody>
      </p:sp>
      <p:graphicFrame>
        <p:nvGraphicFramePr>
          <p:cNvPr id="13" name="object 13"/>
          <p:cNvGraphicFramePr>
            <a:graphicFrameLocks noGrp="1"/>
          </p:cNvGraphicFramePr>
          <p:nvPr/>
        </p:nvGraphicFramePr>
        <p:xfrm>
          <a:off x="2083435" y="1752854"/>
          <a:ext cx="8047354" cy="454406"/>
        </p:xfrm>
        <a:graphic>
          <a:graphicData uri="http://schemas.openxmlformats.org/drawingml/2006/table">
            <a:tbl>
              <a:tblPr firstRow="1" bandRow="1">
                <a:tableStyleId>{2D5ABB26-0587-4C30-8999-92F81FD0307C}</a:tableStyleId>
              </a:tblPr>
              <a:tblGrid>
                <a:gridCol w="1702435">
                  <a:extLst>
                    <a:ext uri="{9D8B030D-6E8A-4147-A177-3AD203B41FA5}">
                      <a16:colId xmlns:a16="http://schemas.microsoft.com/office/drawing/2014/main" val="20000"/>
                    </a:ext>
                  </a:extLst>
                </a:gridCol>
                <a:gridCol w="2339975">
                  <a:extLst>
                    <a:ext uri="{9D8B030D-6E8A-4147-A177-3AD203B41FA5}">
                      <a16:colId xmlns:a16="http://schemas.microsoft.com/office/drawing/2014/main" val="20001"/>
                    </a:ext>
                  </a:extLst>
                </a:gridCol>
                <a:gridCol w="2339975">
                  <a:extLst>
                    <a:ext uri="{9D8B030D-6E8A-4147-A177-3AD203B41FA5}">
                      <a16:colId xmlns:a16="http://schemas.microsoft.com/office/drawing/2014/main" val="20002"/>
                    </a:ext>
                  </a:extLst>
                </a:gridCol>
                <a:gridCol w="1664969">
                  <a:extLst>
                    <a:ext uri="{9D8B030D-6E8A-4147-A177-3AD203B41FA5}">
                      <a16:colId xmlns:a16="http://schemas.microsoft.com/office/drawing/2014/main" val="20003"/>
                    </a:ext>
                  </a:extLst>
                </a:gridCol>
              </a:tblGrid>
              <a:tr h="454406">
                <a:tc>
                  <a:txBody>
                    <a:bodyPr/>
                    <a:lstStyle/>
                    <a:p>
                      <a:pPr marL="127000">
                        <a:lnSpc>
                          <a:spcPct val="100000"/>
                        </a:lnSpc>
                        <a:spcBef>
                          <a:spcPts val="405"/>
                        </a:spcBef>
                      </a:pPr>
                      <a:r>
                        <a:rPr sz="1850" b="1" spc="-20" dirty="0">
                          <a:latin typeface="Lucida Sans"/>
                          <a:cs typeface="Lucida Sans"/>
                        </a:rPr>
                        <a:t>Funnel</a:t>
                      </a:r>
                      <a:endParaRPr sz="1850">
                        <a:latin typeface="Lucida Sans"/>
                        <a:cs typeface="Lucida Sans"/>
                      </a:endParaRPr>
                    </a:p>
                  </a:txBody>
                  <a:tcPr marL="0" marR="0" marT="51435" marB="0"/>
                </a:tc>
                <a:tc>
                  <a:txBody>
                    <a:bodyPr/>
                    <a:lstStyle/>
                    <a:p>
                      <a:pPr algn="ctr">
                        <a:lnSpc>
                          <a:spcPct val="100000"/>
                        </a:lnSpc>
                        <a:spcBef>
                          <a:spcPts val="405"/>
                        </a:spcBef>
                      </a:pPr>
                      <a:r>
                        <a:rPr sz="1850" b="1" spc="-30" dirty="0">
                          <a:latin typeface="Lucida Sans"/>
                          <a:cs typeface="Lucida Sans"/>
                        </a:rPr>
                        <a:t>Donut</a:t>
                      </a:r>
                      <a:endParaRPr sz="1850">
                        <a:latin typeface="Lucida Sans"/>
                        <a:cs typeface="Lucida Sans"/>
                      </a:endParaRPr>
                    </a:p>
                  </a:txBody>
                  <a:tcPr marL="0" marR="0" marT="51435" marB="0"/>
                </a:tc>
                <a:tc>
                  <a:txBody>
                    <a:bodyPr/>
                    <a:lstStyle/>
                    <a:p>
                      <a:pPr algn="ctr">
                        <a:lnSpc>
                          <a:spcPct val="100000"/>
                        </a:lnSpc>
                        <a:spcBef>
                          <a:spcPts val="405"/>
                        </a:spcBef>
                      </a:pPr>
                      <a:r>
                        <a:rPr sz="1850" b="1" spc="5" dirty="0">
                          <a:latin typeface="Lucida Sans"/>
                          <a:cs typeface="Lucida Sans"/>
                        </a:rPr>
                        <a:t>Metric</a:t>
                      </a:r>
                      <a:endParaRPr sz="1850">
                        <a:latin typeface="Lucida Sans"/>
                        <a:cs typeface="Lucida Sans"/>
                      </a:endParaRPr>
                    </a:p>
                  </a:txBody>
                  <a:tcPr marL="0" marR="0" marT="51435" marB="0"/>
                </a:tc>
                <a:tc>
                  <a:txBody>
                    <a:bodyPr/>
                    <a:lstStyle/>
                    <a:p>
                      <a:pPr marL="800735">
                        <a:lnSpc>
                          <a:spcPct val="100000"/>
                        </a:lnSpc>
                        <a:spcBef>
                          <a:spcPts val="405"/>
                        </a:spcBef>
                      </a:pPr>
                      <a:r>
                        <a:rPr sz="1850" b="1" spc="-40" dirty="0">
                          <a:latin typeface="Lucida Sans"/>
                          <a:cs typeface="Lucida Sans"/>
                        </a:rPr>
                        <a:t>Gauge</a:t>
                      </a:r>
                      <a:endParaRPr sz="1850">
                        <a:latin typeface="Lucida Sans"/>
                        <a:cs typeface="Lucida Sans"/>
                      </a:endParaRPr>
                    </a:p>
                  </a:txBody>
                  <a:tcPr marL="0" marR="0" marT="51435" marB="0"/>
                </a:tc>
                <a:extLst>
                  <a:ext uri="{0D108BD9-81ED-4DB2-BD59-A6C34878D82A}">
                    <a16:rowId xmlns:a16="http://schemas.microsoft.com/office/drawing/2014/main" val="10000"/>
                  </a:ext>
                </a:extLst>
              </a:tr>
            </a:tbl>
          </a:graphicData>
        </a:graphic>
      </p:graphicFrame>
      <p:sp>
        <p:nvSpPr>
          <p:cNvPr id="14" name="object 14"/>
          <p:cNvSpPr/>
          <p:nvPr/>
        </p:nvSpPr>
        <p:spPr>
          <a:xfrm>
            <a:off x="3785870" y="4059046"/>
            <a:ext cx="0" cy="1894839"/>
          </a:xfrm>
          <a:custGeom>
            <a:avLst/>
            <a:gdLst/>
            <a:ahLst/>
            <a:cxnLst/>
            <a:rect l="l" t="t" r="r" b="b"/>
            <a:pathLst>
              <a:path h="1894839">
                <a:moveTo>
                  <a:pt x="0" y="0"/>
                </a:moveTo>
                <a:lnTo>
                  <a:pt x="0" y="1894281"/>
                </a:lnTo>
              </a:path>
            </a:pathLst>
          </a:custGeom>
          <a:ln w="3175">
            <a:solidFill>
              <a:srgbClr val="787878"/>
            </a:solidFill>
          </a:ln>
        </p:spPr>
        <p:txBody>
          <a:bodyPr wrap="square" lIns="0" tIns="0" rIns="0" bIns="0" rtlCol="0"/>
          <a:lstStyle/>
          <a:p>
            <a:endParaRPr/>
          </a:p>
        </p:txBody>
      </p:sp>
      <p:sp>
        <p:nvSpPr>
          <p:cNvPr id="15" name="object 15"/>
          <p:cNvSpPr/>
          <p:nvPr/>
        </p:nvSpPr>
        <p:spPr>
          <a:xfrm>
            <a:off x="6125845" y="4059046"/>
            <a:ext cx="0" cy="1894839"/>
          </a:xfrm>
          <a:custGeom>
            <a:avLst/>
            <a:gdLst/>
            <a:ahLst/>
            <a:cxnLst/>
            <a:rect l="l" t="t" r="r" b="b"/>
            <a:pathLst>
              <a:path h="1894839">
                <a:moveTo>
                  <a:pt x="0" y="0"/>
                </a:moveTo>
                <a:lnTo>
                  <a:pt x="0" y="1894281"/>
                </a:lnTo>
              </a:path>
            </a:pathLst>
          </a:custGeom>
          <a:ln w="3175">
            <a:solidFill>
              <a:srgbClr val="787878"/>
            </a:solidFill>
          </a:ln>
        </p:spPr>
        <p:txBody>
          <a:bodyPr wrap="square" lIns="0" tIns="0" rIns="0" bIns="0" rtlCol="0"/>
          <a:lstStyle/>
          <a:p>
            <a:endParaRPr/>
          </a:p>
        </p:txBody>
      </p:sp>
      <p:sp>
        <p:nvSpPr>
          <p:cNvPr id="16" name="object 16"/>
          <p:cNvSpPr/>
          <p:nvPr/>
        </p:nvSpPr>
        <p:spPr>
          <a:xfrm>
            <a:off x="8465819" y="4059046"/>
            <a:ext cx="0" cy="1894839"/>
          </a:xfrm>
          <a:custGeom>
            <a:avLst/>
            <a:gdLst/>
            <a:ahLst/>
            <a:cxnLst/>
            <a:rect l="l" t="t" r="r" b="b"/>
            <a:pathLst>
              <a:path h="1894839">
                <a:moveTo>
                  <a:pt x="0" y="0"/>
                </a:moveTo>
                <a:lnTo>
                  <a:pt x="0" y="1894281"/>
                </a:lnTo>
              </a:path>
            </a:pathLst>
          </a:custGeom>
          <a:ln w="3175">
            <a:solidFill>
              <a:srgbClr val="787878"/>
            </a:solidFill>
          </a:ln>
        </p:spPr>
        <p:txBody>
          <a:bodyPr wrap="square" lIns="0" tIns="0" rIns="0" bIns="0" rtlCol="0"/>
          <a:lstStyle/>
          <a:p>
            <a:endParaRPr/>
          </a:p>
        </p:txBody>
      </p:sp>
      <p:sp>
        <p:nvSpPr>
          <p:cNvPr id="17" name="object 17"/>
          <p:cNvSpPr/>
          <p:nvPr/>
        </p:nvSpPr>
        <p:spPr>
          <a:xfrm>
            <a:off x="1445767" y="4513326"/>
            <a:ext cx="9360535" cy="0"/>
          </a:xfrm>
          <a:custGeom>
            <a:avLst/>
            <a:gdLst/>
            <a:ahLst/>
            <a:cxnLst/>
            <a:rect l="l" t="t" r="r" b="b"/>
            <a:pathLst>
              <a:path w="9360535">
                <a:moveTo>
                  <a:pt x="0" y="0"/>
                </a:moveTo>
                <a:lnTo>
                  <a:pt x="9360027" y="0"/>
                </a:lnTo>
              </a:path>
            </a:pathLst>
          </a:custGeom>
          <a:ln w="12700">
            <a:solidFill>
              <a:srgbClr val="000000"/>
            </a:solidFill>
          </a:ln>
        </p:spPr>
        <p:txBody>
          <a:bodyPr wrap="square" lIns="0" tIns="0" rIns="0" bIns="0" rtlCol="0"/>
          <a:lstStyle/>
          <a:p>
            <a:endParaRPr/>
          </a:p>
        </p:txBody>
      </p:sp>
      <p:graphicFrame>
        <p:nvGraphicFramePr>
          <p:cNvPr id="18" name="object 18"/>
          <p:cNvGraphicFramePr>
            <a:graphicFrameLocks noGrp="1"/>
          </p:cNvGraphicFramePr>
          <p:nvPr/>
        </p:nvGraphicFramePr>
        <p:xfrm>
          <a:off x="2235835" y="4059046"/>
          <a:ext cx="7834629" cy="454278"/>
        </p:xfrm>
        <a:graphic>
          <a:graphicData uri="http://schemas.openxmlformats.org/drawingml/2006/table">
            <a:tbl>
              <a:tblPr firstRow="1" bandRow="1">
                <a:tableStyleId>{2D5ABB26-0587-4C30-8999-92F81FD0307C}</a:tableStyleId>
              </a:tblPr>
              <a:tblGrid>
                <a:gridCol w="1550035">
                  <a:extLst>
                    <a:ext uri="{9D8B030D-6E8A-4147-A177-3AD203B41FA5}">
                      <a16:colId xmlns:a16="http://schemas.microsoft.com/office/drawing/2014/main" val="20000"/>
                    </a:ext>
                  </a:extLst>
                </a:gridCol>
                <a:gridCol w="2339975">
                  <a:extLst>
                    <a:ext uri="{9D8B030D-6E8A-4147-A177-3AD203B41FA5}">
                      <a16:colId xmlns:a16="http://schemas.microsoft.com/office/drawing/2014/main" val="20001"/>
                    </a:ext>
                  </a:extLst>
                </a:gridCol>
                <a:gridCol w="2339975">
                  <a:extLst>
                    <a:ext uri="{9D8B030D-6E8A-4147-A177-3AD203B41FA5}">
                      <a16:colId xmlns:a16="http://schemas.microsoft.com/office/drawing/2014/main" val="20002"/>
                    </a:ext>
                  </a:extLst>
                </a:gridCol>
                <a:gridCol w="1604644">
                  <a:extLst>
                    <a:ext uri="{9D8B030D-6E8A-4147-A177-3AD203B41FA5}">
                      <a16:colId xmlns:a16="http://schemas.microsoft.com/office/drawing/2014/main" val="20003"/>
                    </a:ext>
                  </a:extLst>
                </a:gridCol>
              </a:tblGrid>
              <a:tr h="454278">
                <a:tc>
                  <a:txBody>
                    <a:bodyPr/>
                    <a:lstStyle/>
                    <a:p>
                      <a:pPr marL="127000">
                        <a:lnSpc>
                          <a:spcPct val="100000"/>
                        </a:lnSpc>
                        <a:spcBef>
                          <a:spcPts val="430"/>
                        </a:spcBef>
                      </a:pPr>
                      <a:r>
                        <a:rPr sz="1850" b="1" spc="-25" dirty="0">
                          <a:latin typeface="Lucida Sans"/>
                          <a:cs typeface="Lucida Sans"/>
                        </a:rPr>
                        <a:t>Line</a:t>
                      </a:r>
                      <a:endParaRPr sz="1850">
                        <a:latin typeface="Lucida Sans"/>
                        <a:cs typeface="Lucida Sans"/>
                      </a:endParaRPr>
                    </a:p>
                  </a:txBody>
                  <a:tcPr marL="0" marR="0" marT="54610" marB="0"/>
                </a:tc>
                <a:tc>
                  <a:txBody>
                    <a:bodyPr/>
                    <a:lstStyle/>
                    <a:p>
                      <a:pPr marL="635" algn="ctr">
                        <a:lnSpc>
                          <a:spcPct val="100000"/>
                        </a:lnSpc>
                        <a:spcBef>
                          <a:spcPts val="430"/>
                        </a:spcBef>
                      </a:pPr>
                      <a:r>
                        <a:rPr sz="1850" b="1" spc="15" dirty="0">
                          <a:latin typeface="Lucida Sans"/>
                          <a:cs typeface="Lucida Sans"/>
                        </a:rPr>
                        <a:t>Bar</a:t>
                      </a:r>
                      <a:endParaRPr sz="1850">
                        <a:latin typeface="Lucida Sans"/>
                        <a:cs typeface="Lucida Sans"/>
                      </a:endParaRPr>
                    </a:p>
                  </a:txBody>
                  <a:tcPr marL="0" marR="0" marT="54610" marB="0"/>
                </a:tc>
                <a:tc>
                  <a:txBody>
                    <a:bodyPr/>
                    <a:lstStyle/>
                    <a:p>
                      <a:pPr marL="747395">
                        <a:lnSpc>
                          <a:spcPct val="100000"/>
                        </a:lnSpc>
                        <a:spcBef>
                          <a:spcPts val="430"/>
                        </a:spcBef>
                      </a:pPr>
                      <a:r>
                        <a:rPr sz="1850" b="1" spc="10" dirty="0">
                          <a:latin typeface="Lucida Sans"/>
                          <a:cs typeface="Lucida Sans"/>
                        </a:rPr>
                        <a:t>Scatter</a:t>
                      </a:r>
                      <a:endParaRPr sz="1850">
                        <a:latin typeface="Lucida Sans"/>
                        <a:cs typeface="Lucida Sans"/>
                      </a:endParaRPr>
                    </a:p>
                  </a:txBody>
                  <a:tcPr marL="0" marR="0" marT="54610" marB="0"/>
                </a:tc>
                <a:tc>
                  <a:txBody>
                    <a:bodyPr/>
                    <a:lstStyle/>
                    <a:p>
                      <a:pPr marL="861694">
                        <a:lnSpc>
                          <a:spcPct val="100000"/>
                        </a:lnSpc>
                        <a:spcBef>
                          <a:spcPts val="430"/>
                        </a:spcBef>
                      </a:pPr>
                      <a:r>
                        <a:rPr sz="1850" b="1" spc="-90" dirty="0">
                          <a:latin typeface="Lucida Sans"/>
                          <a:cs typeface="Lucida Sans"/>
                        </a:rPr>
                        <a:t>Table</a:t>
                      </a:r>
                      <a:endParaRPr sz="1850">
                        <a:latin typeface="Lucida Sans"/>
                        <a:cs typeface="Lucida Sans"/>
                      </a:endParaRPr>
                    </a:p>
                  </a:txBody>
                  <a:tcPr marL="0" marR="0" marT="54610" marB="0"/>
                </a:tc>
                <a:extLst>
                  <a:ext uri="{0D108BD9-81ED-4DB2-BD59-A6C34878D82A}">
                    <a16:rowId xmlns:a16="http://schemas.microsoft.com/office/drawing/2014/main" val="10000"/>
                  </a:ext>
                </a:extLst>
              </a:tr>
            </a:tbl>
          </a:graphicData>
        </a:graphic>
      </p:graphicFrame>
      <p:sp>
        <p:nvSpPr>
          <p:cNvPr id="19" name="object 19"/>
          <p:cNvSpPr/>
          <p:nvPr/>
        </p:nvSpPr>
        <p:spPr>
          <a:xfrm>
            <a:off x="8736383" y="2487389"/>
            <a:ext cx="1714820" cy="1051945"/>
          </a:xfrm>
          <a:prstGeom prst="rect">
            <a:avLst/>
          </a:prstGeom>
          <a:blipFill>
            <a:blip r:embed="rId8" cstate="print"/>
            <a:stretch>
              <a:fillRect/>
            </a:stretch>
          </a:blipFill>
        </p:spPr>
        <p:txBody>
          <a:bodyPr wrap="square" lIns="0" tIns="0" rIns="0" bIns="0" rtlCol="0"/>
          <a:lstStyle/>
          <a:p>
            <a:endParaRPr/>
          </a:p>
        </p:txBody>
      </p:sp>
      <p:sp>
        <p:nvSpPr>
          <p:cNvPr id="20" name="object 20"/>
          <p:cNvSpPr/>
          <p:nvPr/>
        </p:nvSpPr>
        <p:spPr>
          <a:xfrm>
            <a:off x="8692476" y="4618290"/>
            <a:ext cx="1981380" cy="1286245"/>
          </a:xfrm>
          <a:prstGeom prst="rect">
            <a:avLst/>
          </a:prstGeom>
          <a:blipFill>
            <a:blip r:embed="rId9" cstate="print"/>
            <a:stretch>
              <a:fillRect/>
            </a:stretch>
          </a:blipFill>
        </p:spPr>
        <p:txBody>
          <a:bodyPr wrap="square" lIns="0" tIns="0" rIns="0" bIns="0" rtlCol="0"/>
          <a:lstStyle/>
          <a:p>
            <a:endParaRPr/>
          </a:p>
        </p:txBody>
      </p:sp>
      <p:sp>
        <p:nvSpPr>
          <p:cNvPr id="21" name="object 21"/>
          <p:cNvSpPr/>
          <p:nvPr/>
        </p:nvSpPr>
        <p:spPr>
          <a:xfrm>
            <a:off x="1666239" y="4755016"/>
            <a:ext cx="1808480" cy="1048184"/>
          </a:xfrm>
          <a:prstGeom prst="rect">
            <a:avLst/>
          </a:prstGeom>
          <a:blipFill>
            <a:blip r:embed="rId10" cstate="print"/>
            <a:stretch>
              <a:fillRect/>
            </a:stretch>
          </a:blipFill>
        </p:spPr>
        <p:txBody>
          <a:bodyPr wrap="square" lIns="0" tIns="0" rIns="0" bIns="0" rtlCol="0"/>
          <a:lstStyle/>
          <a:p>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93407" y="526033"/>
            <a:ext cx="2673096" cy="5492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80707" y="1054417"/>
            <a:ext cx="1704975" cy="197490"/>
          </a:xfrm>
          <a:prstGeom prst="rect">
            <a:avLst/>
          </a:prstGeom>
        </p:spPr>
        <p:txBody>
          <a:bodyPr vert="horz" wrap="square" lIns="0" tIns="12700" rIns="0" bIns="0" rtlCol="0">
            <a:spAutoFit/>
          </a:bodyPr>
          <a:lstStyle/>
          <a:p>
            <a:pPr marL="12700">
              <a:lnSpc>
                <a:spcPct val="100000"/>
              </a:lnSpc>
              <a:spcBef>
                <a:spcPts val="100"/>
              </a:spcBef>
            </a:pPr>
            <a:r>
              <a:rPr sz="1200" spc="-145" dirty="0">
                <a:latin typeface="Lucida Sans" panose="020B0602030504020204" pitchFamily="34" charset="77"/>
                <a:cs typeface="Arial Black"/>
              </a:rPr>
              <a:t>Create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a:t>
            </a:r>
            <a:r>
              <a:rPr sz="1200" spc="-195" dirty="0">
                <a:latin typeface="Lucida Sans" panose="020B0602030504020204" pitchFamily="34" charset="77"/>
                <a:cs typeface="Arial Black"/>
              </a:rPr>
              <a:t> </a:t>
            </a:r>
            <a:r>
              <a:rPr sz="1200" spc="-110" dirty="0">
                <a:latin typeface="Lucida Sans" panose="020B0602030504020204" pitchFamily="34" charset="77"/>
                <a:cs typeface="Arial Black"/>
              </a:rPr>
              <a:t>dashboard</a:t>
            </a:r>
            <a:endParaRPr sz="1200">
              <a:latin typeface="Lucida Sans" panose="020B0602030504020204" pitchFamily="34" charset="77"/>
              <a:cs typeface="Arial Black"/>
            </a:endParaRPr>
          </a:p>
        </p:txBody>
      </p:sp>
      <p:sp>
        <p:nvSpPr>
          <p:cNvPr id="4" name="object 4"/>
          <p:cNvSpPr txBox="1">
            <a:spLocks noGrp="1"/>
          </p:cNvSpPr>
          <p:nvPr>
            <p:ph type="title"/>
          </p:nvPr>
        </p:nvSpPr>
        <p:spPr>
          <a:xfrm>
            <a:off x="835660" y="2018093"/>
            <a:ext cx="1979295" cy="306705"/>
          </a:xfrm>
          <a:prstGeom prst="rect">
            <a:avLst/>
          </a:prstGeom>
        </p:spPr>
        <p:txBody>
          <a:bodyPr vert="horz" wrap="square" lIns="0" tIns="11430" rIns="0" bIns="0" rtlCol="0">
            <a:spAutoFit/>
          </a:bodyPr>
          <a:lstStyle/>
          <a:p>
            <a:pPr marL="12700">
              <a:lnSpc>
                <a:spcPct val="100000"/>
              </a:lnSpc>
              <a:spcBef>
                <a:spcPts val="90"/>
              </a:spcBef>
            </a:pPr>
            <a:r>
              <a:rPr spc="-60" dirty="0"/>
              <a:t>Add</a:t>
            </a:r>
            <a:r>
              <a:rPr spc="-290" dirty="0"/>
              <a:t> </a:t>
            </a:r>
            <a:r>
              <a:rPr spc="-35" dirty="0"/>
              <a:t>components</a:t>
            </a:r>
          </a:p>
        </p:txBody>
      </p:sp>
      <p:sp>
        <p:nvSpPr>
          <p:cNvPr id="5" name="object 5"/>
          <p:cNvSpPr txBox="1"/>
          <p:nvPr/>
        </p:nvSpPr>
        <p:spPr>
          <a:xfrm>
            <a:off x="825500" y="2353627"/>
            <a:ext cx="2852420" cy="2428870"/>
          </a:xfrm>
          <a:prstGeom prst="rect">
            <a:avLst/>
          </a:prstGeom>
        </p:spPr>
        <p:txBody>
          <a:bodyPr vert="horz" wrap="square" lIns="0" tIns="12700" rIns="0" bIns="0" rtlCol="0">
            <a:spAutoFit/>
          </a:bodyPr>
          <a:lstStyle/>
          <a:p>
            <a:pPr marL="246379" marR="76200" indent="-233679">
              <a:lnSpc>
                <a:spcPct val="100000"/>
              </a:lnSpc>
              <a:spcBef>
                <a:spcPts val="100"/>
              </a:spcBef>
              <a:buClr>
                <a:srgbClr val="787878"/>
              </a:buClr>
              <a:buSzPct val="70833"/>
              <a:buAutoNum type="arabicPeriod"/>
              <a:tabLst>
                <a:tab pos="245745" algn="l"/>
                <a:tab pos="246379" algn="l"/>
              </a:tabLst>
            </a:pPr>
            <a:r>
              <a:rPr sz="1200" b="1" spc="15" dirty="0">
                <a:latin typeface="Lucida Sans"/>
                <a:cs typeface="Lucida Sans"/>
              </a:rPr>
              <a:t>New </a:t>
            </a:r>
            <a:r>
              <a:rPr sz="1200" b="1" spc="-10" dirty="0">
                <a:latin typeface="Lucida Sans"/>
                <a:cs typeface="Lucida Sans"/>
              </a:rPr>
              <a:t>component </a:t>
            </a:r>
            <a:r>
              <a:rPr sz="1200" spc="-15" dirty="0">
                <a:latin typeface="Lucida Sans" panose="020B0602030504020204" pitchFamily="34" charset="77"/>
                <a:cs typeface="Arial Black"/>
              </a:rPr>
              <a:t>- </a:t>
            </a:r>
            <a:r>
              <a:rPr sz="1200" spc="-125" dirty="0">
                <a:latin typeface="Lucida Sans" panose="020B0602030504020204" pitchFamily="34" charset="77"/>
                <a:cs typeface="Arial Black"/>
              </a:rPr>
              <a:t>Add </a:t>
            </a:r>
            <a:r>
              <a:rPr sz="1200" spc="-135" dirty="0">
                <a:latin typeface="Lucida Sans" panose="020B0602030504020204" pitchFamily="34" charset="77"/>
                <a:cs typeface="Arial Black"/>
              </a:rPr>
              <a:t>a </a:t>
            </a:r>
            <a:r>
              <a:rPr sz="1200" spc="-150" dirty="0">
                <a:latin typeface="Lucida Sans" panose="020B0602030504020204" pitchFamily="34" charset="77"/>
                <a:cs typeface="Arial Black"/>
              </a:rPr>
              <a:t>new  </a:t>
            </a:r>
            <a:r>
              <a:rPr sz="1200" spc="-110" dirty="0">
                <a:latin typeface="Lucida Sans" panose="020B0602030504020204" pitchFamily="34" charset="77"/>
                <a:cs typeface="Arial Black"/>
              </a:rPr>
              <a:t>component </a:t>
            </a:r>
            <a:r>
              <a:rPr sz="1200" spc="-120" dirty="0">
                <a:latin typeface="Lucida Sans" panose="020B0602030504020204" pitchFamily="34" charset="77"/>
                <a:cs typeface="Arial Black"/>
              </a:rPr>
              <a:t>(Report </a:t>
            </a:r>
            <a:r>
              <a:rPr sz="1200" spc="-105" dirty="0">
                <a:latin typeface="Lucida Sans" panose="020B0602030504020204" pitchFamily="34" charset="77"/>
                <a:cs typeface="Arial Black"/>
              </a:rPr>
              <a:t>plus </a:t>
            </a:r>
            <a:r>
              <a:rPr sz="1200" spc="-130" dirty="0">
                <a:latin typeface="Lucida Sans" panose="020B0602030504020204" pitchFamily="34" charset="77"/>
                <a:cs typeface="Arial Black"/>
              </a:rPr>
              <a:t>chart </a:t>
            </a:r>
            <a:r>
              <a:rPr sz="1200" spc="-120" dirty="0">
                <a:latin typeface="Lucida Sans" panose="020B0602030504020204" pitchFamily="34" charset="77"/>
                <a:cs typeface="Arial Black"/>
              </a:rPr>
              <a:t>type)  </a:t>
            </a:r>
            <a:r>
              <a:rPr sz="1200" spc="-105" dirty="0">
                <a:latin typeface="Lucida Sans" panose="020B0602030504020204" pitchFamily="34" charset="77"/>
                <a:cs typeface="Arial Black"/>
              </a:rPr>
              <a:t>to </a:t>
            </a:r>
            <a:r>
              <a:rPr sz="1200" spc="-75" dirty="0">
                <a:latin typeface="Lucida Sans" panose="020B0602030504020204" pitchFamily="34" charset="77"/>
                <a:cs typeface="Arial Black"/>
              </a:rPr>
              <a:t>your </a:t>
            </a:r>
            <a:r>
              <a:rPr sz="1200" spc="-105" dirty="0">
                <a:latin typeface="Lucida Sans" panose="020B0602030504020204" pitchFamily="34" charset="77"/>
                <a:cs typeface="Arial Black"/>
              </a:rPr>
              <a:t>dashboard</a:t>
            </a:r>
            <a:endParaRPr sz="1200">
              <a:latin typeface="Lucida Sans" panose="020B0602030504020204" pitchFamily="34" charset="77"/>
              <a:cs typeface="Arial Black"/>
            </a:endParaRPr>
          </a:p>
          <a:p>
            <a:pPr marL="246379" indent="-233679">
              <a:lnSpc>
                <a:spcPct val="100000"/>
              </a:lnSpc>
              <a:spcBef>
                <a:spcPts val="409"/>
              </a:spcBef>
              <a:buClr>
                <a:srgbClr val="787878"/>
              </a:buClr>
              <a:buSzPct val="70833"/>
              <a:buAutoNum type="arabicPeriod"/>
              <a:tabLst>
                <a:tab pos="245745" algn="l"/>
                <a:tab pos="246379" algn="l"/>
              </a:tabLst>
            </a:pPr>
            <a:r>
              <a:rPr sz="1200" b="1" spc="-70" dirty="0">
                <a:latin typeface="Lucida Sans"/>
                <a:cs typeface="Lucida Sans"/>
              </a:rPr>
              <a:t>Add </a:t>
            </a:r>
            <a:r>
              <a:rPr sz="1200" b="1" spc="-10" dirty="0">
                <a:latin typeface="Lucida Sans"/>
                <a:cs typeface="Lucida Sans"/>
              </a:rPr>
              <a:t>report </a:t>
            </a:r>
            <a:r>
              <a:rPr sz="1200" spc="-15" dirty="0">
                <a:latin typeface="Lucida Sans" panose="020B0602030504020204" pitchFamily="34" charset="77"/>
                <a:cs typeface="Arial Black"/>
              </a:rPr>
              <a:t>- </a:t>
            </a:r>
            <a:r>
              <a:rPr sz="1200" spc="-165" dirty="0">
                <a:latin typeface="Lucida Sans" panose="020B0602030504020204" pitchFamily="34" charset="77"/>
                <a:cs typeface="Arial Black"/>
              </a:rPr>
              <a:t>Select </a:t>
            </a:r>
            <a:r>
              <a:rPr sz="1200" spc="-135" dirty="0">
                <a:latin typeface="Lucida Sans" panose="020B0602030504020204" pitchFamily="34" charset="77"/>
                <a:cs typeface="Arial Black"/>
              </a:rPr>
              <a:t>a </a:t>
            </a:r>
            <a:r>
              <a:rPr sz="1200" spc="-95" dirty="0">
                <a:latin typeface="Lucida Sans" panose="020B0602030504020204" pitchFamily="34" charset="77"/>
                <a:cs typeface="Arial Black"/>
              </a:rPr>
              <a:t>report</a:t>
            </a:r>
            <a:r>
              <a:rPr sz="1200" spc="-150" dirty="0">
                <a:latin typeface="Lucida Sans" panose="020B0602030504020204" pitchFamily="34" charset="77"/>
                <a:cs typeface="Arial Black"/>
              </a:rPr>
              <a:t> </a:t>
            </a:r>
            <a:r>
              <a:rPr sz="1200" spc="-85" dirty="0">
                <a:latin typeface="Lucida Sans" panose="020B0602030504020204" pitchFamily="34" charset="77"/>
                <a:cs typeface="Arial Black"/>
              </a:rPr>
              <a:t>you</a:t>
            </a:r>
            <a:endParaRPr sz="1200">
              <a:latin typeface="Lucida Sans" panose="020B0602030504020204" pitchFamily="34" charset="77"/>
              <a:cs typeface="Arial Black"/>
            </a:endParaRPr>
          </a:p>
          <a:p>
            <a:pPr marL="246379">
              <a:lnSpc>
                <a:spcPct val="100000"/>
              </a:lnSpc>
            </a:pPr>
            <a:r>
              <a:rPr sz="1200" spc="-135" dirty="0">
                <a:latin typeface="Lucida Sans" panose="020B0602030504020204" pitchFamily="34" charset="77"/>
                <a:cs typeface="Arial Black"/>
              </a:rPr>
              <a:t>want </a:t>
            </a:r>
            <a:r>
              <a:rPr sz="1200" spc="-105" dirty="0">
                <a:latin typeface="Lucida Sans" panose="020B0602030504020204" pitchFamily="34" charset="77"/>
                <a:cs typeface="Arial Black"/>
              </a:rPr>
              <a:t>to add to </a:t>
            </a:r>
            <a:r>
              <a:rPr sz="1200" spc="-75" dirty="0">
                <a:latin typeface="Lucida Sans" panose="020B0602030504020204" pitchFamily="34" charset="77"/>
                <a:cs typeface="Arial Black"/>
              </a:rPr>
              <a:t>your</a:t>
            </a:r>
            <a:r>
              <a:rPr sz="1200" dirty="0">
                <a:latin typeface="Lucida Sans" panose="020B0602030504020204" pitchFamily="34" charset="77"/>
                <a:cs typeface="Arial Black"/>
              </a:rPr>
              <a:t> </a:t>
            </a:r>
            <a:r>
              <a:rPr sz="1200" spc="-110" dirty="0">
                <a:latin typeface="Lucida Sans" panose="020B0602030504020204" pitchFamily="34" charset="77"/>
                <a:cs typeface="Arial Black"/>
              </a:rPr>
              <a:t>component</a:t>
            </a:r>
            <a:endParaRPr sz="1200">
              <a:latin typeface="Lucida Sans" panose="020B0602030504020204" pitchFamily="34" charset="77"/>
              <a:cs typeface="Arial Black"/>
            </a:endParaRPr>
          </a:p>
          <a:p>
            <a:pPr marL="246379" indent="-233679">
              <a:lnSpc>
                <a:spcPts val="1440"/>
              </a:lnSpc>
              <a:spcBef>
                <a:spcPts val="405"/>
              </a:spcBef>
              <a:buClr>
                <a:srgbClr val="787878"/>
              </a:buClr>
              <a:buSzPct val="70833"/>
              <a:buAutoNum type="arabicPeriod" startAt="3"/>
              <a:tabLst>
                <a:tab pos="245745" algn="l"/>
                <a:tab pos="246379" algn="l"/>
              </a:tabLst>
            </a:pPr>
            <a:r>
              <a:rPr sz="1200" b="1" dirty="0">
                <a:latin typeface="Lucida Sans"/>
                <a:cs typeface="Lucida Sans"/>
              </a:rPr>
              <a:t>Select </a:t>
            </a:r>
            <a:r>
              <a:rPr sz="1200" spc="-15" dirty="0">
                <a:latin typeface="Lucida Sans" panose="020B0602030504020204" pitchFamily="34" charset="77"/>
                <a:cs typeface="Arial Black"/>
              </a:rPr>
              <a:t>- </a:t>
            </a:r>
            <a:r>
              <a:rPr sz="1200" spc="-160" dirty="0">
                <a:latin typeface="Lucida Sans" panose="020B0602030504020204" pitchFamily="34" charset="77"/>
                <a:cs typeface="Arial Black"/>
              </a:rPr>
              <a:t>Click </a:t>
            </a:r>
            <a:r>
              <a:rPr sz="1200" spc="-75" dirty="0">
                <a:latin typeface="Lucida Sans" panose="020B0602030504020204" pitchFamily="34" charset="77"/>
                <a:cs typeface="Arial Black"/>
              </a:rPr>
              <a:t>on </a:t>
            </a:r>
            <a:r>
              <a:rPr sz="1200" spc="-165" dirty="0">
                <a:latin typeface="Lucida Sans" panose="020B0602030504020204" pitchFamily="34" charset="77"/>
                <a:cs typeface="Arial Black"/>
              </a:rPr>
              <a:t>Select </a:t>
            </a:r>
            <a:r>
              <a:rPr sz="1200" spc="-105" dirty="0">
                <a:latin typeface="Lucida Sans" panose="020B0602030504020204" pitchFamily="34" charset="77"/>
                <a:cs typeface="Arial Black"/>
              </a:rPr>
              <a:t>to</a:t>
            </a:r>
            <a:r>
              <a:rPr sz="1200" spc="-110" dirty="0">
                <a:latin typeface="Lucida Sans" panose="020B0602030504020204" pitchFamily="34" charset="77"/>
                <a:cs typeface="Arial Black"/>
              </a:rPr>
              <a:t> be</a:t>
            </a:r>
            <a:endParaRPr sz="1200">
              <a:latin typeface="Lucida Sans" panose="020B0602030504020204" pitchFamily="34" charset="77"/>
              <a:cs typeface="Arial Black"/>
            </a:endParaRPr>
          </a:p>
          <a:p>
            <a:pPr marL="246379">
              <a:lnSpc>
                <a:spcPct val="100000"/>
              </a:lnSpc>
            </a:pPr>
            <a:r>
              <a:rPr sz="1200" spc="-120" dirty="0">
                <a:latin typeface="Lucida Sans" panose="020B0602030504020204" pitchFamily="34" charset="77"/>
                <a:cs typeface="Arial Black"/>
              </a:rPr>
              <a:t>redirected </a:t>
            </a:r>
            <a:r>
              <a:rPr sz="1200" spc="-105" dirty="0">
                <a:latin typeface="Lucida Sans" panose="020B0602030504020204" pitchFamily="34" charset="77"/>
                <a:cs typeface="Arial Black"/>
              </a:rPr>
              <a:t>to </a:t>
            </a:r>
            <a:r>
              <a:rPr sz="1200" spc="-125" dirty="0">
                <a:latin typeface="Lucida Sans" panose="020B0602030504020204" pitchFamily="34" charset="77"/>
                <a:cs typeface="Arial Black"/>
              </a:rPr>
              <a:t>choosing </a:t>
            </a:r>
            <a:r>
              <a:rPr sz="1200" spc="-130" dirty="0">
                <a:latin typeface="Lucida Sans" panose="020B0602030504020204" pitchFamily="34" charset="77"/>
                <a:cs typeface="Arial Black"/>
              </a:rPr>
              <a:t>chart</a:t>
            </a:r>
            <a:r>
              <a:rPr sz="1200" spc="-5" dirty="0">
                <a:latin typeface="Lucida Sans" panose="020B0602030504020204" pitchFamily="34" charset="77"/>
                <a:cs typeface="Arial Black"/>
              </a:rPr>
              <a:t> </a:t>
            </a:r>
            <a:r>
              <a:rPr sz="1200" spc="-125" dirty="0">
                <a:latin typeface="Lucida Sans" panose="020B0602030504020204" pitchFamily="34" charset="77"/>
                <a:cs typeface="Arial Black"/>
              </a:rPr>
              <a:t>types</a:t>
            </a:r>
            <a:endParaRPr sz="1200">
              <a:latin typeface="Lucida Sans" panose="020B0602030504020204" pitchFamily="34" charset="77"/>
              <a:cs typeface="Arial Black"/>
            </a:endParaRPr>
          </a:p>
          <a:p>
            <a:pPr marL="246379" marR="5080" indent="-233679">
              <a:lnSpc>
                <a:spcPct val="100000"/>
              </a:lnSpc>
              <a:spcBef>
                <a:spcPts val="400"/>
              </a:spcBef>
              <a:buClr>
                <a:srgbClr val="787878"/>
              </a:buClr>
              <a:buSzPct val="70833"/>
              <a:buAutoNum type="arabicPeriod" startAt="4"/>
              <a:tabLst>
                <a:tab pos="245745" algn="l"/>
                <a:tab pos="246379" algn="l"/>
              </a:tabLst>
            </a:pPr>
            <a:r>
              <a:rPr sz="1200" b="1" dirty="0">
                <a:latin typeface="Lucida Sans"/>
                <a:cs typeface="Lucida Sans"/>
              </a:rPr>
              <a:t>Chart </a:t>
            </a:r>
            <a:r>
              <a:rPr sz="1200" b="1" spc="5" dirty="0">
                <a:latin typeface="Lucida Sans"/>
                <a:cs typeface="Lucida Sans"/>
              </a:rPr>
              <a:t>type </a:t>
            </a:r>
            <a:r>
              <a:rPr sz="1200" spc="-15" dirty="0">
                <a:latin typeface="Lucida Sans" panose="020B0602030504020204" pitchFamily="34" charset="77"/>
                <a:cs typeface="Arial Black"/>
              </a:rPr>
              <a:t>- </a:t>
            </a:r>
            <a:r>
              <a:rPr sz="1200" spc="-130" dirty="0">
                <a:latin typeface="Lucida Sans" panose="020B0602030504020204" pitchFamily="34" charset="77"/>
                <a:cs typeface="Arial Black"/>
              </a:rPr>
              <a:t>Choose </a:t>
            </a:r>
            <a:r>
              <a:rPr sz="1200" spc="-135" dirty="0">
                <a:latin typeface="Lucida Sans" panose="020B0602030504020204" pitchFamily="34" charset="77"/>
                <a:cs typeface="Arial Black"/>
              </a:rPr>
              <a:t>a chart </a:t>
            </a:r>
            <a:r>
              <a:rPr sz="1200" spc="-110" dirty="0">
                <a:latin typeface="Lucida Sans" panose="020B0602030504020204" pitchFamily="34" charset="77"/>
                <a:cs typeface="Arial Black"/>
              </a:rPr>
              <a:t>type </a:t>
            </a:r>
            <a:r>
              <a:rPr sz="1200" spc="-70" dirty="0">
                <a:latin typeface="Lucida Sans" panose="020B0602030504020204" pitchFamily="34" charset="77"/>
                <a:cs typeface="Arial Black"/>
              </a:rPr>
              <a:t>for  </a:t>
            </a:r>
            <a:r>
              <a:rPr sz="1200" spc="-75" dirty="0">
                <a:latin typeface="Lucida Sans" panose="020B0602030504020204" pitchFamily="34" charset="77"/>
                <a:cs typeface="Arial Black"/>
              </a:rPr>
              <a:t>your </a:t>
            </a:r>
            <a:r>
              <a:rPr sz="1200" spc="-90" dirty="0">
                <a:latin typeface="Lucida Sans" panose="020B0602030504020204" pitchFamily="34" charset="77"/>
                <a:cs typeface="Arial Black"/>
              </a:rPr>
              <a:t>report </a:t>
            </a:r>
            <a:r>
              <a:rPr sz="1200" spc="-105" dirty="0">
                <a:latin typeface="Lucida Sans" panose="020B0602030504020204" pitchFamily="34" charset="77"/>
                <a:cs typeface="Arial Black"/>
              </a:rPr>
              <a:t>to </a:t>
            </a:r>
            <a:r>
              <a:rPr sz="1200" spc="-114" dirty="0">
                <a:latin typeface="Lucida Sans" panose="020B0602030504020204" pitchFamily="34" charset="77"/>
                <a:cs typeface="Arial Black"/>
              </a:rPr>
              <a:t>visualize </a:t>
            </a:r>
            <a:r>
              <a:rPr sz="1200" spc="-75" dirty="0">
                <a:latin typeface="Lucida Sans" panose="020B0602030504020204" pitchFamily="34" charset="77"/>
                <a:cs typeface="Arial Black"/>
              </a:rPr>
              <a:t>your </a:t>
            </a:r>
            <a:r>
              <a:rPr sz="1200" spc="-125" dirty="0">
                <a:latin typeface="Lucida Sans" panose="020B0602030504020204" pitchFamily="34" charset="77"/>
                <a:cs typeface="Arial Black"/>
              </a:rPr>
              <a:t>data.  </a:t>
            </a:r>
            <a:r>
              <a:rPr sz="1200" spc="-140" dirty="0">
                <a:latin typeface="Lucida Sans" panose="020B0602030504020204" pitchFamily="34" charset="77"/>
                <a:cs typeface="Arial Black"/>
              </a:rPr>
              <a:t>Below, </a:t>
            </a:r>
            <a:r>
              <a:rPr sz="1200" spc="-100" dirty="0">
                <a:latin typeface="Lucida Sans" panose="020B0602030504020204" pitchFamily="34" charset="77"/>
                <a:cs typeface="Arial Black"/>
              </a:rPr>
              <a:t>define </a:t>
            </a:r>
            <a:r>
              <a:rPr sz="1200" spc="-140" dirty="0">
                <a:latin typeface="Lucida Sans" panose="020B0602030504020204" pitchFamily="34" charset="77"/>
                <a:cs typeface="Arial Black"/>
              </a:rPr>
              <a:t>axis, </a:t>
            </a:r>
            <a:r>
              <a:rPr sz="1200" spc="-105" dirty="0">
                <a:latin typeface="Lucida Sans" panose="020B0602030504020204" pitchFamily="34" charset="77"/>
                <a:cs typeface="Arial Black"/>
              </a:rPr>
              <a:t>sort </a:t>
            </a:r>
            <a:r>
              <a:rPr sz="1200" spc="-120" dirty="0">
                <a:latin typeface="Lucida Sans" panose="020B0602030504020204" pitchFamily="34" charset="77"/>
                <a:cs typeface="Arial Black"/>
              </a:rPr>
              <a:t>rows </a:t>
            </a:r>
            <a:r>
              <a:rPr sz="1200" spc="-105" dirty="0">
                <a:latin typeface="Lucida Sans" panose="020B0602030504020204" pitchFamily="34" charset="77"/>
                <a:cs typeface="Arial Black"/>
              </a:rPr>
              <a:t>and  add</a:t>
            </a:r>
            <a:r>
              <a:rPr sz="1200" spc="-20" dirty="0">
                <a:latin typeface="Lucida Sans" panose="020B0602030504020204" pitchFamily="34" charset="77"/>
                <a:cs typeface="Arial Black"/>
              </a:rPr>
              <a:t> </a:t>
            </a:r>
            <a:r>
              <a:rPr sz="1200" spc="-130" dirty="0">
                <a:latin typeface="Lucida Sans" panose="020B0602030504020204" pitchFamily="34" charset="77"/>
                <a:cs typeface="Arial Black"/>
              </a:rPr>
              <a:t>titles</a:t>
            </a:r>
            <a:endParaRPr sz="1200">
              <a:latin typeface="Lucida Sans" panose="020B0602030504020204" pitchFamily="34" charset="77"/>
              <a:cs typeface="Arial Black"/>
            </a:endParaRPr>
          </a:p>
          <a:p>
            <a:pPr marL="246379" marR="549275" indent="-233679">
              <a:lnSpc>
                <a:spcPct val="100000"/>
              </a:lnSpc>
              <a:spcBef>
                <a:spcPts val="409"/>
              </a:spcBef>
              <a:buClr>
                <a:srgbClr val="787878"/>
              </a:buClr>
              <a:buSzPct val="70833"/>
              <a:buAutoNum type="arabicPeriod" startAt="4"/>
              <a:tabLst>
                <a:tab pos="245745" algn="l"/>
                <a:tab pos="246379" algn="l"/>
              </a:tabLst>
            </a:pPr>
            <a:r>
              <a:rPr sz="1200" b="1" spc="-65" dirty="0">
                <a:latin typeface="Lucida Sans"/>
                <a:cs typeface="Lucida Sans"/>
              </a:rPr>
              <a:t>Add </a:t>
            </a:r>
            <a:r>
              <a:rPr sz="1200" b="1" spc="-5" dirty="0">
                <a:latin typeface="Lucida Sans"/>
                <a:cs typeface="Lucida Sans"/>
              </a:rPr>
              <a:t>your </a:t>
            </a:r>
            <a:r>
              <a:rPr sz="1200" b="1" spc="-10" dirty="0">
                <a:latin typeface="Lucida Sans"/>
                <a:cs typeface="Lucida Sans"/>
              </a:rPr>
              <a:t>component </a:t>
            </a:r>
            <a:r>
              <a:rPr sz="1200" spc="-105" dirty="0">
                <a:latin typeface="Lucida Sans" panose="020B0602030504020204" pitchFamily="34" charset="77"/>
                <a:cs typeface="Arial Black"/>
              </a:rPr>
              <a:t>to</a:t>
            </a:r>
            <a:r>
              <a:rPr sz="1200" spc="-254" dirty="0">
                <a:latin typeface="Lucida Sans" panose="020B0602030504020204" pitchFamily="34" charset="77"/>
                <a:cs typeface="Arial Black"/>
              </a:rPr>
              <a:t> </a:t>
            </a:r>
            <a:r>
              <a:rPr sz="1200" spc="-114" dirty="0">
                <a:latin typeface="Lucida Sans" panose="020B0602030504020204" pitchFamily="34" charset="77"/>
                <a:cs typeface="Arial Black"/>
              </a:rPr>
              <a:t>the  </a:t>
            </a:r>
            <a:r>
              <a:rPr sz="1200" spc="-105" dirty="0">
                <a:latin typeface="Lucida Sans" panose="020B0602030504020204" pitchFamily="34" charset="77"/>
                <a:cs typeface="Arial Black"/>
              </a:rPr>
              <a:t>dashboard</a:t>
            </a:r>
            <a:endParaRPr sz="1200">
              <a:latin typeface="Lucida Sans" panose="020B0602030504020204" pitchFamily="34" charset="77"/>
              <a:cs typeface="Arial Black"/>
            </a:endParaRPr>
          </a:p>
        </p:txBody>
      </p:sp>
      <p:sp>
        <p:nvSpPr>
          <p:cNvPr id="6" name="object 6"/>
          <p:cNvSpPr/>
          <p:nvPr/>
        </p:nvSpPr>
        <p:spPr>
          <a:xfrm>
            <a:off x="4490720" y="1117600"/>
            <a:ext cx="6461760" cy="4836160"/>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3B3B3B"/>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8D4ED6A1323904797A432F75B7AB3E7" ma:contentTypeVersion="11" ma:contentTypeDescription="Create a new document." ma:contentTypeScope="" ma:versionID="c483b88a4b959ac373f5fde5cefd7351">
  <xsd:schema xmlns:xsd="http://www.w3.org/2001/XMLSchema" xmlns:xs="http://www.w3.org/2001/XMLSchema" xmlns:p="http://schemas.microsoft.com/office/2006/metadata/properties" xmlns:ns2="af5376f1-9e36-4b84-8f75-bacb5fed8762" xmlns:ns3="5a4dae7f-04ae-4804-bb62-f31699b533af" targetNamespace="http://schemas.microsoft.com/office/2006/metadata/properties" ma:root="true" ma:fieldsID="75bb8ba2e4364d3057d36a2bc35e7adc" ns2:_="" ns3:_="">
    <xsd:import namespace="af5376f1-9e36-4b84-8f75-bacb5fed8762"/>
    <xsd:import namespace="5a4dae7f-04ae-4804-bb62-f31699b533a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f5376f1-9e36-4b84-8f75-bacb5fed876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a4dae7f-04ae-4804-bb62-f31699b533af"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CBA22F7-12C4-4D6A-A8C0-F5F0A7ED2DE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f5376f1-9e36-4b84-8f75-bacb5fed8762"/>
    <ds:schemaRef ds:uri="5a4dae7f-04ae-4804-bb62-f31699b533a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9C0957C-E175-4FEC-B0BC-1C5EC2F9CCC3}">
  <ds:schemaRefs>
    <ds:schemaRef ds:uri="http://schemas.microsoft.com/sharepoint/v3/contenttype/forms"/>
  </ds:schemaRefs>
</ds:datastoreItem>
</file>

<file path=customXml/itemProps3.xml><?xml version="1.0" encoding="utf-8"?>
<ds:datastoreItem xmlns:ds="http://schemas.openxmlformats.org/officeDocument/2006/customXml" ds:itemID="{DF15F301-C5FF-4F9B-8CA6-6C2E9157B09C}">
  <ds:schemaRefs>
    <ds:schemaRef ds:uri="af5376f1-9e36-4b84-8f75-bacb5fed8762"/>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purl.org/dc/terms/"/>
    <ds:schemaRef ds:uri="http://www.w3.org/XML/1998/namespace"/>
    <ds:schemaRef ds:uri="http://schemas.microsoft.com/office/infopath/2007/PartnerControls"/>
    <ds:schemaRef ds:uri="5a4dae7f-04ae-4804-bb62-f31699b533af"/>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393</TotalTime>
  <Words>9402</Words>
  <Application>Microsoft Office PowerPoint</Application>
  <PresentationFormat>Widescreen</PresentationFormat>
  <Paragraphs>976</Paragraphs>
  <Slides>106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106</vt:i4>
      </vt:variant>
    </vt:vector>
  </HeadingPairs>
  <TitlesOfParts>
    <vt:vector size="117" baseType="lpstr">
      <vt:lpstr>Arial</vt:lpstr>
      <vt:lpstr>Arial Black</vt:lpstr>
      <vt:lpstr>Calibri</vt:lpstr>
      <vt:lpstr>David</vt:lpstr>
      <vt:lpstr>Lucida Sans</vt:lpstr>
      <vt:lpstr>Palatino Linotype</vt:lpstr>
      <vt:lpstr>Segoe UI Symbol</vt:lpstr>
      <vt:lpstr>Tahoma</vt:lpstr>
      <vt:lpstr>Times New Roman</vt:lpstr>
      <vt:lpstr>Trebuchet MS</vt:lpstr>
      <vt:lpstr>Office Theme</vt:lpstr>
      <vt:lpstr>PowerPoint Presentation</vt:lpstr>
      <vt:lpstr>PowerPoint Presentation</vt:lpstr>
      <vt:lpstr>PowerPoint Presentation</vt:lpstr>
      <vt:lpstr>PowerPoint Presentation</vt:lpstr>
      <vt:lpstr>Object An object lets you to store information of a  particular type of information. Objects can  be Accounts, Contacts, Opportunities, etc.</vt:lpstr>
      <vt:lpstr>PowerPoint Presentation</vt:lpstr>
      <vt:lpstr>PowerPoint Presentation</vt:lpstr>
      <vt:lpstr>Accounts are all types of customers (both B2B &amp; B2C) as well as business partners/ competitors of our company. Those types are called record types.</vt:lpstr>
      <vt:lpstr>PowerPoint Presentation</vt:lpstr>
      <vt:lpstr>PowerPoint Presentation</vt:lpstr>
      <vt:lpstr>PowerPoint Presentation</vt:lpstr>
      <vt:lpstr>PowerPoint Presentation</vt:lpstr>
      <vt:lpstr>Contacts are persons that are representing Accounts – it can be CEO, Sales Rep, etc. </vt:lpstr>
      <vt:lpstr>PowerPoint Presentation</vt:lpstr>
      <vt:lpstr>PowerPoint Presentation</vt:lpstr>
      <vt:lpstr>PowerPoint Presentation</vt:lpstr>
      <vt:lpstr>PowerPoint Presentation</vt:lpstr>
      <vt:lpstr>PowerPoint Presentation</vt:lpstr>
      <vt:lpstr>PowerPoint Presentation</vt:lpstr>
      <vt:lpstr>Cases are the backbone of Service Cloud.</vt:lpstr>
      <vt:lpstr>PowerPoint Presentation</vt:lpstr>
      <vt:lpstr>PowerPoint Presentation</vt:lpstr>
      <vt:lpstr>Set Up and Manage Assets</vt:lpstr>
      <vt:lpstr>PowerPoint Presentation</vt:lpstr>
      <vt:lpstr>PowerPoint Presentation</vt:lpstr>
      <vt:lpstr>PowerPoint Presentation</vt:lpstr>
      <vt:lpstr>PowerPoint Presentation</vt:lpstr>
      <vt:lpstr>Set up Email-to-Case to efficiently resolve customer issues. Salesforce  automatically creates cases and auto-populates case fields when  customers send messages to the email addresses you specify.</vt:lpstr>
      <vt:lpstr>PowerPoint Presentation</vt:lpstr>
      <vt:lpstr>Escalation Rule assigns Case to new Owner and optionally sends notifications to apropriate  users (supervisors or experts).</vt:lpstr>
      <vt:lpstr>PowerPoint Presentation</vt:lpstr>
      <vt:lpstr>PowerPoint Presentation</vt:lpstr>
      <vt:lpstr>PowerPoint Presentation</vt:lpstr>
      <vt:lpstr>PowerPoint Presentation</vt:lpstr>
      <vt:lpstr>PowerPoint Presentation</vt:lpstr>
      <vt:lpstr>Types of custom fields</vt:lpstr>
      <vt:lpstr>PowerPoint Presentation</vt:lpstr>
      <vt:lpstr>Viewing objects and relationships</vt:lpstr>
      <vt:lpstr>PowerPoint Presentation</vt:lpstr>
      <vt:lpstr>PowerPoint Presentation</vt:lpstr>
      <vt:lpstr>Set Field History</vt:lpstr>
      <vt:lpstr>Create and modify page layouts</vt:lpstr>
      <vt:lpstr>Create and modify page Components </vt:lpstr>
      <vt:lpstr>Manage User</vt:lpstr>
      <vt:lpstr>PowerPoint Presentation</vt:lpstr>
      <vt:lpstr>Object Settings</vt:lpstr>
      <vt:lpstr>PowerPoint Presentation</vt:lpstr>
      <vt:lpstr>Permission Sets</vt:lpstr>
      <vt:lpstr>PowerPoint Presentation</vt:lpstr>
      <vt:lpstr>OWDs</vt:lpstr>
      <vt:lpstr>Sharing Rules</vt:lpstr>
      <vt:lpstr>Approval Process</vt:lpstr>
      <vt:lpstr>PowerPoint Presentation</vt:lpstr>
      <vt:lpstr>Trusted IP Ranges</vt:lpstr>
      <vt:lpstr>Set Passwords Policies</vt:lpstr>
      <vt:lpstr>Session Security</vt:lpstr>
      <vt:lpstr>Reduce Security Risk</vt:lpstr>
      <vt:lpstr>PowerPoint Presentation</vt:lpstr>
      <vt:lpstr>PowerPoint Presentation</vt:lpstr>
      <vt:lpstr>Validation Rules</vt:lpstr>
      <vt:lpstr>PowerPoint Presentation</vt:lpstr>
      <vt:lpstr>Lightning Processes Builder</vt:lpstr>
      <vt:lpstr>PowerPoint Presentation</vt:lpstr>
      <vt:lpstr>PowerPoint Presentation</vt:lpstr>
      <vt:lpstr>Processes</vt:lpstr>
      <vt:lpstr>Building a Process</vt:lpstr>
      <vt:lpstr>Flows</vt:lpstr>
      <vt:lpstr>Building a Flow</vt:lpstr>
      <vt:lpstr>PowerPoint Presentation</vt:lpstr>
      <vt:lpstr>PowerPoint Presentation</vt:lpstr>
      <vt:lpstr>PowerPoint Presentation</vt:lpstr>
      <vt:lpstr>First login</vt:lpstr>
      <vt:lpstr>Login credentials</vt:lpstr>
      <vt:lpstr>Verifying identity</vt:lpstr>
      <vt:lpstr>Navigation</vt:lpstr>
      <vt:lpstr>PowerPoint Presentation</vt:lpstr>
      <vt:lpstr>PowerPoint Presentation</vt:lpstr>
      <vt:lpstr>Search bar</vt:lpstr>
      <vt:lpstr>PowerPoint Presentation</vt:lpstr>
      <vt:lpstr>Overview</vt:lpstr>
      <vt:lpstr>Guidance For Success</vt:lpstr>
      <vt:lpstr>Ownership</vt:lpstr>
      <vt:lpstr>List views</vt:lpstr>
      <vt:lpstr>PowerPoint Presentation</vt:lpstr>
      <vt:lpstr>Chatter Posts</vt:lpstr>
      <vt:lpstr>PowerPoint Presentation</vt:lpstr>
      <vt:lpstr>Profile</vt:lpstr>
      <vt:lpstr>PowerPoint Presentation</vt:lpstr>
      <vt:lpstr>PowerPoint Presentation</vt:lpstr>
      <vt:lpstr>PowerPoint Presentation</vt:lpstr>
      <vt:lpstr>PowerPoint Presentation</vt:lpstr>
      <vt:lpstr>PowerPoint Presentation</vt:lpstr>
      <vt:lpstr>Overview</vt:lpstr>
      <vt:lpstr>Report Builder</vt:lpstr>
      <vt:lpstr>Subscribe Reports</vt:lpstr>
      <vt:lpstr>Sharing</vt:lpstr>
      <vt:lpstr>Overview</vt:lpstr>
      <vt:lpstr>PowerPoint Presentation</vt:lpstr>
      <vt:lpstr>Add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Armiev, Lior</cp:lastModifiedBy>
  <cp:revision>28</cp:revision>
  <dcterms:created xsi:type="dcterms:W3CDTF">2020-09-16T09:46:01Z</dcterms:created>
  <dcterms:modified xsi:type="dcterms:W3CDTF">2023-01-04T13:19:27Z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2018-10-06T00:00:00Z</vt:filetime>
  </property>
  <property fmtid="{D5CDD505-2E9C-101B-9397-08002B2CF9AE}" pid="3" name="Creator">
    <vt:lpwstr>Microsoft® PowerPoint® 2016</vt:lpwstr>
  </property>
  <property fmtid="{D5CDD505-2E9C-101B-9397-08002B2CF9AE}" pid="4" name="LastSaved">
    <vt:filetime>2020-09-16T00:00:00Z</vt:filetime>
  </property>
  <property fmtid="{D5CDD505-2E9C-101B-9397-08002B2CF9AE}" pid="5" name="ContentTypeId">
    <vt:lpwstr>0x010100D8D4ED6A1323904797A432F75B7AB3E7</vt:lpwstr>
  </property>
  <property fmtid="{D5CDD505-2E9C-101B-9397-08002B2CF9AE}" pid="6" name="MSIP_Label_ea60d57e-af5b-4752-ac57-3e4f28ca11dc_Enabled">
    <vt:lpwstr>true</vt:lpwstr>
  </property>
  <property fmtid="{D5CDD505-2E9C-101B-9397-08002B2CF9AE}" pid="7" name="MSIP_Label_ea60d57e-af5b-4752-ac57-3e4f28ca11dc_SetDate">
    <vt:lpwstr>2023-01-04T13:01:30Z</vt:lpwstr>
  </property>
  <property fmtid="{D5CDD505-2E9C-101B-9397-08002B2CF9AE}" pid="8" name="MSIP_Label_ea60d57e-af5b-4752-ac57-3e4f28ca11dc_Method">
    <vt:lpwstr>Standard</vt:lpwstr>
  </property>
  <property fmtid="{D5CDD505-2E9C-101B-9397-08002B2CF9AE}" pid="9" name="MSIP_Label_ea60d57e-af5b-4752-ac57-3e4f28ca11dc_Name">
    <vt:lpwstr>ea60d57e-af5b-4752-ac57-3e4f28ca11dc</vt:lpwstr>
  </property>
  <property fmtid="{D5CDD505-2E9C-101B-9397-08002B2CF9AE}" pid="10" name="MSIP_Label_ea60d57e-af5b-4752-ac57-3e4f28ca11dc_SiteId">
    <vt:lpwstr>36da45f1-dd2c-4d1f-af13-5abe46b99921</vt:lpwstr>
  </property>
  <property fmtid="{D5CDD505-2E9C-101B-9397-08002B2CF9AE}" pid="11" name="MSIP_Label_ea60d57e-af5b-4752-ac57-3e4f28ca11dc_ActionId">
    <vt:lpwstr>3cbfc1af-0090-48ae-b100-d0d8bf4c63e2</vt:lpwstr>
  </property>
  <property fmtid="{D5CDD505-2E9C-101B-9397-08002B2CF9AE}" pid="12" name="MSIP_Label_ea60d57e-af5b-4752-ac57-3e4f28ca11dc_ContentBits">
    <vt:lpwstr>0</vt:lpwstr>
  </property>
</Properties>
</file>